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603" r:id="rId2"/>
    <p:sldId id="642" r:id="rId3"/>
    <p:sldId id="644" r:id="rId4"/>
    <p:sldId id="645" r:id="rId5"/>
    <p:sldId id="653" r:id="rId6"/>
    <p:sldId id="658" r:id="rId7"/>
    <p:sldId id="605" r:id="rId8"/>
    <p:sldId id="651" r:id="rId9"/>
    <p:sldId id="655" r:id="rId10"/>
    <p:sldId id="660" r:id="rId11"/>
    <p:sldId id="606" r:id="rId12"/>
    <p:sldId id="641" r:id="rId13"/>
    <p:sldId id="654" r:id="rId14"/>
    <p:sldId id="661" r:id="rId15"/>
    <p:sldId id="630" r:id="rId16"/>
    <p:sldId id="650" r:id="rId17"/>
    <p:sldId id="662" r:id="rId18"/>
    <p:sldId id="656" r:id="rId19"/>
    <p:sldId id="657" r:id="rId20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3FAE"/>
    <a:srgbClr val="00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5C343-D390-48A8-9632-D7996B3E0725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F10A8-EFBC-4AB5-9C33-99B18372531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9016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2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76CE2-F321-91F3-6FBB-D665B3F1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FBEBF81-75AF-5E55-51F4-68159AAEA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F6D5558-1F9F-72DE-C10D-CE34CAFC5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F1FB5A3-2366-AB2F-83B5-EE94E2843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60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14964-E5C4-CF18-19EF-A1B0D0F17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1C0B8FF-2095-14EF-F4BB-365EF77E9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AE3C565-932A-F727-400A-C0B660CC0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7B392B-4EC4-5DD3-52C3-33F3B3D54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192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F7933-E14A-A99D-2D67-683BE360C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EC34130-309E-E542-CE41-4BCDBD11E7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DEEA980-D324-9F7C-FF19-C35389E2F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71B213B-C439-3E3E-3378-F0196D978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973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675AB-00AC-FFC4-47AF-60B79BA9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0F8AA89-369F-5AA9-AC3D-C67902764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8B15209-FB95-1E14-E673-B310EEB1D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6BBC51A-5500-B68D-E996-4DF2E230F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983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8FA39-146C-45DC-0702-101A64CB9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4D4F2D0-C6EC-0B13-BA10-719E86FF9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5ECC88F-6C3D-7D1E-73BA-7DE13376F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4DDFECA-1796-BCD0-3CD9-60BCB7C3C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144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791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04A14-9BC1-CCB9-65F9-0D5BCE2B7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7C6C284-7D57-F531-293B-B47B78027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3A0A40D-79D3-2BB9-48EB-028C48099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00D9A9B-13E7-29CC-B04A-7756594EC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426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56EB-9653-06C2-8AF4-57F05C71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CBF280F-CCCD-E472-137A-F0A94E622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5FA812F-E881-6AE1-8E59-A9E1F574C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0311FE0-FD34-7116-9B2F-74CDFB98A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257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CB33C-30D9-38C9-C896-1085AC93F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4F7BB68-46C6-4B65-640B-923E4BDDA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3762B70-764B-63E5-926D-68E42F887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7B4AE23-AB41-9780-7B32-7FF26A02EA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192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329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9D060-60D0-BB94-35CE-40A057E37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BAAD103-00C7-7B1C-93F5-780117CAB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A6048AF-831D-D703-F3F3-9BB3E4220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F557115-000C-FF72-1F8E-DE6EC6A9DC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929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93502-328B-7C7B-09F6-4A5CAFF25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2E76631-933E-2F92-3922-3B54E1CD5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AE03AC2-3AC8-1D24-DF91-D5900FF49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D25C8B1-DD91-D0E9-7BA4-99F59CE48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176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07551-8A2E-E5F8-1AD5-C078CDAB6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B736CCD-C7C2-E52B-6E13-60D093CF0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BE54688-4FE0-755C-E80D-746FD4C542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40542A-5AAE-0CD4-8F91-C97CF2B11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074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DE174-5C3D-32C6-1D07-0C4ABCD82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4787650-DDA1-1514-F5E8-BBCA5E25F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6428E7B-2900-6974-1E2F-88756FA0B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BAA63A8-FAE4-B3E6-9FEF-217C81EEF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03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FDC51-9A48-DE4D-943D-EA1B5CBA3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9137E17-3C14-E54E-9E47-5F69DA5FF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B2373E8-6C57-BDDA-F92A-A6E61BA24A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63DAB0F-F04E-D539-FE56-ED84714D0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136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CC1B5-721C-F5E5-BAF5-D877E3596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CD4E87A-F88D-6DA0-2786-58914478D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80C225F-E7D5-657E-1CA1-8CDD89031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AC1CA88-320D-F1ED-0A39-DCB37B54B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958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4B78-E340-44B4-8D20-A38A3FA96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80E5D72-13B7-4B22-55E5-1865AF78E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8614FA4-2C0A-F6E9-D4A8-27A73F4A3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74DBE9D-4B46-F63A-A04B-291D8A9D3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F6295-7105-8469-6E17-3C47941B0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D1E73D7-F44B-D6B8-EFAA-F8BCE6C1C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3ABDD26-3D7A-6375-F981-7FC22508B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7AD2AC5-73A7-F7E7-81D0-0B3A3904F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FB5B70-35E0-4D1A-9B31-B1E665A1820C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6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75853E-A56F-C567-C6C2-B6D816C82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53DB99A-5C88-2525-8C65-4DD06FAEC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4A853AD-7CD9-F2A0-CA8F-7B11CE860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598CFBB-4C75-3F17-F873-4D4950D2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EF31386-0B5C-4AB4-346B-EE4A01830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4394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865F3D-E7D5-E568-1574-A2560253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0184AE-2D0E-6730-7880-752FE6884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C8B2959-E95A-F4A7-7581-C436FC2CE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4F16AA-6F4C-E3AB-6679-9F9F331C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CA067A6-2DD3-0893-9F0A-2A2DA2DB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85235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7FF787-77B4-4215-AF10-A2B096A7F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5DC0DDD-BDCF-6D22-24C3-13208CB7C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15A3A1-87B0-C7E4-7203-D25D0B450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0E6A4CE-9BC8-7C22-5D94-4F340291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077432-3ED8-F532-0E6E-414C5456A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67749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C4CB5A-9868-E65F-31DB-4CA3911D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87231C-F60A-E7BB-6BCA-42C7E2BC4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BB83E14-A665-3B13-C8CD-C7D379B82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DF73906-B27A-FCAB-61E9-F186D9C7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EA082A1-15BF-BD5D-DD8B-E91508D06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C32F210-13A7-61F8-90ED-20217C93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942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7820AC-11B1-C8D4-7A61-E9D83B7E6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6972220-6A81-43ED-4495-FF8DC7B2D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57A1D7B-F164-4090-4EC1-D06AB869E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FEE4976-DB13-F249-7C4E-FE7DEF7F0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4903691-FDB0-F35F-8AF8-5BD8D40BD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9FA43E0-27DA-006C-9BBB-38DAD239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EA826B2-D950-5D41-0CFC-5AEF868D2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9FF98CF-57DA-3DF3-5A5D-F0EFD602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0380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C3386F6-DE40-FF38-D1F5-D53EB0B1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82DDEE9-C14B-AB2D-8477-C4BFB77E3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6ACE9B8-50D8-ECF4-A17F-C14A11C6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F6C9EC0-130F-50A5-9664-79FD85BF2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7785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25A81CF-AD0C-17D0-E18F-970C7F4F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5A7F8FE-1CE9-4CD2-3409-04B6CC1C0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1CFA0D4-7292-C072-C5B2-C2B96905A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65388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009C49-4E48-829F-D1B8-15F0D168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2D6EA8-3C7A-71E1-DCAD-E9A1DC519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D5C4BCB-D0A6-E728-9FB0-DACB4558D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AA306BC-C6FD-BC17-2AA4-938BFBA58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53FC248-68D3-16F2-3246-82047986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972E58-9424-2A7A-0B9B-E33ED443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1227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50E3B4-8D32-F092-6EA4-C394D7C9C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9C2AAB9-1F71-6D0C-02DA-3661EEEA2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0184156-FBBE-BE81-41AA-8997C3F0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31586ED-45F2-BFE6-A3B2-2F89AB67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DB26701-D33A-8782-98A3-FAD4D7094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CF5E926-EABC-A8BE-C50F-F2401E90B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8261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08347A-8811-C444-39D0-55BA97C66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F06B5A9-0874-B7DA-9D37-40BFC8296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F35D99E-EAC6-1705-699B-1D0D2DF7B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E4E71C-76D4-AFEA-07B5-C3D7EDF2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2B03FD-C140-1C2A-F346-0BF74839C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4184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B865D66-6E10-0850-41E2-3904FC9643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7066323-1838-9EB8-3B99-2F0236DED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7F46A22-90B0-092F-E5D5-3B53F061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45C58AA-1757-B7D4-EEFC-4067D84D7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203E906-E7BE-F760-1D71-2EBA9FCA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317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85C21DC-04E0-BF8B-45B9-B7F89BA8C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7C9BC94-4B4A-2C84-4990-17E38612C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14ADFC-C530-3ED1-B5DF-A3A47FE7E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E861-F8ED-4812-B7C2-4E8DD22B85C6}" type="datetimeFigureOut">
              <a:rPr lang="zh-HK" altLang="en-US" smtClean="0"/>
              <a:t>17/10/2026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7FEE9E5-64CA-7A84-7738-914D31F00D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D34D0E9-0164-964C-8377-91EC50CBA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51C94-3F8D-4664-8917-22C3FB4DBDF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5089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5E1D6A-E14B-4068-8C41-7E545CA6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53C22BB-03A1-44B0-87A3-0FB57066099E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87A0FBB-63F2-BE01-8297-3BE3A31519AE}"/>
              </a:ext>
            </a:extLst>
          </p:cNvPr>
          <p:cNvSpPr txBox="1"/>
          <p:nvPr/>
        </p:nvSpPr>
        <p:spPr>
          <a:xfrm>
            <a:off x="-27268" y="152400"/>
            <a:ext cx="2215991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第九福￤願奉獻之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</a:t>
            </a:r>
            <a:r>
              <a:rPr lang="zh-TW" altLang="en-US" sz="3600" b="1" kern="1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六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zh-TW" altLang="en-US" sz="3600" b="1" kern="1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十二節</a:t>
            </a:r>
            <a:endParaRPr lang="en-US" altLang="zh-TW" sz="3600" b="1" kern="1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44DF4B2-9667-F2E2-E01A-026C302AF4CE}"/>
              </a:ext>
            </a:extLst>
          </p:cNvPr>
          <p:cNvSpPr txBox="1"/>
          <p:nvPr/>
        </p:nvSpPr>
        <p:spPr>
          <a:xfrm>
            <a:off x="5478236" y="571505"/>
            <a:ext cx="4433207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zh-HK" altLang="en-US" dirty="0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E33A28C0-6AE0-B860-455F-C2B2866B1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19" y="37531"/>
            <a:ext cx="8879874" cy="6779648"/>
          </a:xfrm>
        </p:spPr>
      </p:pic>
    </p:spTree>
    <p:extLst>
      <p:ext uri="{BB962C8B-B14F-4D97-AF65-F5344CB8AC3E}">
        <p14:creationId xmlns:p14="http://schemas.microsoft.com/office/powerpoint/2010/main" val="320061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B75386-A8D8-AB4D-01C9-801772B46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3C2D24-6528-9B9F-E7A6-613643EA5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B01E999-58E7-ACF3-D33E-BB5468449796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97157BF-7E25-8D8E-9137-008991EA02B5}"/>
              </a:ext>
            </a:extLst>
          </p:cNvPr>
          <p:cNvSpPr txBox="1"/>
          <p:nvPr/>
        </p:nvSpPr>
        <p:spPr>
          <a:xfrm>
            <a:off x="-27268" y="152400"/>
            <a:ext cx="2215991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54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九福￤願奉獻之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福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</a:t>
            </a:r>
            <a:r>
              <a:rPr lang="zh-TW" altLang="en-US" sz="3600" b="1" kern="1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六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至十二節</a:t>
            </a:r>
            <a:endParaRPr kumimoji="0" lang="en-US" altLang="zh-TW" sz="36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930C1133-06AD-D7A5-7F99-2AD9AF3BE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3" y="65314"/>
            <a:ext cx="8857043" cy="640080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A51009D-7CBC-5801-47D4-89E2EF9AF1DE}"/>
              </a:ext>
            </a:extLst>
          </p:cNvPr>
          <p:cNvSpPr txBox="1"/>
          <p:nvPr/>
        </p:nvSpPr>
        <p:spPr>
          <a:xfrm>
            <a:off x="3257550" y="94286"/>
            <a:ext cx="88582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「我－耶和華是不改變的；所以，雅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各的子孫啊，你們不致滅亡。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0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從你們祖先的日子以來，你們就偏離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我的律例而不遵守。現在你們要轉向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我，我就轉向你們。這是萬軍之耶和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華說的。你們卻說：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我們如何轉向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呢？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33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43F120-2289-2513-82F8-DC51785A2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07FBE5-36AF-2412-BCD8-D68F0ED69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DF86893-C6BA-9512-E402-715ACD37A410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B7A337C-C64C-0275-349A-86638598A038}"/>
              </a:ext>
            </a:extLst>
          </p:cNvPr>
          <p:cNvSpPr txBox="1"/>
          <p:nvPr/>
        </p:nvSpPr>
        <p:spPr>
          <a:xfrm>
            <a:off x="65065" y="152400"/>
            <a:ext cx="2123658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第九福￤願奉獻之福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瑪拉基書三章六至十二節</a:t>
            </a:r>
            <a:endParaRPr kumimoji="0" lang="en-US" altLang="zh-TW" sz="36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973C8A48-1DB1-3200-CA1B-5F0B9AC71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3" y="65314"/>
            <a:ext cx="8857043" cy="640080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CE0CD0A5-CFE0-3254-A7D4-C3D31544295A}"/>
              </a:ext>
            </a:extLst>
          </p:cNvPr>
          <p:cNvSpPr txBox="1"/>
          <p:nvPr/>
        </p:nvSpPr>
        <p:spPr>
          <a:xfrm>
            <a:off x="3257550" y="94286"/>
            <a:ext cx="88582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8.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人豈可搶奪神呢？你們竟搶奪我！你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們卻說：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我們在何事</a:t>
            </a:r>
            <a:r>
              <a:rPr lang="zh-TW" altLang="en-US" sz="4000" b="1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上搶奪你呢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？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其實就是在你們當納的十分之一奉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獻和當獻的供物上。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HK" sz="4000" b="1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9.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因你們全國上下都搶奪我的供物，詛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咒就臨到你們身上。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35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F5D60-0DB3-7E0F-2DB6-6EF123876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502CA-2871-69F1-E6B4-E23F1650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B82DAE2-E331-7877-E1EC-1F3D5221BADE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86317C8-E317-3444-5D87-352EEB431509}"/>
              </a:ext>
            </a:extLst>
          </p:cNvPr>
          <p:cNvSpPr txBox="1"/>
          <p:nvPr/>
        </p:nvSpPr>
        <p:spPr>
          <a:xfrm>
            <a:off x="65065" y="152400"/>
            <a:ext cx="2123658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第九福￤願奉獻之福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</a:t>
            </a:r>
            <a:r>
              <a:rPr lang="zh-TW" altLang="en-US" sz="3600" b="1" kern="1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六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至十二節</a:t>
            </a:r>
            <a:endParaRPr kumimoji="0" lang="en-US" altLang="zh-TW" sz="36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83C09D33-5C3B-953F-9A69-A44A3BDB00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3" y="65314"/>
            <a:ext cx="8857043" cy="640080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B2E51D39-C075-0E93-06E6-65C4F5060FAC}"/>
              </a:ext>
            </a:extLst>
          </p:cNvPr>
          <p:cNvSpPr txBox="1"/>
          <p:nvPr/>
        </p:nvSpPr>
        <p:spPr>
          <a:xfrm>
            <a:off x="3257550" y="94286"/>
            <a:ext cx="885825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你們要將當納的十分之一全然送入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倉庫，使我家有糧，以此試試我，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是否為你們敞開天上的窗戶，傾福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與你們，甚至無處可容。這是萬軍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之耶和華說的。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HK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我必為你們斥責蝗蟲，不容牠毀壞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你們的土產。你們田間的葡萄樹，果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實未熟以先也不會掉落。這是萬軍之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耶和華說的。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94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11B87-972A-BD90-3022-C3035CFBA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EC91B8-1504-4CFE-300E-257D65BA0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D6890FD-1A8F-DECB-E7FF-FEA4D0F525BC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60EC056-02C3-3217-C3CD-4EA21C5C5930}"/>
              </a:ext>
            </a:extLst>
          </p:cNvPr>
          <p:cNvSpPr txBox="1"/>
          <p:nvPr/>
        </p:nvSpPr>
        <p:spPr>
          <a:xfrm>
            <a:off x="65065" y="152400"/>
            <a:ext cx="2123658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第九福￤願奉獻之福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瑪拉基書三章六至十二節</a:t>
            </a:r>
            <a:endParaRPr kumimoji="0" lang="en-US" altLang="zh-TW" sz="36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53A08167-98CE-7C82-6FE7-8427E4C0E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3" y="65314"/>
            <a:ext cx="8857043" cy="640080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25F7807-B784-5084-B613-27D5DE2E259B}"/>
              </a:ext>
            </a:extLst>
          </p:cNvPr>
          <p:cNvSpPr txBox="1"/>
          <p:nvPr/>
        </p:nvSpPr>
        <p:spPr>
          <a:xfrm>
            <a:off x="3257550" y="94286"/>
            <a:ext cx="88582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en-US" altLang="zh-TW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萬國必稱你們為有福的，因你們必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成為喜樂之地。這是萬軍之耶和華</a:t>
            </a:r>
            <a:endParaRPr lang="en-US" altLang="zh-TW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說的。」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51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4D5F59-37C9-D994-F612-8E8923B82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889E20-E9BE-0727-BF88-BA50116EC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B75EF7D-3A56-8E2E-DACB-6CFDE50A8CAC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DEF2A1E-3061-E3EF-1A01-A5C4B63A1923}"/>
              </a:ext>
            </a:extLst>
          </p:cNvPr>
          <p:cNvSpPr txBox="1"/>
          <p:nvPr/>
        </p:nvSpPr>
        <p:spPr>
          <a:xfrm>
            <a:off x="65065" y="152400"/>
            <a:ext cx="2123658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第九福￤願奉獻之福</a:t>
            </a:r>
            <a:endParaRPr kumimoji="0" lang="en-US" altLang="zh-TW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瑪拉基書三章六至十二節</a:t>
            </a:r>
            <a:endParaRPr kumimoji="0" lang="en-US" altLang="zh-TW" sz="3600" b="1" i="0" u="none" strike="noStrike" kern="1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kumimoji="0" lang="zh-TW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和合本修訂版</a:t>
            </a:r>
            <a:r>
              <a:rPr kumimoji="0" lang="en-US" altLang="zh-TW" sz="3600" b="1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46DA91CA-6AE2-C896-CF11-821382938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3" y="65314"/>
            <a:ext cx="8857043" cy="6400800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7FD48C04-89B2-3264-4AEE-6B61EF95C190}"/>
              </a:ext>
            </a:extLst>
          </p:cNvPr>
          <p:cNvSpPr txBox="1"/>
          <p:nvPr/>
        </p:nvSpPr>
        <p:spPr>
          <a:xfrm>
            <a:off x="3257550" y="94286"/>
            <a:ext cx="885825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你們要將當納的十分之一全然送入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倉庫，使我家有糧，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以此試試我，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是否為你們敞開天上的窗戶，傾福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與你們，甚至無處可容。這是萬軍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之耶和華說的。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HK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我必為你們斥責蝗蟲，不容牠毀壞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你們的土產。你們田間的葡萄樹，果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實未熟以先也不會掉落。這是萬軍之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耶和華說的。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210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5E1D6A-E14B-4068-8C41-7E545CA6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53C22BB-03A1-44B0-87A3-0FB57066099E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87A0FBB-63F2-BE01-8297-3BE3A31519AE}"/>
              </a:ext>
            </a:extLst>
          </p:cNvPr>
          <p:cNvSpPr txBox="1"/>
          <p:nvPr/>
        </p:nvSpPr>
        <p:spPr>
          <a:xfrm>
            <a:off x="526730" y="152400"/>
            <a:ext cx="1661993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一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回轉的呼召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BA2D8044-7CF2-26E2-BABB-7BB58590A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55" y="40821"/>
            <a:ext cx="8953349" cy="6784522"/>
          </a:xfrm>
        </p:spPr>
      </p:pic>
    </p:spTree>
    <p:extLst>
      <p:ext uri="{BB962C8B-B14F-4D97-AF65-F5344CB8AC3E}">
        <p14:creationId xmlns:p14="http://schemas.microsoft.com/office/powerpoint/2010/main" val="327728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DF955-BF7D-608E-1575-A39815C03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FEB75E-44BE-CB86-0D74-661EFF78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2995246-2C10-0D33-D14D-D0F8312FB4D7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B96E400-C7F4-7E6B-77CD-A5526C886839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一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回轉的呼召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7D18C2C5-7EB9-E766-2905-EB6461910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7" y="57150"/>
            <a:ext cx="8345461" cy="6676368"/>
          </a:xfr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24CE0B8A-882E-5ED8-AE74-8E4479AB5572}"/>
              </a:ext>
            </a:extLst>
          </p:cNvPr>
          <p:cNvSpPr txBox="1"/>
          <p:nvPr/>
        </p:nvSpPr>
        <p:spPr>
          <a:xfrm>
            <a:off x="3331379" y="1295217"/>
            <a:ext cx="8751764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從你們祖先的日子以來，你們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就偏離我的律例而不遵守。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在你們要轉向我，我就轉向你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們。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這是萬軍之耶和華說的。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你們卻說：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我們如何轉向呢？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16B77-939F-1BB6-7330-7589B6A3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0C034D-D9AA-3041-13E2-1D45268DC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63FFED6-0555-B83E-BF9A-7B772B8426AA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40A24E6-B74B-DEA1-436C-D75D557BABC6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一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回轉的呼召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A8F59904-D090-F55E-F70F-FA906EDEE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7" y="57150"/>
            <a:ext cx="8345461" cy="6676368"/>
          </a:xfr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EBC32C05-C27D-C401-1ECA-7BC59D820DE7}"/>
              </a:ext>
            </a:extLst>
          </p:cNvPr>
          <p:cNvSpPr txBox="1"/>
          <p:nvPr/>
        </p:nvSpPr>
        <p:spPr>
          <a:xfrm>
            <a:off x="3331379" y="1295217"/>
            <a:ext cx="8751764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你豈要定睛在虛無的錢財上嗎？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因錢財必長翅膀，如鷹向天飛去。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箴言二十三章</a:t>
            </a: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754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1EB85-01DC-20A4-FE87-97B67443F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2CA3D4-34BC-CC5B-D9AA-A1C4B716D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2A190E6-BA81-3265-F410-5EC177A4606D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1947D93-427D-946D-406C-02E02B5719ED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一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回轉的呼召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C502167A-31DE-BB18-688A-7B8E5248C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7" y="57150"/>
            <a:ext cx="8919683" cy="6676368"/>
          </a:xfr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DE3E69F-BE08-635C-A8C0-594C068A249C}"/>
              </a:ext>
            </a:extLst>
          </p:cNvPr>
          <p:cNvSpPr txBox="1"/>
          <p:nvPr/>
        </p:nvSpPr>
        <p:spPr>
          <a:xfrm>
            <a:off x="3331379" y="129969"/>
            <a:ext cx="875176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人豈可搶奪神呢？你們竟搶奪我！你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們卻說：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我們在何事上搶奪你呢？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其實就是在你們當納的十分之一奉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獻和當獻的供物上。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HK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9.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因你們全國上下都搶奪我的供物，詛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咒就臨到你們身上。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723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5E1D6A-E14B-4068-8C41-7E545CA6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53C22BB-03A1-44B0-87A3-0FB57066099E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87A0FBB-63F2-BE01-8297-3BE3A31519AE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恩典與責任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F0102432-C921-C93B-3F58-5FA5E391BB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531" y="32657"/>
            <a:ext cx="8947910" cy="6760029"/>
          </a:xfrm>
        </p:spPr>
      </p:pic>
    </p:spTree>
    <p:extLst>
      <p:ext uri="{BB962C8B-B14F-4D97-AF65-F5344CB8AC3E}">
        <p14:creationId xmlns:p14="http://schemas.microsoft.com/office/powerpoint/2010/main" val="378425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8DFC9-07F6-30B6-F7AD-AC6EE2963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6C09BF-B5F6-9B05-E510-F1F6B0E94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8B98C72-C1AF-2B7F-ABD2-5EE9BFECAD2E}"/>
              </a:ext>
            </a:extLst>
          </p:cNvPr>
          <p:cNvSpPr txBox="1"/>
          <p:nvPr/>
        </p:nvSpPr>
        <p:spPr>
          <a:xfrm>
            <a:off x="0" y="28575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6BE84CD-E20F-FF49-410D-A5F580F7E534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恩典與責任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00124EAE-774C-57F7-4995-EB3E47501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7" y="57150"/>
            <a:ext cx="8893420" cy="6676368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272B27EF-5C44-C2E9-6E3C-B5192DE579D2}"/>
              </a:ext>
            </a:extLst>
          </p:cNvPr>
          <p:cNvSpPr txBox="1"/>
          <p:nvPr/>
        </p:nvSpPr>
        <p:spPr>
          <a:xfrm>
            <a:off x="3281158" y="15"/>
            <a:ext cx="882014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你們要將當納的十分之一全然送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入倉庫，使我家有糧，以此試試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我，是否為你們敞開天上的窗戶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，傾福與你們，甚至無處可容。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4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這是萬軍之耶和華說的。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prstClr val="black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瑪拉基書三章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2809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0A83D-37E3-6841-65D2-29E095B8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63C8F1-29A2-69E9-05A0-585BB5A6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AF1A414-83D2-D10B-4219-A329069277C9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9591379-8706-6BC4-4642-77BAA768920F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恩典與責任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59A1C4D6-4983-0DF7-A11F-6E9461AF7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238" y="19164"/>
            <a:ext cx="8871707" cy="6773522"/>
          </a:xfrm>
        </p:spPr>
      </p:pic>
    </p:spTree>
    <p:extLst>
      <p:ext uri="{BB962C8B-B14F-4D97-AF65-F5344CB8AC3E}">
        <p14:creationId xmlns:p14="http://schemas.microsoft.com/office/powerpoint/2010/main" val="585710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BC255A-B5D6-923E-CE98-8FB12E265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1787734-5FFA-8E30-4B8C-2EF36040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98901AA-3C75-D982-1760-FF3E8A2C79E5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84E5AA1-2BBF-EC1E-CB4C-FAE0C21F0BD3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恩典與責任</a:t>
            </a: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3221E2B9-19F6-4969-D8FE-26E289565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015732" y="30100"/>
            <a:ext cx="3154671" cy="683014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C1243497-DAF6-22F3-CB8A-AECCCE695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711" y="1351374"/>
            <a:ext cx="5771797" cy="449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57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AB029-7246-E09D-25C6-5412A930C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B9E70D-4D84-FE6E-714B-0AA6CFEBE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CA9B346-FEB1-DD17-DDDC-29336845C774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A5F14FA-0A9E-C35E-7397-AD767B67F261}"/>
              </a:ext>
            </a:extLst>
          </p:cNvPr>
          <p:cNvSpPr txBox="1"/>
          <p:nvPr/>
        </p:nvSpPr>
        <p:spPr>
          <a:xfrm>
            <a:off x="543058" y="152400"/>
            <a:ext cx="1661993" cy="4803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三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十一與全心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4" name="AutoShape 2" descr="Imágenes de Ciervo corriendo libres de derechos | Depositphotos">
            <a:extLst>
              <a:ext uri="{FF2B5EF4-FFF2-40B4-BE49-F238E27FC236}">
                <a16:creationId xmlns:a16="http://schemas.microsoft.com/office/drawing/2014/main" id="{9648A38B-1EB3-6F11-1B6A-6FBA7B4C82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AF16F57-71E7-D943-121D-3DA057C5F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762" y="65315"/>
            <a:ext cx="8806542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76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C8E7D-102F-85DB-757E-13B20B529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10BB05-6BD0-D066-2A58-861524CC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517CE2B-7B69-D52F-C81F-5C8F22AD9A95}"/>
              </a:ext>
            </a:extLst>
          </p:cNvPr>
          <p:cNvSpPr txBox="1"/>
          <p:nvPr/>
        </p:nvSpPr>
        <p:spPr>
          <a:xfrm>
            <a:off x="0" y="28575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3B7D409-F3C9-6989-B464-EB833ED34300}"/>
              </a:ext>
            </a:extLst>
          </p:cNvPr>
          <p:cNvSpPr txBox="1"/>
          <p:nvPr/>
        </p:nvSpPr>
        <p:spPr>
          <a:xfrm>
            <a:off x="1080727" y="152400"/>
            <a:ext cx="1107996" cy="65785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6000" b="1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十一與全心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EAD22598-3F80-BC30-CDD8-1B0D415FC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7" y="57150"/>
            <a:ext cx="8893420" cy="6676368"/>
          </a:xfr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CBFCBE95-8141-B7F2-270F-2EAD043B711A}"/>
              </a:ext>
            </a:extLst>
          </p:cNvPr>
          <p:cNvSpPr txBox="1"/>
          <p:nvPr/>
        </p:nvSpPr>
        <p:spPr>
          <a:xfrm>
            <a:off x="3281158" y="15"/>
            <a:ext cx="888457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41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耶穌對銀庫坐著，看眾人怎樣投錢入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庫。有好些財主往裡投了若干的錢。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42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有一個窮寡婦來，往裡投了兩個小錢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，就是一個大錢。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43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耶穌叫門徒來，說：我實在告訴你們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，這窮寡婦投入庫裡的，比眾人所投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的更多。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44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因為，他們都是自己有餘，拿出來投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在裡頭；但這寡婦是自己不足，把他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一切養生的都投上了。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馬可十二章</a:t>
            </a: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11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46403-7010-0DA0-40BB-45D891802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7309F82-A8EB-2B67-7E5A-DAE1E36F6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979A5F-3C93-6523-C61E-AC21DF1DDCAA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A399A7A-4578-50E1-F6D9-D5262A271747}"/>
              </a:ext>
            </a:extLst>
          </p:cNvPr>
          <p:cNvSpPr txBox="1"/>
          <p:nvPr/>
        </p:nvSpPr>
        <p:spPr>
          <a:xfrm>
            <a:off x="543058" y="152400"/>
            <a:ext cx="1661993" cy="4803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三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十一與全心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4" name="AutoShape 2" descr="Imágenes de Ciervo corriendo libres de derechos | Depositphotos">
            <a:extLst>
              <a:ext uri="{FF2B5EF4-FFF2-40B4-BE49-F238E27FC236}">
                <a16:creationId xmlns:a16="http://schemas.microsoft.com/office/drawing/2014/main" id="{0F53DA63-32A2-0F2D-7EA8-B4A3877967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6A11E63-AC71-1277-0921-79AC57D9B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511" y="89013"/>
            <a:ext cx="8939001" cy="670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6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2C572-188D-4892-DA0A-49A3CE7D0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60BD52-48E6-5E0F-11F1-35780A6D5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EBFF8CE-FA9A-7366-331C-3FA4DA5AF76F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216C566-64DE-EED8-9419-649447C91BEF}"/>
              </a:ext>
            </a:extLst>
          </p:cNvPr>
          <p:cNvSpPr txBox="1"/>
          <p:nvPr/>
        </p:nvSpPr>
        <p:spPr>
          <a:xfrm>
            <a:off x="543058" y="152400"/>
            <a:ext cx="1661993" cy="4803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三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十一與全心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4" name="AutoShape 2" descr="Imágenes de Ciervo corriendo libres de derechos | Depositphotos">
            <a:extLst>
              <a:ext uri="{FF2B5EF4-FFF2-40B4-BE49-F238E27FC236}">
                <a16:creationId xmlns:a16="http://schemas.microsoft.com/office/drawing/2014/main" id="{FBE77ABA-9F4E-3A2E-BBF0-919DBDA0F6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B2E1757-8C5A-8D32-ED46-B5FF0D9C0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90" y="40821"/>
            <a:ext cx="8941789" cy="67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48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485FA-753B-3E8D-25FD-1EE471BD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B0C2BB-46B8-C3BE-C5BF-8DF66AD8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212CF8D-36D6-0630-87C4-291218709484}"/>
              </a:ext>
            </a:extLst>
          </p:cNvPr>
          <p:cNvSpPr txBox="1"/>
          <p:nvPr/>
        </p:nvSpPr>
        <p:spPr>
          <a:xfrm>
            <a:off x="-8163" y="1"/>
            <a:ext cx="3216728" cy="6800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EBB2C90-D3D2-C7AE-0961-EC9D61EE6E57}"/>
              </a:ext>
            </a:extLst>
          </p:cNvPr>
          <p:cNvSpPr txBox="1"/>
          <p:nvPr/>
        </p:nvSpPr>
        <p:spPr>
          <a:xfrm>
            <a:off x="543058" y="152400"/>
            <a:ext cx="1661993" cy="48033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eaVert"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三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十一與全心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14" name="AutoShape 2" descr="Imágenes de Ciervo corriendo libres de derechos | Depositphotos">
            <a:extLst>
              <a:ext uri="{FF2B5EF4-FFF2-40B4-BE49-F238E27FC236}">
                <a16:creationId xmlns:a16="http://schemas.microsoft.com/office/drawing/2014/main" id="{FB2D6AD5-85E5-9D5A-364D-4A5AEB5A9E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F0C37DB-259C-2B53-68CB-B01C7A430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76" y="746057"/>
            <a:ext cx="5150967" cy="561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52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5030</TotalTime>
  <Words>929</Words>
  <Application>Microsoft Office PowerPoint</Application>
  <PresentationFormat>Widescreen</PresentationFormat>
  <Paragraphs>124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標楷體</vt:lpstr>
      <vt:lpstr>Arial</vt:lpstr>
      <vt:lpstr>Calibri</vt:lpstr>
      <vt:lpstr>Calibri Light</vt:lpstr>
      <vt:lpstr>Times New Roman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Tak Ming Chan</dc:creator>
  <cp:lastModifiedBy>Efcc Kcc</cp:lastModifiedBy>
  <cp:revision>85</cp:revision>
  <dcterms:created xsi:type="dcterms:W3CDTF">2023-12-31T08:49:10Z</dcterms:created>
  <dcterms:modified xsi:type="dcterms:W3CDTF">2026-10-17T10:40:32Z</dcterms:modified>
</cp:coreProperties>
</file>