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autoCompressPictures="0">
  <p:sldMasterIdLst>
    <p:sldMasterId id="2147483665" r:id="rId1"/>
  </p:sldMasterIdLst>
  <p:notesMasterIdLst>
    <p:notesMasterId r:id="rId10"/>
  </p:notesMasterIdLst>
  <p:sldIdLst>
    <p:sldId id="261" r:id="rId2"/>
    <p:sldId id="339" r:id="rId3"/>
    <p:sldId id="340" r:id="rId4"/>
    <p:sldId id="342" r:id="rId5"/>
    <p:sldId id="344" r:id="rId6"/>
    <p:sldId id="345" r:id="rId7"/>
    <p:sldId id="346" r:id="rId8"/>
    <p:sldId id="341" r:id="rId9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B8E818F-83B4-42DF-910A-CF69AF1080A5}">
          <p14:sldIdLst>
            <p14:sldId id="261"/>
            <p14:sldId id="339"/>
            <p14:sldId id="340"/>
            <p14:sldId id="342"/>
            <p14:sldId id="344"/>
            <p14:sldId id="345"/>
            <p14:sldId id="346"/>
            <p14:sldId id="34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B5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6326" autoAdjust="0"/>
  </p:normalViewPr>
  <p:slideViewPr>
    <p:cSldViewPr snapToGrid="0">
      <p:cViewPr varScale="1">
        <p:scale>
          <a:sx n="82" d="100"/>
          <a:sy n="82" d="100"/>
        </p:scale>
        <p:origin x="1710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090"/>
    </p:cViewPr>
  </p:outlineViewPr>
  <p:notesTextViewPr>
    <p:cViewPr>
      <p:scale>
        <a:sx n="150" d="100"/>
        <a:sy n="150" d="100"/>
      </p:scale>
      <p:origin x="0" y="0"/>
    </p:cViewPr>
  </p:notesTextViewPr>
  <p:notesViewPr>
    <p:cSldViewPr snapToGrid="0">
      <p:cViewPr>
        <p:scale>
          <a:sx n="87" d="100"/>
          <a:sy n="87" d="100"/>
        </p:scale>
        <p:origin x="254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7:04:45.974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3358 240 6497,'-7'0'4839,"-7"2"-3037,5 0-1652,1-1-107,0 0 0,1 0 0,-1 0 0,1-1 0,-15-2 0,18 1 32,0 1 0,1-1 0,-1 0 0,0 0 0,0-1 0,1 1 0,-6-4 0,-5-2 205,-9-1-75,-1 1 0,0 0 0,0 2 0,-1 0 0,-49-1 0,-130 12-260,146-3 119,-151 18-46,-44 2-7,139-22 28,0-5 0,1-5 0,-117-24 0,42 6-20,167 25-18,-116-6 12,110 6-12,-254-11 1,269 13 1,-274 20 7,269-18-8,1-2 0,-1 0 0,1 0 0,0-2 0,-26-5 0,-22-2 2,59 9-4,0 0 0,-1 1 0,1-1 0,0 1 0,0 0 0,-6 2 0,6-1 0,-1-1 0,0 1 0,0-1 0,-9 0 0,-87 3 0,99-3 0,-19 1 0,1 0 0,-25 8 0,40-8 0,1-1 0,-1 2 0,0-1 1,1 0-1,0 1 0,-1 0 0,1 1 0,0-1 0,1 1 0,-1 0 0,0 0 1,-6 8-1,-4 10 22,1 1 0,1 0 0,-12 31 0,21-44 20,1 0 0,0 0 0,-1 10 0,2-8 60,-9 24 0,-6 9-14,2 0 1,-14 69-1,27-106-82,-3 20 35,1 0 0,-1 35 1,4-15 81,-12 90 0,3-35 3,5-43-37,-2 52-16,-3 32 1,-5-6-22,5 1 1,12 174-1,4-242-40,2-1 0,4 1-1,3-2 1,30 86 0,19 26 4,-61-172-16,3 9 3,0 0-1,1 0 1,1-1-1,0 0 1,17 24 0,-12-22-3,1-1 0,20 19 0,-28-31 0,0-1 0,0 0 0,0-1 0,1 0 0,0 0 0,0 0 0,0-1 0,0 0 0,0 0 0,10 2 0,27 3 0,0-3 0,77 1 0,4 0 0,0 1 0,145-12 0,-174 1 0,154-7 0,212-4 0,234 29 42,39 12 76,-347-33-2,-361 6-114,232-17 24,46-1 90,97 26 22,-135 0 48,13 6 61,-25 0-69,-184-11-136,447 5 130,0-23-99,457-63-9,-762 59-52,125-14 17,387-42 75,-494 64-85,189-7 2,-47 15 45,-43 2 35,52 11-40,-373-8-59,263 24 16,63 4 48,-162-28-9,120 6 30,-224-1-60,178 7 117,12-24-67,-202 6-23,1-3 0,82-24-1,-93 21-28,-28 7-13,-1-1 1,22-8 0,-5 1 11,-26 9-15,0 0-1,0 0 0,11-7 0,-7 3 8,-9 6-4,-1-1 0,1 0 0,-1 0 0,0 0 0,1 0 0,-1-1 0,0 1 0,-1-1 0,4-4 0,2-4 24,-5 8-34,0 0 0,-1 0 1,1-1-1,-1 1 0,0-1 0,0 1 0,0-1 0,-1 0 0,0 0 1,1 0-1,-1 0 0,0 0 0,-1 0 0,1-6 0,-2-10 4,-4-24 0,0-13 2,-8-168 46,8 75-47,3 32-8,-33-177 9,31 263-8,-7-35-9,-38-124 0,33 143 4,-3 1 0,-2 1 0,-32-53 0,7 25-2,-2 2 0,-62-70 1,75 104 1,-2 0 0,-76-60 0,109 95 5,-10-6-1,0-1 0,1-1 0,1 0 0,0 0-1,-17-21 1,17 15 1,0 2-1,-2-1 1,0 1-1,0 1 1,-2 1-1,1 0 1,-30-18-1,17 16 1,-1 0-1,0 2 0,-1 1 0,-34-10 0,53 20-2,0 0 0,0 1 0,0 0 0,-13 1 0,-28-2 2,34 0 1,-1 0 0,0 1-1,-19 1 1,-5 2-5,-45-4 1,-15 1-2,-284 12 6,178-12 0,60 1 0,-69-4-2,-179 0-4,-190-6 6,303 3 0,-109-9 0,-179-48 0,11-31 8,281 51-10,-2 16-2,260 26 4,-193-7-14,102 7 10,-267-4 4,1 32-8,106-7 8,-1-21 0,-118 10-4,20 1 0,-29 4-13,199-2 9,-28 4 1,-275 27-34,421-34 15,56-4 20,-1-1 0,1-2 0,-1 0 0,-33-5 0,-123-18-366,176 22 219,5-1-116,0 1-1,-1 0 0,1 0 1,0 0-1,0 1 0,0-1 1,-5 2-1,7-1-746,0-1 490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7:04:59.607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2228 146 3617,'0'0'117,"-1"0"0,1 0 1,-1 0-1,1-1 0,-1 1 0,1 0 1,-1 0-1,1-1 0,-1 1 0,1 0 1,-1 0-1,1-1 0,0 1 1,-1-1-1,1 1 0,0 0 0,-1-1 1,1 1-1,0-1 0,-1 0 0,-11-13 452,6 8-294,3 3-116,1 0 0,-1 0 0,0 0 0,0 1 0,0 0 0,0-1-1,0 1 1,-1 0 0,1 0 0,0 1 0,-7-3 0,-20-4 1538,-47-6 1,42 11-1534,-1 1 1,-58 4 0,-60 10 182,-536 52 1019,346-40-1311,145-16-20,30 0-26,-37 8-113,182-10 102,24-6 3,-1 0 0,0 0 1,0 1-1,1-1 0,-1 0 1,1 1-1,-1-1 0,0 1 0,1-1 1,-1 1-1,1-1 0,-1 1 0,1-1 1,-1 1-1,1-1 0,-1 1 0,1 0 1,0-1-1,-1 1 0,1 0 0,0-1 1,-1 1-1,1 0 0,0 0 1,0 0-1,-9 3 72,7 0-59,1 0-1,-1 1 1,1-1 0,0 0 0,0 1-1,0 0 1,1-1 0,-1 1-1,1-1 1,0 1 0,1 0-1,0 7 1,0-1 3,-3 36 73,0-18-55,2 1 7,-1-7-11,1 0 0,1 0 0,8 40 0,-6-52-19,-2-7-7,1-1 1,-1 1-1,-1 0 1,1-1-1,0 1 0,-1 0 1,0-1-1,0 1 1,0 0-1,-2 6 1,-1 4 22,0-7-6,1 1 1,0 0-1,1 0 0,0 0 0,0-1 1,0 1-1,2 10 0,-1-10-7,1 0 0,-1 0 1,0 1-1,0-1 0,-4 15 0,3-16-7,0 0 1,1 0-1,-1 0 0,1 0 1,1 9-1,0-11-1,0 0 0,-1 1 0,0-1 0,0 0 0,-1 0 0,1 1 0,-1-1 0,0 0 0,-3 8 0,0-5 5,1-2 7,1 0 1,-1-1-1,1 1 1,0 0-1,1 0 1,-2 12-1,2-9 4,1-6-10,0 0 1,0 1-1,-1-1 0,1 0 0,-1 0 0,0 0 0,0 0 0,-2 6 0,-23 40 133,25-46-141,0 0 1,0 1 0,0-1-1,0 0 1,1 1 0,-1-1-1,1 1 1,0-1 0,0 1-1,1 6 1,-1 3 18,8-11-8,0 0-13,0-1 0,0 0 0,0 0 0,-1-1 0,1 0 0,0 0 0,0-1 0,0 1 0,8-4 0,9-2 0,0 0 1,31-3-1,-3 3-3,-28 3 0,29-1 0,-13 2 7,55-9 0,-68 8-6,0 2 0,36 2 0,-32 0-1,44-3-1,252-16 17,-205 30-8,2 1 0,-16-4-8,6 0 0,124-14 67,-82 7-46,-52 1-18,46-4 12,-102 2-10,1 2 0,-1 3 0,61 13 0,-52-7-1,104 5 0,-117-14 21,28 0 21,-66-3-37,0-1 0,0 0 1,1 0-1,-1-1 0,0 0 1,0 0-1,10-5 0,-5 1 19,0-1 0,0 0-1,-1-1 1,0 0 0,19-18-1,-25 21-20,-1 0-1,0-1 1,1 1-1,-2-1 1,1 0-1,-1 0 1,0 0-1,0 0 1,-1-1-1,1 1 1,-1-1 0,-1 0-1,2-10 1,-2-12 5,-3-38 1,0 20-6,-1 2-7,-11-62 0,-17-43 0,27 134 0,-3-10 0,-2-1 0,-20-45 0,-35-45-3,54 101 1,-1 1-1,-1 0 1,0 0-1,-1 2 1,-22-19 0,-78-51 0,100 74-1,7 5-2,0 1-1,0 0 1,-1 0-1,1 0 0,-1 1 1,0 0-1,1 0 1,-12-1-1,-4 1-2,-30 1 0,37 1 8,-13 1 0,0 1 0,0 1 0,0 2 0,0 0 0,-48 18 0,-36 5 7,33-10 4,58-12-14,-148 38 56,122-34-101,-77 6 0,39-11-754,42-8 511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7:05:03.770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1034 1 3801,'6'0'2205,"3"0"-349,-19 6 155,5-4-1937,-1 1 55,0 0 0,0-1-1,0 0 1,0 0 0,0-1 0,-1 0 0,1 0 0,-9 0-1,-289 15 2039,171-6-2097,122-10-68,-14 2 11,1 0-1,-29 7 1,-1 4-9,-91 18-4,76-17 11,36-6 2,29-7 8,-1 0-1,1-1 1,-1 1 0,1-1-1,-1 0 1,1 0 0,-1 0-1,1-1 1,0 1 0,-1-1-1,-8-3 1,13 4 4,-5-1 252,4 14-50,1 13-145,1 3 235,-4 48 1,-19 24 36,12-30-174,3-33-45,2 0 1,1 47-1,4-80-121,8 136 256,-6-119-249,2 0 0,1 0 0,0 0 0,11 26 0,-8-32-15,0-1 0,1 0-1,1 0 1,14 17 0,-12-17 1,0 0 0,-2 1 0,17 32 0,-4-4 9,-22-40-16,0-1 0,1 1 0,0-1 0,0 0 0,0 0 0,0 1 0,4 3 0,-4-5-1,0 0-1,0-1 1,-1 1-1,1-1 1,1 1-1,-1-1 1,0 0-1,0 0 0,4 1 1,0 1-2,4 1-2,1 0 0,-1-1 1,1 0-1,-1-1 0,17 2 0,56 0 4,7 0 1,-24 2 0,0-3 0,0-3 0,106-15 0,-146 13 0,1 1 0,43 3 0,53 13 0,-26-2 0,178 11 0,-106-10 3,280 0 40,-298-27-31,-21 2-6,143-1 1,-79 15-6,-109 1-1,-60-3 3,90 2 19,160 24 0,-268-25-18,42 7 50,89 5 0,12-9-20,-39 1 52,157-14 0,37-12 67,-46 4-100,-123 3-40,141-11 17,269-10-27,-369 22 3,59 2-2,-85 5 21,105 0 53,-246 6-74,35 1 50,-1-1-1,1-3 1,69-10 0,-78 5-14,-12 3-11,-1 0 1,34-13 0,-51 14-22,0 0 1,0 0-1,-1 0 0,1-1 1,-1 1-1,7-8 0,-10 9-4,1 0-1,-1-1 1,0 1-1,0-1 1,0 0-1,0 1 1,0-1-1,-1 0 1,1 0-1,-1 0 1,0 0-1,0-1 1,0 1-1,1-4 1,-1-8 0,-1 1-1,-1 0 1,0-1 0,-1 1 0,-6-24-1,-27-71 10,5 16 4,-2-56-11,28 122 1,-6-47-4,6 43-3,-8-36 0,10 56 0,-2 0 0,0 0 0,0 1 0,-1-1 0,0 1 0,0 0 0,-8-9 0,5 8 4,-1 1 0,-17-16 0,21 21-3,0 1 1,-1 0-1,1 0 1,-1 0-1,0 1 1,0 0-1,-10-4 1,10 6-1,1 1 0,-1 0 0,1 0 0,-1 0 0,0 0 0,1 1 0,-1 0 0,1 0 0,0 1 0,-1-1 0,-8 5 0,-18 4 3,12-7 3,1-1-1,-1-1 1,0-1 0,0-1 0,-35-6 0,34 5-3,-127-9 23,17 2-11,65 5-16,-100 7-1,35 2 4,-382 9 35,116-4-45,307-8 6,-40 4-12,-39 1-9,-49-5-7,165-3 28,1-2 0,-61-11 0,4 4-12,59 7 11,25 1-1,-120-13-3,-32 4-81,58 6-26,-207-7-107,45 26 59,198-11 115,-31 4 1,-74 14-28,150-18 24,-57-4 1,15-1-11,-491 37-207,455-19 228,-51 3 6,108-19 31,1-2 0,-59-11 0,82 9-5,16 2 2,-23-5 1,-108-23 3,104 21 0,17 5 0,-1 1 0,-53 1 0,-59 12-2,136-10 2,-15 4-3,-20 5 0,25-6 3,-39 13-14,42-14 11,6-1-11,-1 0 1,0 0-1,-8 0 1,13-2-34,0 1 0,0 1 0,0-1 1,0 0-1,1 1 0,-1-1 0,0 1 0,0 0 1,1 0-1,-1 0 0,0 0 0,1 0 0,-1 1 0,1-1 1,-1 1-1,1-1 0,0 1 0,0 0 0,-3 4 1,3-5-176,0 0 1,0 1-1,0-1 0,0 0 1,0 0-1,0 0 1,-1-1-1,-2 2 1,-10 0-4536,1-2 2944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7:05:08.838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1705 98 6385,'-1'1'325,"1"-1"0,-1 1 0,1-1 0,-1 1 0,1-1 0,-1 0 0,0 1-1,1-1 1,-1 0 0,1 0 0,-1 1 0,0-1 0,1 0 0,-1 0 0,0 0-1,1 0 1,-1 0 0,0 0 0,-1 0 0,-20-1 1157,14 1-1041,-9-2-349,1-1 0,-1 0 1,1-1-1,-17-7 0,13 3-93,0 2 1,0 0-1,-1 1 0,1 1 0,-1 0 0,0 2 1,0 1-1,0 0 0,-22 3 0,-226 30-115,66-7 55,144-18 53,-174 22-53,163-17 40,-89 27 0,7 2 31,69-26 7,75-13-11,0-1 1,0 1-1,0 0 1,1 1-1,-1 0 1,1 0 0,-1 1-1,-7 5 1,15-9-1,-1 0 21,1 1-1,-1-1 1,1 1 0,-1-1 0,1 1 0,-1-1-1,1 1 1,-1-1 0,1 0 0,-1 1 0,1-1-1,-1 0 1,0 1 0,1-1 0,-1 0 0,0 0 0,1 0-1,-1 0 1,0 1 0,1-1 0,-1 0 0,-1 0-1,2 0-23,-1 0 0,1 1 0,-1-1-1,1 0 1,0 1 0,-1-1 0,1 1-1,0-1 1,-1 0 0,1 1 0,0-1-1,-1 1 1,1-1 0,0 1 0,0 0 0,0-1-1,-1 1 1,1-1 0,0 1 0,0-1-1,0 1 1,0 0 0,-1 4 8,-1 1 0,1 0 0,0 0 0,0 0 0,0 0 1,1 0-1,0 0 0,0 0 0,2 11 0,4 29 237,0 60 0,-2-7-146,-2-83-95,1 1 1,0-1 0,11 29-1,24 44 48,-14-33-11,-20-46-36,0 0 1,-1 1-1,0-1 0,-1 1 1,0 0-1,0 0 1,-1 0-1,-1 0 1,-1 12-1,1-16-5,0 0 0,0 0 0,1 9 0,0 16 4,-1-27-5,0 1 0,1-1 0,0 0 0,0 1 1,1-1-1,2 8 0,5 20 12,-9-33-14,1 0 0,-1 1-1,0-1 1,0 1 0,0-1-1,0 1 1,0-1 0,0 1-1,0-1 1,0 0 0,0 1-1,0-1 1,0 1 0,0-1-1,0 1 1,0-1 0,0 1 0,0-1-1,0 0 1,0 1 0,-1-1-1,1 1 1,0-1 0,0 0-1,-1 1 1,1-1 0,0 1-1,0-1 1,-1 0 0,1 1-1,0-1 1,-1 0 0,1 0-1,0 1 1,-1-1 0,1 0-1,-1 0 1,1 0 0,-1 1 0,1-1-1,0 0 1,-1 0 0,0 0 0,1 1 0,0-1 0,-1 0 0,1 1 0,0-1-1,0 1 1,0-1 0,-1 0 0,1 1 0,0-1 0,0 1 0,0-1 0,0 1 0,0-1 0,0 0 0,-1 1 0,1-1 0,0 1 0,0-1 0,0 1 0,1-1 0,-1 1 0,0-1 0,0 1 0,0-1 0,0 0 0,1 1 0,-1 1-1,1 0 0,0 0-1,0 0 1,0 0 0,0 0-1,0-1 1,0 1 0,0 0 0,3 2-1,27 23 0,-26-23 2,1 0 0,-1 0 0,1 0 0,0-1 0,13 5 0,-9-4 0,-2-1 0,1-1 0,0 1 0,0-1 0,0-1 0,15 2 0,50-4 0,-32 0 0,60-4-9,-9 0 2,280 18 7,-305-8 0,200-8 0,-125-1 0,104-15 0,-113 6 0,281-17 16,-70 29 2,-152 5-7,-15 4-6,-52-2 3,47-3 79,339-39 0,-262 14-15,3 0-22,-72-6-26,315-35 3,-143 27 20,225-4 95,-457 35-127,-23-1 12,122-1 106,328 12 55,-403-12-168,53 0 5,-69 13-1,105 3 36,-134-6-19,66 0 117,-97-6-53,132 2 101,-140 5-178,171 11 1,76 0 2,-24-2 13,-210-10-48,217-2 159,-83-10 153,-64 4-228,20-1 0,75-5 210,-138 8-204,-1 4-1,113 16 1,-169-12 3,1-2 1,78-6 0,-121 3-85,21-2 64,0 0 0,0-2 0,29-8 0,-34 6-35,30-13 0,-41 16-35,-1-1 0,0 1 0,-1-1 0,1 0-1,-1-1 1,1 1 0,-1-1 0,6-7 0,-6 5-5,11-14 3,0 0-1,-2-1 1,23-45 0,-24 32 18,-1-1-1,-1 0 1,-2-1-1,6-55 1,0-153-15,-14 230-2,-2 1 0,1 0 0,-2-1-1,0 1 1,-1 0 0,0 0 0,-8-21 0,8 27 1,-1 0 1,0 0 0,-1 0-1,0 1 1,0 0 0,-1-1-1,0 2 1,0-1-1,0 1 1,-1 0 0,0 0-1,0 1 1,-8-5 0,5 4-7,0 2 1,0-1-1,0 1 1,0 1-1,-1 0 1,1 0 0,-1 1-1,0 0 1,-17 0-1,11 2 3,0 1-1,0 0 0,0 2 1,0 0-1,-25 7 1,-51 17-8,-71 23 6,136-41 10,0-1 0,-41 7-1,53-13-1,0 0 0,1-2 0,-1 1 0,0-2 0,1 0-1,-20-5 1,-66-15-24,-117-10 0,-165 34-23,320 0 46,-319-17 21,273 6-5,-6-2-16,-95-4-1,-79-1 0,-86 14-8,358 2 8,-104 8-48,-135 29 0,-41 4-24,-278 0-432,228-43 431,79-2 42,30 11-40,-72 0 9,-156 20 20,115-2-55,99-13-25,-178 4 41,-128-22-79,-291 2 122,593 11 13,-87 2 35,324-10-10,-77 0 0,-115-15 0,80 0 0,-238 4 0,304 16 2,-111 23-1,44-4 24,-347 75-72,475-98 25,-2 1-250,0-1-1,1 0 0,-1 0 0,0 0 1,0 0-1,-11-2 0,9-2-130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8044167D-BF23-4A90-BA8D-5E2285AA207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512763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59714" y="4140368"/>
            <a:ext cx="5973872" cy="558073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3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DAB84938-CBA5-4933-A27D-8CFCF64EC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383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28600" indent="-228600" algn="l" defTabSz="914400" rtl="0" eaLnBrk="1" latinLnBrk="0" hangingPunct="1">
      <a:spcAft>
        <a:spcPts val="600"/>
      </a:spcAft>
      <a:buFont typeface="+mj-lt"/>
      <a:buAutoNum type="arabicParenR"/>
      <a:defRPr sz="1600" b="1" kern="1200">
        <a:solidFill>
          <a:srgbClr val="C00000"/>
        </a:solidFill>
        <a:latin typeface="DengXian" panose="02010600030101010101" pitchFamily="2" charset="-122"/>
        <a:ea typeface="DengXian" panose="02010600030101010101" pitchFamily="2" charset="-122"/>
        <a:cs typeface="+mn-cs"/>
      </a:defRPr>
    </a:lvl1pPr>
    <a:lvl2pPr marL="685800" indent="-228600" algn="l" defTabSz="914400" rtl="0" eaLnBrk="1" latinLnBrk="0" hangingPunct="1">
      <a:spcAft>
        <a:spcPts val="600"/>
      </a:spcAft>
      <a:buFont typeface="+mj-lt"/>
      <a:buAutoNum type="alphaLcParenR"/>
      <a:defRPr sz="1400" kern="1200">
        <a:solidFill>
          <a:schemeClr val="tx1"/>
        </a:solidFill>
        <a:latin typeface="DengXian" panose="02010600030101010101" pitchFamily="2" charset="-122"/>
        <a:ea typeface="DengXian" panose="02010600030101010101" pitchFamily="2" charset="-122"/>
        <a:cs typeface="+mn-cs"/>
      </a:defRPr>
    </a:lvl2pPr>
    <a:lvl3pPr marL="1143000" indent="-228600" algn="l" defTabSz="914400" rtl="0" eaLnBrk="1" latinLnBrk="0" hangingPunct="1">
      <a:spcAft>
        <a:spcPts val="300"/>
      </a:spcAft>
      <a:buFont typeface="+mj-lt"/>
      <a:buAutoNum type="romanLcPeriod"/>
      <a:defRPr sz="1200" kern="1200">
        <a:solidFill>
          <a:schemeClr val="tx1"/>
        </a:solidFill>
        <a:latin typeface="DengXian" panose="02010600030101010101" pitchFamily="2" charset="-122"/>
        <a:ea typeface="DengXian" panose="02010600030101010101" pitchFamily="2" charset="-122"/>
        <a:cs typeface="+mn-cs"/>
      </a:defRPr>
    </a:lvl3pPr>
    <a:lvl4pPr marL="1600200" indent="-2286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DengXian" panose="02010600030101010101" pitchFamily="2" charset="-122"/>
        <a:ea typeface="DengXian" panose="02010600030101010101" pitchFamily="2" charset="-122"/>
        <a:cs typeface="+mn-cs"/>
      </a:defRPr>
    </a:lvl4pPr>
    <a:lvl5pPr marL="2057400" indent="-228600" algn="l" defTabSz="914400" rtl="0" eaLnBrk="1" latinLnBrk="0" hangingPunct="1">
      <a:buFont typeface="Courier New" panose="02070309020205020404" pitchFamily="49" charset="0"/>
      <a:buChar char="o"/>
      <a:defRPr sz="1200" kern="1200">
        <a:solidFill>
          <a:schemeClr val="tx1"/>
        </a:solidFill>
        <a:latin typeface="DengXian" panose="02010600030101010101" pitchFamily="2" charset="-122"/>
        <a:ea typeface="DengXian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928688"/>
            <a:ext cx="6140450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arenR"/>
              <a:tabLst/>
              <a:defRPr/>
            </a:pPr>
            <a:endParaRPr lang="en-HK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84938-CBA5-4933-A27D-8CFCF64ECFF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033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84938-CBA5-4933-A27D-8CFCF64ECFF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972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84938-CBA5-4933-A27D-8CFCF64ECFF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765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AutoNum type="arabicParenR"/>
            </a:pPr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84938-CBA5-4933-A27D-8CFCF64ECFF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70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84938-CBA5-4933-A27D-8CFCF64ECFF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091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0F969-3359-24CB-78F7-F1494BFAA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EBC70D-A473-EDE0-136B-5B9A7FB45A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982153-7BD2-5106-510A-C8B60E61A6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5FFC56-C1D8-55BA-00E6-6B7C1783C7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84938-CBA5-4933-A27D-8CFCF64ECFF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9114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84938-CBA5-4933-A27D-8CFCF64ECFF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113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84938-CBA5-4933-A27D-8CFCF64ECFF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26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 b="1">
                <a:solidFill>
                  <a:srgbClr val="8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A2DB5-2F9D-4DE3-A91D-6B366DE28D0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>
                <a:solidFill>
                  <a:prstClr val="black">
                    <a:tint val="75000"/>
                  </a:prstClr>
                </a:solidFill>
              </a:rPr>
              <a:t>內部教材，請勿外傳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BA224D6-4715-499C-8BD1-57CC6A9805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148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4338" y="376912"/>
            <a:ext cx="9920275" cy="945624"/>
          </a:xfrm>
        </p:spPr>
        <p:txBody>
          <a:bodyPr>
            <a:normAutofit/>
          </a:bodyPr>
          <a:lstStyle>
            <a:lvl1pPr>
              <a:defRPr sz="4800" b="1" baseline="0">
                <a:solidFill>
                  <a:srgbClr val="800000"/>
                </a:solidFill>
                <a:ea typeface="微軟正黑體" panose="020B0604030504040204" pitchFamily="34" charset="-12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8327" y="1456841"/>
            <a:ext cx="10388457" cy="4862560"/>
          </a:xfrm>
        </p:spPr>
        <p:txBody>
          <a:bodyPr/>
          <a:lstStyle>
            <a:lvl1pPr>
              <a:defRPr sz="4000" b="1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58329" y="6319401"/>
            <a:ext cx="1146283" cy="370396"/>
          </a:xfrm>
        </p:spPr>
        <p:txBody>
          <a:bodyPr/>
          <a:lstStyle/>
          <a:p>
            <a:fld id="{9C10F935-DFEE-4902-93AC-606FFEDEFDD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20340" y="6324672"/>
            <a:ext cx="8088872" cy="365125"/>
          </a:xfrm>
        </p:spPr>
        <p:txBody>
          <a:bodyPr/>
          <a:lstStyle>
            <a:lvl1pPr algn="ctr">
              <a:defRPr sz="1200"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555351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8560" y="626436"/>
            <a:ext cx="779767" cy="365125"/>
          </a:xfrm>
        </p:spPr>
        <p:txBody>
          <a:bodyPr/>
          <a:lstStyle/>
          <a:p>
            <a:fld id="{1BA224D6-4715-499C-8BD1-57CC6A98055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3346561-C565-41D1-B85C-58FEDDB731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7324" y="242607"/>
            <a:ext cx="814576" cy="89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39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8D22A-8055-4E33-B971-2A9EEE94116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>
                <a:solidFill>
                  <a:prstClr val="black">
                    <a:tint val="75000"/>
                  </a:prstClr>
                </a:solidFill>
              </a:rPr>
              <a:t>內部教材，請勿外傳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BA224D6-4715-499C-8BD1-57CC6A98055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69257B-729D-4E77-AABE-F5F1771B4C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75410" y="313471"/>
            <a:ext cx="4060288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63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120340" y="624110"/>
            <a:ext cx="9384272" cy="1280890"/>
          </a:xfrm>
        </p:spPr>
        <p:txBody>
          <a:bodyPr/>
          <a:lstStyle>
            <a:lvl1pPr>
              <a:defRPr baseline="0">
                <a:ea typeface="微軟正黑體" panose="020B0604030504040204" pitchFamily="34" charset="-12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20340" y="2133600"/>
            <a:ext cx="4496360" cy="4013200"/>
          </a:xfrm>
        </p:spPr>
        <p:txBody>
          <a:bodyPr>
            <a:normAutofit/>
          </a:bodyPr>
          <a:lstStyle>
            <a:lvl1pPr>
              <a:defRPr baseline="0">
                <a:ea typeface="微軟正黑體" panose="020B0604030504040204" pitchFamily="34" charset="-120"/>
              </a:defRPr>
            </a:lvl1pPr>
            <a:lvl2pPr>
              <a:defRPr baseline="0">
                <a:ea typeface="微軟正黑體" panose="020B0604030504040204" pitchFamily="34" charset="-120"/>
              </a:defRPr>
            </a:lvl2pPr>
            <a:lvl3pPr>
              <a:defRPr baseline="0">
                <a:ea typeface="微軟正黑體" panose="020B0604030504040204" pitchFamily="34" charset="-120"/>
              </a:defRPr>
            </a:lvl3pPr>
            <a:lvl4pPr>
              <a:defRPr baseline="0">
                <a:ea typeface="微軟正黑體" panose="020B0604030504040204" pitchFamily="34" charset="-120"/>
              </a:defRPr>
            </a:lvl4pPr>
            <a:lvl5pPr>
              <a:defRPr baseline="0"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1500" y="2126222"/>
            <a:ext cx="4583111" cy="4020578"/>
          </a:xfrm>
        </p:spPr>
        <p:txBody>
          <a:bodyPr>
            <a:normAutofit/>
          </a:bodyPr>
          <a:lstStyle>
            <a:lvl1pPr>
              <a:defRPr baseline="0">
                <a:ea typeface="微軟正黑體" panose="020B0604030504040204" pitchFamily="34" charset="-120"/>
              </a:defRPr>
            </a:lvl1pPr>
            <a:lvl2pPr>
              <a:defRPr baseline="0">
                <a:ea typeface="微軟正黑體" panose="020B0604030504040204" pitchFamily="34" charset="-120"/>
              </a:defRPr>
            </a:lvl2pPr>
            <a:lvl3pPr>
              <a:defRPr baseline="0">
                <a:ea typeface="微軟正黑體" panose="020B0604030504040204" pitchFamily="34" charset="-120"/>
              </a:defRPr>
            </a:lvl3pPr>
            <a:lvl4pPr>
              <a:defRPr baseline="0">
                <a:ea typeface="微軟正黑體" panose="020B0604030504040204" pitchFamily="34" charset="-120"/>
              </a:defRPr>
            </a:lvl4pPr>
            <a:lvl5pPr>
              <a:defRPr baseline="0"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58328" y="6344801"/>
            <a:ext cx="1146283" cy="370396"/>
          </a:xfrm>
        </p:spPr>
        <p:txBody>
          <a:bodyPr/>
          <a:lstStyle/>
          <a:p>
            <a:fld id="{2E108CB4-2CC3-4390-96DA-A34C688CD72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20340" y="6350072"/>
            <a:ext cx="8088871" cy="365125"/>
          </a:xfrm>
        </p:spPr>
        <p:txBody>
          <a:bodyPr/>
          <a:lstStyle/>
          <a:p>
            <a:r>
              <a:rPr lang="zh-TW" altLang="en-US">
                <a:solidFill>
                  <a:prstClr val="black">
                    <a:tint val="75000"/>
                  </a:prstClr>
                </a:solidFill>
              </a:rPr>
              <a:t>內部教材，請勿外傳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BA224D6-4715-499C-8BD1-57CC6A98055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BCDF0F8-4357-41E3-A772-80A3449DD7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7323" y="326645"/>
            <a:ext cx="814576" cy="89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94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EB5F-3881-401A-BDA3-B967DB7E28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>
                <a:solidFill>
                  <a:prstClr val="black">
                    <a:tint val="75000"/>
                  </a:prstClr>
                </a:solidFill>
              </a:rPr>
              <a:t>內部教材，請勿外傳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BA224D6-4715-499C-8BD1-57CC6A98055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C90AA95-71F6-472E-A7B5-64CF49A25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7323" y="294742"/>
            <a:ext cx="814576" cy="89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995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AE94E-6C22-47A1-83D7-9BF4C1BCFDE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>
                <a:solidFill>
                  <a:prstClr val="black">
                    <a:tint val="75000"/>
                  </a:prstClr>
                </a:solidFill>
              </a:rPr>
              <a:t>內部教材，請勿外傳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224D6-4715-499C-8BD1-57CC6A9805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473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C254E-A4C7-494E-AC63-D088C4B5EF4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>
                <a:solidFill>
                  <a:prstClr val="black">
                    <a:tint val="75000"/>
                  </a:prstClr>
                </a:solidFill>
              </a:rPr>
              <a:t>內部教材，請勿外傳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224D6-4715-499C-8BD1-57CC6A9805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037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DC27-563A-49F6-887C-9A78FD9AD51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>
                <a:solidFill>
                  <a:prstClr val="black">
                    <a:tint val="75000"/>
                  </a:prstClr>
                </a:solidFill>
              </a:rPr>
              <a:t>內部教材，請勿外傳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224D6-4715-499C-8BD1-57CC6A9805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144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1A3D7-FFBD-42CD-904F-A6CE7AFA6D3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>
                <a:solidFill>
                  <a:prstClr val="black">
                    <a:tint val="75000"/>
                  </a:prstClr>
                </a:solidFill>
              </a:rPr>
              <a:t>內部教材，請勿外傳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BA224D6-4715-499C-8BD1-57CC6A9805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540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01A9-EC23-4B51-B03F-EFC11F66FAB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>
                <a:solidFill>
                  <a:prstClr val="black">
                    <a:tint val="75000"/>
                  </a:prstClr>
                </a:solidFill>
              </a:rPr>
              <a:t>內部教材，請勿外傳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BA224D6-4715-499C-8BD1-57CC6A9805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305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B301E-A93E-4B8D-BA07-1FCB43C5F40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>
                <a:solidFill>
                  <a:prstClr val="black">
                    <a:tint val="75000"/>
                  </a:prstClr>
                </a:solidFill>
              </a:rPr>
              <a:t>內部教材，請勿外傳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BA224D6-4715-499C-8BD1-57CC6A9805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sz="8000" dirty="0">
                <a:ln w="3175" cmpd="sng">
                  <a:noFill/>
                </a:ln>
                <a:solidFill>
                  <a:srgbClr val="E78712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sz="8000" dirty="0">
                <a:ln w="3175" cmpd="sng">
                  <a:noFill/>
                </a:ln>
                <a:solidFill>
                  <a:srgbClr val="E78712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2233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6914-AABF-43BB-B260-0EDAAF1C65B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>
                <a:solidFill>
                  <a:prstClr val="black">
                    <a:tint val="75000"/>
                  </a:prstClr>
                </a:solidFill>
              </a:rPr>
              <a:t>內部教材，請勿外傳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BA224D6-4715-499C-8BD1-57CC6A9805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427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97558-2E40-4D71-9E04-AA1842DEB28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>
                <a:solidFill>
                  <a:prstClr val="black">
                    <a:tint val="75000"/>
                  </a:prstClr>
                </a:solidFill>
              </a:rPr>
              <a:t>內部教材，請勿外傳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BA224D6-4715-499C-8BD1-57CC6A9805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sz="8000" dirty="0">
                <a:ln w="3175" cmpd="sng">
                  <a:noFill/>
                </a:ln>
                <a:solidFill>
                  <a:srgbClr val="E78712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sz="8000" dirty="0">
                <a:ln w="3175" cmpd="sng">
                  <a:noFill/>
                </a:ln>
                <a:solidFill>
                  <a:srgbClr val="E78712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0280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6229A-A641-4E40-A54C-7EEE46A086C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>
                <a:solidFill>
                  <a:prstClr val="black">
                    <a:tint val="75000"/>
                  </a:prstClr>
                </a:solidFill>
              </a:rPr>
              <a:t>內部教材，請勿外傳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BA224D6-4715-499C-8BD1-57CC6A9805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6917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EFCCA-C5ED-4697-81FA-FFD325EB836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>
                <a:solidFill>
                  <a:prstClr val="black">
                    <a:tint val="75000"/>
                  </a:prstClr>
                </a:solidFill>
              </a:rPr>
              <a:t>內部教材，請勿外傳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224D6-4715-499C-8BD1-57CC6A9805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6153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D2D0E-71FD-4DFF-A1EE-8E368608E1F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>
                <a:solidFill>
                  <a:prstClr val="black">
                    <a:tint val="75000"/>
                  </a:prstClr>
                </a:solidFill>
              </a:rPr>
              <a:t>內部教材，請勿外傳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224D6-4715-499C-8BD1-57CC6A9805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504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HK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HK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DCE8B390-0B75-4E05-80A8-1805829C44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zh-TW" altLang="en-US">
                <a:solidFill>
                  <a:prstClr val="black">
                    <a:tint val="75000"/>
                  </a:prstClr>
                </a:solidFill>
              </a:rPr>
              <a:t>內部教材，請勿外傳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defTabSz="914400"/>
            <a:fld id="{1BA224D6-4715-499C-8BD1-57CC6A98055C}" type="slidenum">
              <a:rPr lang="en-US" smtClean="0"/>
              <a:pPr defTabSz="9144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936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微軟正黑體" panose="020B0604030504040204" pitchFamily="34" charset="-120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微軟正黑體" panose="020B0604030504040204" pitchFamily="34" charset="-120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微軟正黑體" panose="020B0604030504040204" pitchFamily="34" charset="-120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微軟正黑體" panose="020B0604030504040204" pitchFamily="34" charset="-120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微軟正黑體" panose="020B0604030504040204" pitchFamily="34" charset="-120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微軟正黑體" panose="020B0604030504040204" pitchFamily="34" charset="-120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5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81819F9-8CAC-4A6C-8F06-0482027F9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E32025C-4CD3-40D8-BAE8-067B9A085B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3062" y="4127644"/>
            <a:ext cx="8131550" cy="2123229"/>
          </a:xfrm>
        </p:spPr>
        <p:txBody>
          <a:bodyPr>
            <a:noAutofit/>
          </a:bodyPr>
          <a:lstStyle/>
          <a:p>
            <a:r>
              <a:rPr lang="zh-CN" altLang="en-US" sz="4000" b="1" dirty="0"/>
              <a:t>活在</a:t>
            </a:r>
            <a:r>
              <a:rPr lang="en-US" altLang="zh-CN" sz="4000" b="1" dirty="0"/>
              <a:t>AI</a:t>
            </a:r>
            <a:r>
              <a:rPr lang="zh-CN" altLang="en-US" sz="4000" b="1" dirty="0"/>
              <a:t>世代</a:t>
            </a:r>
            <a:endParaRPr lang="en-US" altLang="zh-CN" sz="4000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826D50-69FD-4D17-B3BC-FD2358C42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3062" y="1746881"/>
            <a:ext cx="8131550" cy="2262781"/>
          </a:xfrm>
        </p:spPr>
        <p:txBody>
          <a:bodyPr>
            <a:normAutofit/>
          </a:bodyPr>
          <a:lstStyle/>
          <a:p>
            <a:pPr lvl="0" fontAlgn="ctr"/>
            <a:r>
              <a:rPr lang="zh-CN" altLang="en-US" dirty="0"/>
              <a:t>傳道書</a:t>
            </a:r>
            <a:r>
              <a:rPr lang="en-HK" altLang="zh-CN" dirty="0"/>
              <a:t> 12:9-14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98CC08-AEC2-4E8F-8F52-0F5C6372D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1545E6-EB3C-4478-A661-A2CA963F1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" y="234737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2E5B960-0C5D-4F77-8E9F-9F3D883D8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258E44FC-92AD-43A0-BB05-DB268C82D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63D3083-A56C-4199-8DE0-63C8BE9EDF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C7CD3581-635D-438F-A64F-68404E7AE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AD6904C0-211C-41A2-BDB8-3B07C90BB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B0837DA6-CAF9-4E78-A39E-6358EDE2B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0A99DD7D-3AB3-471E-842F-8AFEA09D0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9C70B0D4-92FE-478F-86BD-93BA2C4DF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C9156BE6-11D4-4696-9E3F-C325BFAC81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4E667226-1D20-4A9D-BBE3-AC17EA436F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2F87E3B6-5202-4434-9B26-42B46774F3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AEA5E85F-F1F4-40E4-A62C-95324F674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Freeform 11">
            <a:extLst>
              <a:ext uri="{FF2B5EF4-FFF2-40B4-BE49-F238E27FC236}">
                <a16:creationId xmlns:a16="http://schemas.microsoft.com/office/drawing/2014/main" id="{1310EFE2-B91D-47E7-B117-C2A802800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198FA-93C2-56BD-D88D-182BF5C41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F5F19-2C18-A044-9287-868BAAC97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Hans" dirty="0"/>
              <a:t>9</a:t>
            </a:r>
            <a:r>
              <a:rPr lang="zh-TW" altLang="en-US" dirty="0"/>
              <a:t> 再者，傳道者因有智慧，仍將知識教訓眾人；又默想，又考查，又陳說許多箴言。</a:t>
            </a:r>
            <a:r>
              <a:rPr lang="en-US" altLang="zh-Hans" dirty="0"/>
              <a:t>10</a:t>
            </a:r>
            <a:r>
              <a:rPr lang="zh-TW" altLang="en-US" dirty="0"/>
              <a:t> 傳道者專心尋求可喜悅的言語，是憑正直寫的誠實話。</a:t>
            </a:r>
            <a:endParaRPr lang="en-US" altLang="zh-TW" dirty="0"/>
          </a:p>
          <a:p>
            <a:pPr lvl="1"/>
            <a:r>
              <a:rPr lang="en-US" altLang="zh-TW" dirty="0"/>
              <a:t>11 </a:t>
            </a:r>
            <a:r>
              <a:rPr lang="zh-TW" altLang="en-US" dirty="0"/>
              <a:t>上帝造萬物，各按其時成為美好，又將永生*</a:t>
            </a:r>
            <a:r>
              <a:rPr lang="zh-CN" altLang="en-US" dirty="0"/>
              <a:t>（</a:t>
            </a:r>
            <a:r>
              <a:rPr lang="en-US" altLang="zh-TW" dirty="0"/>
              <a:t>* </a:t>
            </a:r>
            <a:r>
              <a:rPr lang="zh-TW" altLang="en-US" dirty="0"/>
              <a:t>原文是永遠</a:t>
            </a:r>
            <a:r>
              <a:rPr lang="zh-CN" altLang="en-US" dirty="0"/>
              <a:t>，</a:t>
            </a:r>
            <a:r>
              <a:rPr lang="en-HK" altLang="zh-CN" dirty="0"/>
              <a:t>eternity</a:t>
            </a:r>
            <a:r>
              <a:rPr lang="zh-CN" altLang="en-US" dirty="0"/>
              <a:t>）</a:t>
            </a:r>
            <a:r>
              <a:rPr lang="zh-TW" altLang="en-US" dirty="0"/>
              <a:t>安置在世人心裏。然而上帝從始至終的作為，人不能參透。（傳</a:t>
            </a:r>
            <a:r>
              <a:rPr lang="en-US" altLang="zh-TW" dirty="0"/>
              <a:t>3:11</a:t>
            </a:r>
            <a:r>
              <a:rPr lang="zh-TW" altLang="en-US" dirty="0"/>
              <a:t>）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00BA37-EB3B-4FCB-6E72-A0981D0B1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CAFFF6-7712-FF1E-5319-0907B7506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224D6-4715-499C-8BD1-57CC6A98055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95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FAB98-1A9B-4B93-9051-4E5FB504E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04791-5928-63C4-292D-A572E2D90B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Hans" dirty="0"/>
              <a:t>11</a:t>
            </a:r>
            <a:r>
              <a:rPr lang="zh-TW" altLang="en-US" dirty="0"/>
              <a:t> 智慧人的言語好像刺棍；會中之師的言語又像釘穩的釘子，都是一個牧者所賜的。</a:t>
            </a:r>
            <a:r>
              <a:rPr lang="en-US" altLang="zh-Hans" dirty="0"/>
              <a:t>12</a:t>
            </a:r>
            <a:r>
              <a:rPr lang="zh-TW" altLang="en-US" dirty="0"/>
              <a:t> 我兒，還有一層，你當受勸戒：著書多，沒有窮盡；讀書多，身體疲倦。</a:t>
            </a:r>
            <a:endParaRPr lang="en-HK" altLang="zh-TW" dirty="0"/>
          </a:p>
          <a:p>
            <a:pPr lvl="1"/>
            <a:r>
              <a:rPr lang="en-US" altLang="zh-TW" dirty="0"/>
              <a:t>11 </a:t>
            </a:r>
            <a:r>
              <a:rPr lang="zh-TW" altLang="en-US" dirty="0"/>
              <a:t>智慧人的言語像刺棒，他們所彙集的箴言像釘牢的釘子，都是一位牧者所賜的。</a:t>
            </a:r>
            <a:r>
              <a:rPr lang="zh-CN" altLang="en-US" dirty="0"/>
              <a:t>（聖經新譯本）</a:t>
            </a:r>
            <a:endParaRPr lang="zh-TW" alt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D7BBFC-F161-F12D-AD2B-0DC9B7328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4BCE36-E582-BC53-3E32-D9CA4C708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224D6-4715-499C-8BD1-57CC6A98055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688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A2EE6-53E1-9FAD-399F-4D9A52082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dirty="0"/>
              <a:t>AI </a:t>
            </a:r>
            <a:r>
              <a:rPr lang="zh-TW" altLang="en-US" dirty="0"/>
              <a:t>與 </a:t>
            </a:r>
            <a:r>
              <a:rPr lang="en-HK" dirty="0"/>
              <a:t>AI Agent </a:t>
            </a:r>
            <a:r>
              <a:rPr lang="zh-CN" altLang="en-US" dirty="0"/>
              <a:t>的</a:t>
            </a:r>
            <a:r>
              <a:rPr lang="zh-TW" altLang="en-US" dirty="0"/>
              <a:t>分別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DDCF3-228F-729A-1DC2-BEB382FB8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TW" dirty="0"/>
              <a:t>AI</a:t>
            </a:r>
            <a:r>
              <a:rPr lang="zh-TW" altLang="en-US" dirty="0"/>
              <a:t>（人工智</a:t>
            </a:r>
            <a:r>
              <a:rPr lang="zh-CN" altLang="en-US" dirty="0"/>
              <a:t>能</a:t>
            </a:r>
            <a:r>
              <a:rPr lang="zh-TW" altLang="en-US" dirty="0"/>
              <a:t>）</a:t>
            </a:r>
            <a:endParaRPr lang="en-HK" altLang="zh-TW" dirty="0"/>
          </a:p>
          <a:p>
            <a:pPr lvl="1"/>
            <a:r>
              <a:rPr lang="zh-CN" altLang="en-US" b="1" dirty="0">
                <a:highlight>
                  <a:srgbClr val="FFFF00"/>
                </a:highlight>
              </a:rPr>
              <a:t>工具</a:t>
            </a:r>
            <a:r>
              <a:rPr lang="zh-CN" altLang="en-US" dirty="0"/>
              <a:t>，</a:t>
            </a:r>
            <a:r>
              <a:rPr lang="zh-TW" altLang="en-US" dirty="0"/>
              <a:t>提供智</a:t>
            </a:r>
            <a:r>
              <a:rPr lang="zh-CN" altLang="en-US" dirty="0"/>
              <a:t>能</a:t>
            </a:r>
            <a:r>
              <a:rPr lang="zh-TW" altLang="en-US" b="1" dirty="0">
                <a:highlight>
                  <a:srgbClr val="00FFFF"/>
                </a:highlight>
              </a:rPr>
              <a:t>輸出</a:t>
            </a:r>
            <a:r>
              <a:rPr lang="zh-TW" altLang="en-US" dirty="0"/>
              <a:t>的系統（分析、預測、生成）</a:t>
            </a:r>
            <a:endParaRPr lang="en-HK" altLang="zh-TW" dirty="0"/>
          </a:p>
          <a:p>
            <a:pPr lvl="1"/>
            <a:r>
              <a:rPr lang="zh-CN" altLang="en-US" dirty="0"/>
              <a:t>可用，好用，但留意：</a:t>
            </a:r>
            <a:endParaRPr lang="en-HK" altLang="zh-CN" dirty="0"/>
          </a:p>
          <a:p>
            <a:pPr lvl="2"/>
            <a:r>
              <a:rPr lang="zh-CN" altLang="en-US" dirty="0"/>
              <a:t>投其所好</a:t>
            </a:r>
            <a:endParaRPr lang="en-HK" altLang="zh-CN" dirty="0"/>
          </a:p>
          <a:p>
            <a:pPr lvl="2"/>
            <a:r>
              <a:rPr lang="zh-CN" altLang="en-US" dirty="0"/>
              <a:t>會出錯（自動出錯，自認出錯）</a:t>
            </a:r>
            <a:endParaRPr lang="en-HK" altLang="zh-CN" dirty="0"/>
          </a:p>
          <a:p>
            <a:pPr lvl="1"/>
            <a:r>
              <a:rPr lang="zh-CN" altLang="en-US" dirty="0"/>
              <a:t>要存疑，鑑察</a:t>
            </a:r>
            <a:endParaRPr lang="en-HK" altLang="zh-TW" dirty="0"/>
          </a:p>
          <a:p>
            <a:r>
              <a:rPr lang="en-US" altLang="zh-TW" dirty="0"/>
              <a:t>AI Agent</a:t>
            </a:r>
            <a:r>
              <a:rPr lang="zh-TW" altLang="en-US" dirty="0"/>
              <a:t>（</a:t>
            </a:r>
            <a:r>
              <a:rPr lang="en-US" altLang="zh-TW" dirty="0"/>
              <a:t>AI</a:t>
            </a:r>
            <a:r>
              <a:rPr lang="zh-TW" altLang="en-US" dirty="0"/>
              <a:t>代理）</a:t>
            </a:r>
            <a:endParaRPr lang="en-HK" altLang="zh-TW" dirty="0"/>
          </a:p>
          <a:p>
            <a:pPr lvl="1"/>
            <a:r>
              <a:rPr lang="zh-CN" altLang="en-US" b="1" dirty="0">
                <a:highlight>
                  <a:srgbClr val="FFFF00"/>
                </a:highlight>
              </a:rPr>
              <a:t>代理</a:t>
            </a:r>
            <a:r>
              <a:rPr lang="zh-CN" altLang="en-US" dirty="0"/>
              <a:t>，</a:t>
            </a:r>
            <a:r>
              <a:rPr lang="zh-TW" altLang="en-US" dirty="0"/>
              <a:t>能</a:t>
            </a:r>
            <a:r>
              <a:rPr lang="zh-TW" altLang="en-US" b="1" dirty="0">
                <a:highlight>
                  <a:srgbClr val="00FFFF"/>
                </a:highlight>
              </a:rPr>
              <a:t>自主行動</a:t>
            </a:r>
            <a:r>
              <a:rPr lang="zh-TW" altLang="en-US" dirty="0"/>
              <a:t>、規劃步驟、使用工具並</a:t>
            </a:r>
            <a:r>
              <a:rPr lang="zh-TW" altLang="en-US" b="1" dirty="0">
                <a:highlight>
                  <a:srgbClr val="00FFFF"/>
                </a:highlight>
              </a:rPr>
              <a:t>完成任務</a:t>
            </a:r>
            <a:r>
              <a:rPr lang="zh-TW" altLang="en-US" dirty="0"/>
              <a:t>的系統</a:t>
            </a:r>
            <a:endParaRPr lang="en-US" altLang="zh-TW" dirty="0"/>
          </a:p>
          <a:p>
            <a:pPr lvl="1"/>
            <a:r>
              <a:rPr lang="en-US" altLang="zh-TW" dirty="0"/>
              <a:t>Paperclip problem</a:t>
            </a:r>
            <a:br>
              <a:rPr lang="zh-TW" altLang="en-US" dirty="0"/>
            </a:br>
            <a:endParaRPr lang="en-H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45EEE8-D57A-373B-F62E-7A33F71B6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AF322-4FE2-823B-97C7-451FA0A54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224D6-4715-499C-8BD1-57CC6A98055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02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CF142-C658-A778-D3C2-2892E152F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AI</a:t>
            </a:r>
            <a:r>
              <a:rPr lang="zh-TW" altLang="en-US" dirty="0"/>
              <a:t>世代</a:t>
            </a:r>
            <a:r>
              <a:rPr lang="zh-CN" altLang="en-US" dirty="0"/>
              <a:t>，各樣世代。。。。</a:t>
            </a:r>
            <a:endParaRPr lang="en-HK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A11FDE5-E9C5-1928-37E5-52C2A0BDDB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1391657" y="1534644"/>
            <a:ext cx="10305635" cy="47900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18A363-18DF-31C6-F534-BD00B68D0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FEB187-2CB1-22D5-B5F4-39182C559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224D6-4715-499C-8BD1-57CC6A98055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741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D60665F-8F74-A0D1-DE2B-7716E8955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D75FC-BC17-B697-28C9-F5D8F95AF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AI</a:t>
            </a:r>
            <a:r>
              <a:rPr lang="zh-TW" altLang="en-US" dirty="0"/>
              <a:t>世代</a:t>
            </a:r>
            <a:r>
              <a:rPr lang="zh-CN" altLang="en-US" dirty="0"/>
              <a:t>，各樣世代。。。。</a:t>
            </a:r>
            <a:endParaRPr lang="en-HK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387A860-BA9A-85B2-BA61-D644F089EE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1391657" y="1534644"/>
            <a:ext cx="10305635" cy="47900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CC36FF-FDCA-FB57-2D8B-9A3A35140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93CFCC-8162-E7C8-DFCE-42AFEFE55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224D6-4715-499C-8BD1-57CC6A98055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D37A0B6-71BD-E505-CB4F-37623D9690DE}"/>
              </a:ext>
            </a:extLst>
          </p:cNvPr>
          <p:cNvSpPr/>
          <p:nvPr/>
        </p:nvSpPr>
        <p:spPr>
          <a:xfrm>
            <a:off x="1584338" y="1920240"/>
            <a:ext cx="701662" cy="1508760"/>
          </a:xfrm>
          <a:prstGeom prst="ellipse">
            <a:avLst/>
          </a:prstGeom>
          <a:solidFill>
            <a:schemeClr val="accent1">
              <a:lumMod val="40000"/>
              <a:lumOff val="60000"/>
              <a:alpha val="2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40560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09843-B173-096E-A75D-982BB733B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UAP </a:t>
            </a:r>
            <a:r>
              <a:rPr lang="zh-CN" altLang="en-US" dirty="0"/>
              <a:t>世代？！</a:t>
            </a:r>
            <a:endParaRPr lang="en-HK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16CDBDB-6B6C-BE92-7FE9-089A975B9C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84338" y="1143486"/>
            <a:ext cx="9027885" cy="55463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C1CC3E-2072-2B4D-11D7-F2F4653C4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7766B3-758B-6CB0-2466-B463DE8EF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224D6-4715-499C-8BD1-57CC6A98055C}" type="slidenum">
              <a:rPr lang="en-US" smtClean="0"/>
              <a:pPr/>
              <a:t>7</a:t>
            </a:fld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71418485-8968-0B54-F734-BDD801D8D210}"/>
                  </a:ext>
                </a:extLst>
              </p14:cNvPr>
              <p14:cNvContentPartPr/>
              <p14:nvPr/>
            </p14:nvContentPartPr>
            <p14:xfrm>
              <a:off x="1484366" y="4182124"/>
              <a:ext cx="4609800" cy="10407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71418485-8968-0B54-F734-BDD801D8D21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75366" y="4173124"/>
                <a:ext cx="4627440" cy="1058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0D851C25-8455-BDA2-0688-638A17170864}"/>
              </a:ext>
            </a:extLst>
          </p:cNvPr>
          <p:cNvGrpSpPr/>
          <p:nvPr/>
        </p:nvGrpSpPr>
        <p:grpSpPr>
          <a:xfrm>
            <a:off x="2860286" y="5488204"/>
            <a:ext cx="4020840" cy="1322640"/>
            <a:chOff x="2860286" y="5488204"/>
            <a:chExt cx="4020840" cy="1322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EBCAEA6E-B60B-29C5-ED1D-78653A782ABE}"/>
                    </a:ext>
                  </a:extLst>
                </p14:cNvPr>
                <p14:cNvContentPartPr/>
                <p14:nvPr/>
              </p14:nvContentPartPr>
              <p14:xfrm>
                <a:off x="2868206" y="5488204"/>
                <a:ext cx="1061640" cy="397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EBCAEA6E-B60B-29C5-ED1D-78653A782AB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859566" y="5479564"/>
                  <a:ext cx="1079280" cy="41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B168EBA-4270-AB08-9F56-558A8A5D627A}"/>
                    </a:ext>
                  </a:extLst>
                </p14:cNvPr>
                <p14:cNvContentPartPr/>
                <p14:nvPr/>
              </p14:nvContentPartPr>
              <p14:xfrm>
                <a:off x="3280766" y="5991844"/>
                <a:ext cx="2475000" cy="4698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B168EBA-4270-AB08-9F56-558A8A5D627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272126" y="5983204"/>
                  <a:ext cx="2492640" cy="48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28B36510-767E-643C-5312-A49616E0F5DD}"/>
                    </a:ext>
                  </a:extLst>
                </p14:cNvPr>
                <p14:cNvContentPartPr/>
                <p14:nvPr/>
              </p14:nvContentPartPr>
              <p14:xfrm>
                <a:off x="2860286" y="6363364"/>
                <a:ext cx="4020840" cy="4474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28B36510-767E-643C-5312-A49616E0F5D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851646" y="6354364"/>
                  <a:ext cx="4038480" cy="465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88088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B47F1-A1E5-65BA-78E2-BB8B130CF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4F55F-89BD-C355-0691-9E5330CEB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Hans" dirty="0"/>
              <a:t>13</a:t>
            </a:r>
            <a:r>
              <a:rPr lang="zh-TW" altLang="en-US" dirty="0"/>
              <a:t> 這些事都已聽見了，總意就是：敬畏、神，謹守他的誡命，這是人所當盡的本分*。</a:t>
            </a:r>
            <a:r>
              <a:rPr lang="en-US" altLang="zh-Hans" dirty="0"/>
              <a:t>14</a:t>
            </a:r>
            <a:r>
              <a:rPr lang="zh-TW" altLang="en-US" dirty="0"/>
              <a:t> 因為人所做的事，連一切隱藏的事，無論是善是惡，上帝都必審問。</a:t>
            </a:r>
          </a:p>
          <a:p>
            <a:pPr lvl="1"/>
            <a:r>
              <a:rPr lang="zh-TW" altLang="en-US" dirty="0"/>
              <a:t>* 或譯：這是眾人的本分</a:t>
            </a:r>
            <a:endParaRPr lang="en-HK" dirty="0"/>
          </a:p>
          <a:p>
            <a:endParaRPr lang="en-H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ECD19A-EC24-A070-EBB5-1BFB43D09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A17C84-2A42-54D1-D084-8F2C44A5F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224D6-4715-499C-8BD1-57CC6A98055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72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1_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CL_Sermon-KCC" id="{0984EB1E-9CB9-4B31-8184-ECFC40D84B5E}" vid="{E3185AD2-AEFD-416C-8591-190C554DBD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CCL_Sermon-KCC</Template>
  <TotalTime>0</TotalTime>
  <Words>360</Words>
  <Application>Microsoft Office PowerPoint</Application>
  <PresentationFormat>Widescreen</PresentationFormat>
  <Paragraphs>36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DengXian</vt:lpstr>
      <vt:lpstr>微軟正黑體</vt:lpstr>
      <vt:lpstr>Arial</vt:lpstr>
      <vt:lpstr>Calibri</vt:lpstr>
      <vt:lpstr>Century Gothic</vt:lpstr>
      <vt:lpstr>Courier New</vt:lpstr>
      <vt:lpstr>Wingdings 3</vt:lpstr>
      <vt:lpstr>1_Wisp</vt:lpstr>
      <vt:lpstr>傳道書 12:9-14</vt:lpstr>
      <vt:lpstr>PowerPoint Presentation</vt:lpstr>
      <vt:lpstr>PowerPoint Presentation</vt:lpstr>
      <vt:lpstr>AI 與 AI Agent 的分別</vt:lpstr>
      <vt:lpstr>AI世代，各樣世代。。。。</vt:lpstr>
      <vt:lpstr>AI世代，各樣世代。。。。</vt:lpstr>
      <vt:lpstr>UAP 世代？！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2026-10-02T07:13:23Z</dcterms:created>
  <dcterms:modified xsi:type="dcterms:W3CDTF">2026-10-02T09:40:40Z</dcterms:modified>
</cp:coreProperties>
</file>