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810092"/>
        </a:solidFill>
        <a:effectLst/>
        <a:uFillTx/>
        <a:latin typeface="Graphik Semibold"/>
        <a:ea typeface="Graphik Semibold"/>
        <a:cs typeface="Graphik Semibold"/>
        <a:sym typeface="Graphik Semibold"/>
      </a:defRPr>
    </a:lvl1pPr>
    <a:lvl2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810092"/>
        </a:solidFill>
        <a:effectLst/>
        <a:uFillTx/>
        <a:latin typeface="Graphik Semibold"/>
        <a:ea typeface="Graphik Semibold"/>
        <a:cs typeface="Graphik Semibold"/>
        <a:sym typeface="Graphik Semibold"/>
      </a:defRPr>
    </a:lvl2pPr>
    <a:lvl3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810092"/>
        </a:solidFill>
        <a:effectLst/>
        <a:uFillTx/>
        <a:latin typeface="Graphik Semibold"/>
        <a:ea typeface="Graphik Semibold"/>
        <a:cs typeface="Graphik Semibold"/>
        <a:sym typeface="Graphik Semibold"/>
      </a:defRPr>
    </a:lvl3pPr>
    <a:lvl4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810092"/>
        </a:solidFill>
        <a:effectLst/>
        <a:uFillTx/>
        <a:latin typeface="Graphik Semibold"/>
        <a:ea typeface="Graphik Semibold"/>
        <a:cs typeface="Graphik Semibold"/>
        <a:sym typeface="Graphik Semibold"/>
      </a:defRPr>
    </a:lvl4pPr>
    <a:lvl5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810092"/>
        </a:solidFill>
        <a:effectLst/>
        <a:uFillTx/>
        <a:latin typeface="Graphik Semibold"/>
        <a:ea typeface="Graphik Semibold"/>
        <a:cs typeface="Graphik Semibold"/>
        <a:sym typeface="Graphik Semibold"/>
      </a:defRPr>
    </a:lvl5pPr>
    <a:lvl6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810092"/>
        </a:solidFill>
        <a:effectLst/>
        <a:uFillTx/>
        <a:latin typeface="Graphik Semibold"/>
        <a:ea typeface="Graphik Semibold"/>
        <a:cs typeface="Graphik Semibold"/>
        <a:sym typeface="Graphik Semibold"/>
      </a:defRPr>
    </a:lvl6pPr>
    <a:lvl7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810092"/>
        </a:solidFill>
        <a:effectLst/>
        <a:uFillTx/>
        <a:latin typeface="Graphik Semibold"/>
        <a:ea typeface="Graphik Semibold"/>
        <a:cs typeface="Graphik Semibold"/>
        <a:sym typeface="Graphik Semibold"/>
      </a:defRPr>
    </a:lvl7pPr>
    <a:lvl8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810092"/>
        </a:solidFill>
        <a:effectLst/>
        <a:uFillTx/>
        <a:latin typeface="Graphik Semibold"/>
        <a:ea typeface="Graphik Semibold"/>
        <a:cs typeface="Graphik Semibold"/>
        <a:sym typeface="Graphik Semibold"/>
      </a:defRPr>
    </a:lvl8pPr>
    <a:lvl9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810092"/>
        </a:solidFill>
        <a:effectLst/>
        <a:uFillTx/>
        <a:latin typeface="Graphik Semibold"/>
        <a:ea typeface="Graphik Semibold"/>
        <a:cs typeface="Graphik Semibold"/>
        <a:sym typeface="Graphik Semibold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n" i="off">
        <a:font>
          <a:latin typeface="Graphik Semibold"/>
          <a:ea typeface="Graphik Semibold"/>
          <a:cs typeface="Graphik Semibold"/>
        </a:font>
        <a:srgbClr val="810092"/>
      </a:tcTxStyle>
      <a:tcStyle>
        <a:tcBdr>
          <a:left>
            <a:ln w="12700" cap="flat">
              <a:solidFill>
                <a:srgbClr val="929292"/>
              </a:solidFill>
              <a:prstDash val="solid"/>
              <a:round/>
            </a:ln>
          </a:left>
          <a:right>
            <a:ln w="12700" cap="flat">
              <a:solidFill>
                <a:srgbClr val="929292"/>
              </a:solidFill>
              <a:prstDash val="solid"/>
              <a:round/>
            </a:ln>
          </a:right>
          <a:top>
            <a:ln w="12700" cap="flat">
              <a:solidFill>
                <a:srgbClr val="929292"/>
              </a:solidFill>
              <a:prstDash val="solid"/>
              <a:round/>
            </a:ln>
          </a:top>
          <a:bottom>
            <a:ln w="12700" cap="flat">
              <a:solidFill>
                <a:srgbClr val="929292"/>
              </a:solidFill>
              <a:prstDash val="solid"/>
              <a:round/>
            </a:ln>
          </a:bottom>
          <a:insideH>
            <a:ln w="12700" cap="flat">
              <a:solidFill>
                <a:srgbClr val="929292"/>
              </a:solidFill>
              <a:prstDash val="solid"/>
              <a:round/>
            </a:ln>
          </a:insideH>
          <a:insideV>
            <a:ln w="12700" cap="flat">
              <a:solidFill>
                <a:srgbClr val="929292"/>
              </a:solidFill>
              <a:prstDash val="solid"/>
              <a:round/>
            </a:ln>
          </a:insideV>
        </a:tcBdr>
        <a:fill>
          <a:solidFill>
            <a:srgbClr val="CAD5E6"/>
          </a:solidFill>
        </a:fill>
      </a:tcStyle>
    </a:wholeTbl>
    <a:band2H>
      <a:tcTxStyle b="def" i="def"/>
      <a:tcStyle>
        <a:tcBdr/>
        <a:fill>
          <a:solidFill>
            <a:srgbClr val="E6EBF3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929292"/>
      </a:tcTxStyle>
      <a:tcStyle>
        <a:tcBdr>
          <a:left>
            <a:ln w="12700" cap="flat">
              <a:solidFill>
                <a:srgbClr val="929292"/>
              </a:solidFill>
              <a:prstDash val="solid"/>
              <a:round/>
            </a:ln>
          </a:left>
          <a:right>
            <a:ln w="12700" cap="flat">
              <a:solidFill>
                <a:srgbClr val="929292"/>
              </a:solidFill>
              <a:prstDash val="solid"/>
              <a:round/>
            </a:ln>
          </a:right>
          <a:top>
            <a:ln w="12700" cap="flat">
              <a:solidFill>
                <a:srgbClr val="929292"/>
              </a:solidFill>
              <a:prstDash val="solid"/>
              <a:round/>
            </a:ln>
          </a:top>
          <a:bottom>
            <a:ln w="12700" cap="flat">
              <a:solidFill>
                <a:srgbClr val="929292"/>
              </a:solidFill>
              <a:prstDash val="solid"/>
              <a:round/>
            </a:ln>
          </a:bottom>
          <a:insideH>
            <a:ln w="12700" cap="flat">
              <a:solidFill>
                <a:srgbClr val="929292"/>
              </a:solidFill>
              <a:prstDash val="solid"/>
              <a:round/>
            </a:ln>
          </a:insideH>
          <a:insideV>
            <a:ln w="12700" cap="flat">
              <a:solidFill>
                <a:srgbClr val="929292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929292"/>
      </a:tcTxStyle>
      <a:tcStyle>
        <a:tcBdr>
          <a:left>
            <a:ln w="12700" cap="flat">
              <a:solidFill>
                <a:srgbClr val="929292"/>
              </a:solidFill>
              <a:prstDash val="solid"/>
              <a:round/>
            </a:ln>
          </a:left>
          <a:right>
            <a:ln w="12700" cap="flat">
              <a:solidFill>
                <a:srgbClr val="929292"/>
              </a:solidFill>
              <a:prstDash val="solid"/>
              <a:round/>
            </a:ln>
          </a:right>
          <a:top>
            <a:ln w="38100" cap="flat">
              <a:solidFill>
                <a:srgbClr val="929292"/>
              </a:solidFill>
              <a:prstDash val="solid"/>
              <a:round/>
            </a:ln>
          </a:top>
          <a:bottom>
            <a:ln w="12700" cap="flat">
              <a:solidFill>
                <a:srgbClr val="929292"/>
              </a:solidFill>
              <a:prstDash val="solid"/>
              <a:round/>
            </a:ln>
          </a:bottom>
          <a:insideH>
            <a:ln w="12700" cap="flat">
              <a:solidFill>
                <a:srgbClr val="929292"/>
              </a:solidFill>
              <a:prstDash val="solid"/>
              <a:round/>
            </a:ln>
          </a:insideH>
          <a:insideV>
            <a:ln w="12700" cap="flat">
              <a:solidFill>
                <a:srgbClr val="929292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929292"/>
      </a:tcTxStyle>
      <a:tcStyle>
        <a:tcBdr>
          <a:left>
            <a:ln w="12700" cap="flat">
              <a:solidFill>
                <a:srgbClr val="929292"/>
              </a:solidFill>
              <a:prstDash val="solid"/>
              <a:round/>
            </a:ln>
          </a:left>
          <a:right>
            <a:ln w="12700" cap="flat">
              <a:solidFill>
                <a:srgbClr val="929292"/>
              </a:solidFill>
              <a:prstDash val="solid"/>
              <a:round/>
            </a:ln>
          </a:right>
          <a:top>
            <a:ln w="12700" cap="flat">
              <a:solidFill>
                <a:srgbClr val="929292"/>
              </a:solidFill>
              <a:prstDash val="solid"/>
              <a:round/>
            </a:ln>
          </a:top>
          <a:bottom>
            <a:ln w="38100" cap="flat">
              <a:solidFill>
                <a:srgbClr val="929292"/>
              </a:solidFill>
              <a:prstDash val="solid"/>
              <a:round/>
            </a:ln>
          </a:bottom>
          <a:insideH>
            <a:ln w="12700" cap="flat">
              <a:solidFill>
                <a:srgbClr val="929292"/>
              </a:solidFill>
              <a:prstDash val="solid"/>
              <a:round/>
            </a:ln>
          </a:insideH>
          <a:insideV>
            <a:ln w="12700" cap="flat">
              <a:solidFill>
                <a:srgbClr val="929292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n" i="off">
        <a:font>
          <a:latin typeface="Graphik Semibold"/>
          <a:ea typeface="Graphik Semibold"/>
          <a:cs typeface="Graphik Semibold"/>
        </a:font>
        <a:srgbClr val="810092"/>
      </a:tcTxStyle>
      <a:tcStyle>
        <a:tcBdr>
          <a:left>
            <a:ln w="12700" cap="flat">
              <a:solidFill>
                <a:srgbClr val="929292"/>
              </a:solidFill>
              <a:prstDash val="solid"/>
              <a:round/>
            </a:ln>
          </a:left>
          <a:right>
            <a:ln w="12700" cap="flat">
              <a:solidFill>
                <a:srgbClr val="929292"/>
              </a:solidFill>
              <a:prstDash val="solid"/>
              <a:round/>
            </a:ln>
          </a:right>
          <a:top>
            <a:ln w="12700" cap="flat">
              <a:solidFill>
                <a:srgbClr val="929292"/>
              </a:solidFill>
              <a:prstDash val="solid"/>
              <a:round/>
            </a:ln>
          </a:top>
          <a:bottom>
            <a:ln w="12700" cap="flat">
              <a:solidFill>
                <a:srgbClr val="929292"/>
              </a:solidFill>
              <a:prstDash val="solid"/>
              <a:round/>
            </a:ln>
          </a:bottom>
          <a:insideH>
            <a:ln w="12700" cap="flat">
              <a:solidFill>
                <a:srgbClr val="929292"/>
              </a:solidFill>
              <a:prstDash val="solid"/>
              <a:round/>
            </a:ln>
          </a:insideH>
          <a:insideV>
            <a:ln w="12700" cap="flat">
              <a:solidFill>
                <a:srgbClr val="929292"/>
              </a:solidFill>
              <a:prstDash val="solid"/>
              <a:round/>
            </a:ln>
          </a:insideV>
        </a:tcBdr>
        <a:fill>
          <a:solidFill>
            <a:srgbClr val="CBE4CA"/>
          </a:solidFill>
        </a:fill>
      </a:tcStyle>
    </a:wholeTbl>
    <a:band2H>
      <a:tcTxStyle b="def" i="def"/>
      <a:tcStyle>
        <a:tcBdr/>
        <a:fill>
          <a:solidFill>
            <a:srgbClr val="E7F2E6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929292"/>
      </a:tcTxStyle>
      <a:tcStyle>
        <a:tcBdr>
          <a:left>
            <a:ln w="12700" cap="flat">
              <a:solidFill>
                <a:srgbClr val="929292"/>
              </a:solidFill>
              <a:prstDash val="solid"/>
              <a:round/>
            </a:ln>
          </a:left>
          <a:right>
            <a:ln w="12700" cap="flat">
              <a:solidFill>
                <a:srgbClr val="929292"/>
              </a:solidFill>
              <a:prstDash val="solid"/>
              <a:round/>
            </a:ln>
          </a:right>
          <a:top>
            <a:ln w="12700" cap="flat">
              <a:solidFill>
                <a:srgbClr val="929292"/>
              </a:solidFill>
              <a:prstDash val="solid"/>
              <a:round/>
            </a:ln>
          </a:top>
          <a:bottom>
            <a:ln w="12700" cap="flat">
              <a:solidFill>
                <a:srgbClr val="929292"/>
              </a:solidFill>
              <a:prstDash val="solid"/>
              <a:round/>
            </a:ln>
          </a:bottom>
          <a:insideH>
            <a:ln w="12700" cap="flat">
              <a:solidFill>
                <a:srgbClr val="929292"/>
              </a:solidFill>
              <a:prstDash val="solid"/>
              <a:round/>
            </a:ln>
          </a:insideH>
          <a:insideV>
            <a:ln w="12700" cap="flat">
              <a:solidFill>
                <a:srgbClr val="929292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929292"/>
      </a:tcTxStyle>
      <a:tcStyle>
        <a:tcBdr>
          <a:left>
            <a:ln w="12700" cap="flat">
              <a:solidFill>
                <a:srgbClr val="929292"/>
              </a:solidFill>
              <a:prstDash val="solid"/>
              <a:round/>
            </a:ln>
          </a:left>
          <a:right>
            <a:ln w="12700" cap="flat">
              <a:solidFill>
                <a:srgbClr val="929292"/>
              </a:solidFill>
              <a:prstDash val="solid"/>
              <a:round/>
            </a:ln>
          </a:right>
          <a:top>
            <a:ln w="38100" cap="flat">
              <a:solidFill>
                <a:srgbClr val="929292"/>
              </a:solidFill>
              <a:prstDash val="solid"/>
              <a:round/>
            </a:ln>
          </a:top>
          <a:bottom>
            <a:ln w="12700" cap="flat">
              <a:solidFill>
                <a:srgbClr val="929292"/>
              </a:solidFill>
              <a:prstDash val="solid"/>
              <a:round/>
            </a:ln>
          </a:bottom>
          <a:insideH>
            <a:ln w="12700" cap="flat">
              <a:solidFill>
                <a:srgbClr val="929292"/>
              </a:solidFill>
              <a:prstDash val="solid"/>
              <a:round/>
            </a:ln>
          </a:insideH>
          <a:insideV>
            <a:ln w="12700" cap="flat">
              <a:solidFill>
                <a:srgbClr val="929292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929292"/>
      </a:tcTxStyle>
      <a:tcStyle>
        <a:tcBdr>
          <a:left>
            <a:ln w="12700" cap="flat">
              <a:solidFill>
                <a:srgbClr val="929292"/>
              </a:solidFill>
              <a:prstDash val="solid"/>
              <a:round/>
            </a:ln>
          </a:left>
          <a:right>
            <a:ln w="12700" cap="flat">
              <a:solidFill>
                <a:srgbClr val="929292"/>
              </a:solidFill>
              <a:prstDash val="solid"/>
              <a:round/>
            </a:ln>
          </a:right>
          <a:top>
            <a:ln w="12700" cap="flat">
              <a:solidFill>
                <a:srgbClr val="929292"/>
              </a:solidFill>
              <a:prstDash val="solid"/>
              <a:round/>
            </a:ln>
          </a:top>
          <a:bottom>
            <a:ln w="38100" cap="flat">
              <a:solidFill>
                <a:srgbClr val="929292"/>
              </a:solidFill>
              <a:prstDash val="solid"/>
              <a:round/>
            </a:ln>
          </a:bottom>
          <a:insideH>
            <a:ln w="12700" cap="flat">
              <a:solidFill>
                <a:srgbClr val="929292"/>
              </a:solidFill>
              <a:prstDash val="solid"/>
              <a:round/>
            </a:ln>
          </a:insideH>
          <a:insideV>
            <a:ln w="12700" cap="flat">
              <a:solidFill>
                <a:srgbClr val="929292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n" i="off">
        <a:font>
          <a:latin typeface="Graphik Semibold"/>
          <a:ea typeface="Graphik Semibold"/>
          <a:cs typeface="Graphik Semibold"/>
        </a:font>
        <a:srgbClr val="810092"/>
      </a:tcTxStyle>
      <a:tcStyle>
        <a:tcBdr>
          <a:left>
            <a:ln w="12700" cap="flat">
              <a:solidFill>
                <a:srgbClr val="929292"/>
              </a:solidFill>
              <a:prstDash val="solid"/>
              <a:round/>
            </a:ln>
          </a:left>
          <a:right>
            <a:ln w="12700" cap="flat">
              <a:solidFill>
                <a:srgbClr val="929292"/>
              </a:solidFill>
              <a:prstDash val="solid"/>
              <a:round/>
            </a:ln>
          </a:right>
          <a:top>
            <a:ln w="12700" cap="flat">
              <a:solidFill>
                <a:srgbClr val="929292"/>
              </a:solidFill>
              <a:prstDash val="solid"/>
              <a:round/>
            </a:ln>
          </a:top>
          <a:bottom>
            <a:ln w="12700" cap="flat">
              <a:solidFill>
                <a:srgbClr val="929292"/>
              </a:solidFill>
              <a:prstDash val="solid"/>
              <a:round/>
            </a:ln>
          </a:bottom>
          <a:insideH>
            <a:ln w="12700" cap="flat">
              <a:solidFill>
                <a:srgbClr val="929292"/>
              </a:solidFill>
              <a:prstDash val="solid"/>
              <a:round/>
            </a:ln>
          </a:insideH>
          <a:insideV>
            <a:ln w="12700" cap="flat">
              <a:solidFill>
                <a:srgbClr val="929292"/>
              </a:solidFill>
              <a:prstDash val="solid"/>
              <a:round/>
            </a:ln>
          </a:insideV>
        </a:tcBdr>
        <a:fill>
          <a:solidFill>
            <a:srgbClr val="ECCBD6"/>
          </a:solidFill>
        </a:fill>
      </a:tcStyle>
    </a:wholeTbl>
    <a:band2H>
      <a:tcTxStyle b="def" i="def"/>
      <a:tcStyle>
        <a:tcBdr/>
        <a:fill>
          <a:solidFill>
            <a:srgbClr val="F6E7EC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929292"/>
      </a:tcTxStyle>
      <a:tcStyle>
        <a:tcBdr>
          <a:left>
            <a:ln w="12700" cap="flat">
              <a:solidFill>
                <a:srgbClr val="929292"/>
              </a:solidFill>
              <a:prstDash val="solid"/>
              <a:round/>
            </a:ln>
          </a:left>
          <a:right>
            <a:ln w="12700" cap="flat">
              <a:solidFill>
                <a:srgbClr val="929292"/>
              </a:solidFill>
              <a:prstDash val="solid"/>
              <a:round/>
            </a:ln>
          </a:right>
          <a:top>
            <a:ln w="12700" cap="flat">
              <a:solidFill>
                <a:srgbClr val="929292"/>
              </a:solidFill>
              <a:prstDash val="solid"/>
              <a:round/>
            </a:ln>
          </a:top>
          <a:bottom>
            <a:ln w="12700" cap="flat">
              <a:solidFill>
                <a:srgbClr val="929292"/>
              </a:solidFill>
              <a:prstDash val="solid"/>
              <a:round/>
            </a:ln>
          </a:bottom>
          <a:insideH>
            <a:ln w="12700" cap="flat">
              <a:solidFill>
                <a:srgbClr val="929292"/>
              </a:solidFill>
              <a:prstDash val="solid"/>
              <a:round/>
            </a:ln>
          </a:insideH>
          <a:insideV>
            <a:ln w="12700" cap="flat">
              <a:solidFill>
                <a:srgbClr val="929292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929292"/>
      </a:tcTxStyle>
      <a:tcStyle>
        <a:tcBdr>
          <a:left>
            <a:ln w="12700" cap="flat">
              <a:solidFill>
                <a:srgbClr val="929292"/>
              </a:solidFill>
              <a:prstDash val="solid"/>
              <a:round/>
            </a:ln>
          </a:left>
          <a:right>
            <a:ln w="12700" cap="flat">
              <a:solidFill>
                <a:srgbClr val="929292"/>
              </a:solidFill>
              <a:prstDash val="solid"/>
              <a:round/>
            </a:ln>
          </a:right>
          <a:top>
            <a:ln w="38100" cap="flat">
              <a:solidFill>
                <a:srgbClr val="929292"/>
              </a:solidFill>
              <a:prstDash val="solid"/>
              <a:round/>
            </a:ln>
          </a:top>
          <a:bottom>
            <a:ln w="12700" cap="flat">
              <a:solidFill>
                <a:srgbClr val="929292"/>
              </a:solidFill>
              <a:prstDash val="solid"/>
              <a:round/>
            </a:ln>
          </a:bottom>
          <a:insideH>
            <a:ln w="12700" cap="flat">
              <a:solidFill>
                <a:srgbClr val="929292"/>
              </a:solidFill>
              <a:prstDash val="solid"/>
              <a:round/>
            </a:ln>
          </a:insideH>
          <a:insideV>
            <a:ln w="12700" cap="flat">
              <a:solidFill>
                <a:srgbClr val="929292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929292"/>
      </a:tcTxStyle>
      <a:tcStyle>
        <a:tcBdr>
          <a:left>
            <a:ln w="12700" cap="flat">
              <a:solidFill>
                <a:srgbClr val="929292"/>
              </a:solidFill>
              <a:prstDash val="solid"/>
              <a:round/>
            </a:ln>
          </a:left>
          <a:right>
            <a:ln w="12700" cap="flat">
              <a:solidFill>
                <a:srgbClr val="929292"/>
              </a:solidFill>
              <a:prstDash val="solid"/>
              <a:round/>
            </a:ln>
          </a:right>
          <a:top>
            <a:ln w="12700" cap="flat">
              <a:solidFill>
                <a:srgbClr val="929292"/>
              </a:solidFill>
              <a:prstDash val="solid"/>
              <a:round/>
            </a:ln>
          </a:top>
          <a:bottom>
            <a:ln w="38100" cap="flat">
              <a:solidFill>
                <a:srgbClr val="929292"/>
              </a:solidFill>
              <a:prstDash val="solid"/>
              <a:round/>
            </a:ln>
          </a:bottom>
          <a:insideH>
            <a:ln w="12700" cap="flat">
              <a:solidFill>
                <a:srgbClr val="929292"/>
              </a:solidFill>
              <a:prstDash val="solid"/>
              <a:round/>
            </a:ln>
          </a:insideH>
          <a:insideV>
            <a:ln w="12700" cap="flat">
              <a:solidFill>
                <a:srgbClr val="929292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n" i="off">
        <a:font>
          <a:latin typeface="Graphik Semibold"/>
          <a:ea typeface="Graphik Semibold"/>
          <a:cs typeface="Graphik Semibold"/>
        </a:font>
        <a:srgbClr val="810092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CE6EE"/>
          </a:solidFill>
        </a:fill>
      </a:tcStyle>
    </a:wholeTbl>
    <a:band2H>
      <a:tcTxStyle b="def" i="def"/>
      <a:tcStyle>
        <a:tcBdr/>
        <a:fill>
          <a:solidFill>
            <a:srgbClr val="929292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929292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810092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810092"/>
              </a:solidFill>
              <a:prstDash val="solid"/>
              <a:round/>
            </a:ln>
          </a:top>
          <a:bottom>
            <a:ln w="25400" cap="flat">
              <a:solidFill>
                <a:srgbClr val="810092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29292"/>
          </a:solidFill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929292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810092"/>
              </a:solidFill>
              <a:prstDash val="solid"/>
              <a:round/>
            </a:ln>
          </a:top>
          <a:bottom>
            <a:ln w="25400" cap="flat">
              <a:solidFill>
                <a:srgbClr val="810092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n" i="off">
        <a:font>
          <a:latin typeface="Graphik Semibold"/>
          <a:ea typeface="Graphik Semibold"/>
          <a:cs typeface="Graphik Semibold"/>
        </a:font>
        <a:srgbClr val="810092"/>
      </a:tcTxStyle>
      <a:tcStyle>
        <a:tcBdr>
          <a:left>
            <a:ln w="12700" cap="flat">
              <a:solidFill>
                <a:srgbClr val="929292"/>
              </a:solidFill>
              <a:prstDash val="solid"/>
              <a:round/>
            </a:ln>
          </a:left>
          <a:right>
            <a:ln w="12700" cap="flat">
              <a:solidFill>
                <a:srgbClr val="929292"/>
              </a:solidFill>
              <a:prstDash val="solid"/>
              <a:round/>
            </a:ln>
          </a:right>
          <a:top>
            <a:ln w="12700" cap="flat">
              <a:solidFill>
                <a:srgbClr val="929292"/>
              </a:solidFill>
              <a:prstDash val="solid"/>
              <a:round/>
            </a:ln>
          </a:top>
          <a:bottom>
            <a:ln w="12700" cap="flat">
              <a:solidFill>
                <a:srgbClr val="929292"/>
              </a:solidFill>
              <a:prstDash val="solid"/>
              <a:round/>
            </a:ln>
          </a:bottom>
          <a:insideH>
            <a:ln w="12700" cap="flat">
              <a:solidFill>
                <a:srgbClr val="929292"/>
              </a:solidFill>
              <a:prstDash val="solid"/>
              <a:round/>
            </a:ln>
          </a:insideH>
          <a:insideV>
            <a:ln w="12700" cap="flat">
              <a:solidFill>
                <a:srgbClr val="929292"/>
              </a:solidFill>
              <a:prstDash val="solid"/>
              <a:round/>
            </a:ln>
          </a:insideV>
        </a:tcBdr>
        <a:fill>
          <a:solidFill>
            <a:srgbClr val="D7CADB"/>
          </a:solidFill>
        </a:fill>
      </a:tcStyle>
    </a:wholeTbl>
    <a:band2H>
      <a:tcTxStyle b="def" i="def"/>
      <a:tcStyle>
        <a:tcBdr/>
        <a:fill>
          <a:solidFill>
            <a:srgbClr val="ECE6EE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929292"/>
      </a:tcTxStyle>
      <a:tcStyle>
        <a:tcBdr>
          <a:left>
            <a:ln w="12700" cap="flat">
              <a:solidFill>
                <a:srgbClr val="929292"/>
              </a:solidFill>
              <a:prstDash val="solid"/>
              <a:round/>
            </a:ln>
          </a:left>
          <a:right>
            <a:ln w="12700" cap="flat">
              <a:solidFill>
                <a:srgbClr val="929292"/>
              </a:solidFill>
              <a:prstDash val="solid"/>
              <a:round/>
            </a:ln>
          </a:right>
          <a:top>
            <a:ln w="12700" cap="flat">
              <a:solidFill>
                <a:srgbClr val="929292"/>
              </a:solidFill>
              <a:prstDash val="solid"/>
              <a:round/>
            </a:ln>
          </a:top>
          <a:bottom>
            <a:ln w="12700" cap="flat">
              <a:solidFill>
                <a:srgbClr val="929292"/>
              </a:solidFill>
              <a:prstDash val="solid"/>
              <a:round/>
            </a:ln>
          </a:bottom>
          <a:insideH>
            <a:ln w="12700" cap="flat">
              <a:solidFill>
                <a:srgbClr val="929292"/>
              </a:solidFill>
              <a:prstDash val="solid"/>
              <a:round/>
            </a:ln>
          </a:insideH>
          <a:insideV>
            <a:ln w="12700" cap="flat">
              <a:solidFill>
                <a:srgbClr val="929292"/>
              </a:solidFill>
              <a:prstDash val="solid"/>
              <a:round/>
            </a:ln>
          </a:insideV>
        </a:tcBdr>
        <a:fill>
          <a:solidFill>
            <a:srgbClr val="810092"/>
          </a:solidFill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929292"/>
      </a:tcTxStyle>
      <a:tcStyle>
        <a:tcBdr>
          <a:left>
            <a:ln w="12700" cap="flat">
              <a:solidFill>
                <a:srgbClr val="929292"/>
              </a:solidFill>
              <a:prstDash val="solid"/>
              <a:round/>
            </a:ln>
          </a:left>
          <a:right>
            <a:ln w="12700" cap="flat">
              <a:solidFill>
                <a:srgbClr val="929292"/>
              </a:solidFill>
              <a:prstDash val="solid"/>
              <a:round/>
            </a:ln>
          </a:right>
          <a:top>
            <a:ln w="38100" cap="flat">
              <a:solidFill>
                <a:srgbClr val="929292"/>
              </a:solidFill>
              <a:prstDash val="solid"/>
              <a:round/>
            </a:ln>
          </a:top>
          <a:bottom>
            <a:ln w="12700" cap="flat">
              <a:solidFill>
                <a:srgbClr val="929292"/>
              </a:solidFill>
              <a:prstDash val="solid"/>
              <a:round/>
            </a:ln>
          </a:bottom>
          <a:insideH>
            <a:ln w="12700" cap="flat">
              <a:solidFill>
                <a:srgbClr val="929292"/>
              </a:solidFill>
              <a:prstDash val="solid"/>
              <a:round/>
            </a:ln>
          </a:insideH>
          <a:insideV>
            <a:ln w="12700" cap="flat">
              <a:solidFill>
                <a:srgbClr val="929292"/>
              </a:solidFill>
              <a:prstDash val="solid"/>
              <a:round/>
            </a:ln>
          </a:insideV>
        </a:tcBdr>
        <a:fill>
          <a:solidFill>
            <a:srgbClr val="810092"/>
          </a:solidFill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929292"/>
      </a:tcTxStyle>
      <a:tcStyle>
        <a:tcBdr>
          <a:left>
            <a:ln w="12700" cap="flat">
              <a:solidFill>
                <a:srgbClr val="929292"/>
              </a:solidFill>
              <a:prstDash val="solid"/>
              <a:round/>
            </a:ln>
          </a:left>
          <a:right>
            <a:ln w="12700" cap="flat">
              <a:solidFill>
                <a:srgbClr val="929292"/>
              </a:solidFill>
              <a:prstDash val="solid"/>
              <a:round/>
            </a:ln>
          </a:right>
          <a:top>
            <a:ln w="12700" cap="flat">
              <a:solidFill>
                <a:srgbClr val="929292"/>
              </a:solidFill>
              <a:prstDash val="solid"/>
              <a:round/>
            </a:ln>
          </a:top>
          <a:bottom>
            <a:ln w="38100" cap="flat">
              <a:solidFill>
                <a:srgbClr val="929292"/>
              </a:solidFill>
              <a:prstDash val="solid"/>
              <a:round/>
            </a:ln>
          </a:bottom>
          <a:insideH>
            <a:ln w="12700" cap="flat">
              <a:solidFill>
                <a:srgbClr val="929292"/>
              </a:solidFill>
              <a:prstDash val="solid"/>
              <a:round/>
            </a:ln>
          </a:insideH>
          <a:insideV>
            <a:ln w="12700" cap="flat">
              <a:solidFill>
                <a:srgbClr val="929292"/>
              </a:solidFill>
              <a:prstDash val="solid"/>
              <a:round/>
            </a:ln>
          </a:insideV>
        </a:tcBdr>
        <a:fill>
          <a:solidFill>
            <a:srgbClr val="810092"/>
          </a:solidFill>
        </a:fill>
      </a:tcStyle>
    </a:firstRow>
  </a:tblStyle>
  <a:tblStyle styleId="{2708684C-4D16-4618-839F-0558EEFCDFE6}" styleName="">
    <a:tblBg/>
    <a:wholeTbl>
      <a:tcTxStyle b="on" i="off">
        <a:font>
          <a:latin typeface="Graphik Semibold"/>
          <a:ea typeface="Graphik Semibold"/>
          <a:cs typeface="Graphik Semibold"/>
        </a:font>
        <a:srgbClr val="929292"/>
      </a:tcTxStyle>
      <a:tcStyle>
        <a:tcBdr>
          <a:left>
            <a:ln w="12700" cap="flat">
              <a:solidFill>
                <a:srgbClr val="929292"/>
              </a:solidFill>
              <a:prstDash val="solid"/>
              <a:round/>
            </a:ln>
          </a:left>
          <a:right>
            <a:ln w="12700" cap="flat">
              <a:solidFill>
                <a:srgbClr val="929292"/>
              </a:solidFill>
              <a:prstDash val="solid"/>
              <a:round/>
            </a:ln>
          </a:right>
          <a:top>
            <a:ln w="12700" cap="flat">
              <a:solidFill>
                <a:srgbClr val="929292"/>
              </a:solidFill>
              <a:prstDash val="solid"/>
              <a:round/>
            </a:ln>
          </a:top>
          <a:bottom>
            <a:ln w="12700" cap="flat">
              <a:solidFill>
                <a:srgbClr val="929292"/>
              </a:solidFill>
              <a:prstDash val="solid"/>
              <a:round/>
            </a:ln>
          </a:bottom>
          <a:insideH>
            <a:ln w="12700" cap="flat">
              <a:solidFill>
                <a:srgbClr val="929292"/>
              </a:solidFill>
              <a:prstDash val="solid"/>
              <a:round/>
            </a:ln>
          </a:insideH>
          <a:insideV>
            <a:ln w="12700" cap="flat">
              <a:solidFill>
                <a:srgbClr val="929292"/>
              </a:solidFill>
              <a:prstDash val="solid"/>
              <a:round/>
            </a:ln>
          </a:insideV>
        </a:tcBdr>
        <a:fill>
          <a:solidFill>
            <a:srgbClr val="929292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929292"/>
      </a:tcTxStyle>
      <a:tcStyle>
        <a:tcBdr>
          <a:left>
            <a:ln w="12700" cap="flat">
              <a:solidFill>
                <a:srgbClr val="929292"/>
              </a:solidFill>
              <a:prstDash val="solid"/>
              <a:round/>
            </a:ln>
          </a:left>
          <a:right>
            <a:ln w="12700" cap="flat">
              <a:solidFill>
                <a:srgbClr val="929292"/>
              </a:solidFill>
              <a:prstDash val="solid"/>
              <a:round/>
            </a:ln>
          </a:right>
          <a:top>
            <a:ln w="12700" cap="flat">
              <a:solidFill>
                <a:srgbClr val="929292"/>
              </a:solidFill>
              <a:prstDash val="solid"/>
              <a:round/>
            </a:ln>
          </a:top>
          <a:bottom>
            <a:ln w="12700" cap="flat">
              <a:solidFill>
                <a:srgbClr val="929292"/>
              </a:solidFill>
              <a:prstDash val="solid"/>
              <a:round/>
            </a:ln>
          </a:bottom>
          <a:insideH>
            <a:ln w="12700" cap="flat">
              <a:solidFill>
                <a:srgbClr val="929292"/>
              </a:solidFill>
              <a:prstDash val="solid"/>
              <a:round/>
            </a:ln>
          </a:insideH>
          <a:insideV>
            <a:ln w="12700" cap="flat">
              <a:solidFill>
                <a:srgbClr val="929292"/>
              </a:solidFill>
              <a:prstDash val="solid"/>
              <a:round/>
            </a:ln>
          </a:insideV>
        </a:tcBdr>
        <a:fill>
          <a:solidFill>
            <a:srgbClr val="929292">
              <a:alpha val="20000"/>
            </a:srgbClr>
          </a:solidFill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929292"/>
      </a:tcTxStyle>
      <a:tcStyle>
        <a:tcBdr>
          <a:left>
            <a:ln w="12700" cap="flat">
              <a:solidFill>
                <a:srgbClr val="929292"/>
              </a:solidFill>
              <a:prstDash val="solid"/>
              <a:round/>
            </a:ln>
          </a:left>
          <a:right>
            <a:ln w="12700" cap="flat">
              <a:solidFill>
                <a:srgbClr val="929292"/>
              </a:solidFill>
              <a:prstDash val="solid"/>
              <a:round/>
            </a:ln>
          </a:right>
          <a:top>
            <a:ln w="50800" cap="flat">
              <a:solidFill>
                <a:srgbClr val="929292"/>
              </a:solidFill>
              <a:prstDash val="solid"/>
              <a:round/>
            </a:ln>
          </a:top>
          <a:bottom>
            <a:ln w="12700" cap="flat">
              <a:solidFill>
                <a:srgbClr val="929292"/>
              </a:solidFill>
              <a:prstDash val="solid"/>
              <a:round/>
            </a:ln>
          </a:bottom>
          <a:insideH>
            <a:ln w="12700" cap="flat">
              <a:solidFill>
                <a:srgbClr val="929292"/>
              </a:solidFill>
              <a:prstDash val="solid"/>
              <a:round/>
            </a:ln>
          </a:insideH>
          <a:insideV>
            <a:ln w="12700" cap="flat">
              <a:solidFill>
                <a:srgbClr val="929292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929292"/>
      </a:tcTxStyle>
      <a:tcStyle>
        <a:tcBdr>
          <a:left>
            <a:ln w="12700" cap="flat">
              <a:solidFill>
                <a:srgbClr val="929292"/>
              </a:solidFill>
              <a:prstDash val="solid"/>
              <a:round/>
            </a:ln>
          </a:left>
          <a:right>
            <a:ln w="12700" cap="flat">
              <a:solidFill>
                <a:srgbClr val="929292"/>
              </a:solidFill>
              <a:prstDash val="solid"/>
              <a:round/>
            </a:ln>
          </a:right>
          <a:top>
            <a:ln w="12700" cap="flat">
              <a:solidFill>
                <a:srgbClr val="929292"/>
              </a:solidFill>
              <a:prstDash val="solid"/>
              <a:round/>
            </a:ln>
          </a:top>
          <a:bottom>
            <a:ln w="25400" cap="flat">
              <a:solidFill>
                <a:srgbClr val="929292"/>
              </a:solidFill>
              <a:prstDash val="solid"/>
              <a:round/>
            </a:ln>
          </a:bottom>
          <a:insideH>
            <a:ln w="12700" cap="flat">
              <a:solidFill>
                <a:srgbClr val="929292"/>
              </a:solidFill>
              <a:prstDash val="solid"/>
              <a:round/>
            </a:ln>
          </a:insideH>
          <a:insideV>
            <a:ln w="12700" cap="flat">
              <a:solidFill>
                <a:srgbClr val="929292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8" name="Shape 18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resentation Title"/>
          <p:cNvSpPr txBox="1"/>
          <p:nvPr>
            <p:ph type="title" hasCustomPrompt="1"/>
          </p:nvPr>
        </p:nvSpPr>
        <p:spPr>
          <a:xfrm>
            <a:off x="1270000" y="3289300"/>
            <a:ext cx="21844000" cy="3879454"/>
          </a:xfrm>
          <a:prstGeom prst="rect">
            <a:avLst/>
          </a:prstGeom>
        </p:spPr>
        <p:txBody>
          <a:bodyPr/>
          <a:lstStyle>
            <a:lvl1pPr defTabSz="2438337">
              <a:lnSpc>
                <a:spcPct val="90000"/>
              </a:lnSpc>
              <a:defRPr spc="-348" sz="11600">
                <a:gradFill flip="none" rotWithShape="1">
                  <a:gsLst>
                    <a:gs pos="0">
                      <a:srgbClr val="00E8FF"/>
                    </a:gs>
                    <a:gs pos="100000">
                      <a:srgbClr val="FF00F7"/>
                    </a:gs>
                  </a:gsLst>
                  <a:lin ang="3967760" scaled="0"/>
                </a:gradFill>
              </a:defRPr>
            </a:lvl1pPr>
          </a:lstStyle>
          <a:p>
            <a:pPr/>
            <a:r>
              <a:t>Presentation Title</a:t>
            </a:r>
          </a:p>
        </p:txBody>
      </p:sp>
      <p:sp>
        <p:nvSpPr>
          <p:cNvPr id="12" name="Body Level One…"/>
          <p:cNvSpPr txBox="1"/>
          <p:nvPr>
            <p:ph type="body" sz="quarter" idx="1" hasCustomPrompt="1"/>
          </p:nvPr>
        </p:nvSpPr>
        <p:spPr>
          <a:xfrm>
            <a:off x="1270000" y="12160429"/>
            <a:ext cx="21844000" cy="694057"/>
          </a:xfrm>
          <a:prstGeom prst="rect">
            <a:avLst/>
          </a:prstGeom>
        </p:spPr>
        <p:txBody>
          <a:bodyPr numCol="1" spcCol="38100"/>
          <a:lstStyle>
            <a:lvl1pPr marL="0" indent="0" algn="ctr" defTabSz="825500">
              <a:spcBef>
                <a:spcPts val="0"/>
              </a:spcBef>
              <a:buClrTx/>
              <a:buSzTx/>
              <a:buNone/>
              <a:defRPr sz="35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1pPr>
            <a:lvl2pPr marL="966258" indent="-407458" algn="ctr" defTabSz="825500">
              <a:spcBef>
                <a:spcPts val="0"/>
              </a:spcBef>
              <a:buClrTx/>
              <a:defRPr sz="35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2pPr>
            <a:lvl3pPr marL="1525058" indent="-407458" algn="ctr" defTabSz="825500">
              <a:spcBef>
                <a:spcPts val="0"/>
              </a:spcBef>
              <a:buClrTx/>
              <a:defRPr sz="35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3pPr>
            <a:lvl4pPr marL="2083858" indent="-407458" algn="ctr" defTabSz="825500">
              <a:spcBef>
                <a:spcPts val="0"/>
              </a:spcBef>
              <a:buClrTx/>
              <a:defRPr sz="35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4pPr>
            <a:lvl5pPr marL="2642658" indent="-407458" algn="ctr" defTabSz="825500">
              <a:spcBef>
                <a:spcPts val="0"/>
              </a:spcBef>
              <a:buClrTx/>
              <a:defRPr sz="35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5pPr>
          </a:lstStyle>
          <a:p>
            <a:pPr/>
            <a:r>
              <a:t>Author and Date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3" name="Body Level One…"/>
          <p:cNvSpPr txBox="1"/>
          <p:nvPr>
            <p:ph type="body" sz="quarter" idx="21" hasCustomPrompt="1"/>
          </p:nvPr>
        </p:nvSpPr>
        <p:spPr>
          <a:xfrm>
            <a:off x="1270000" y="6985000"/>
            <a:ext cx="21844000" cy="2512353"/>
          </a:xfrm>
          <a:prstGeom prst="rect">
            <a:avLst/>
          </a:prstGeom>
        </p:spPr>
        <p:txBody>
          <a:bodyPr numCol="1" spcCol="38100"/>
          <a:lstStyle>
            <a:lvl1pPr marL="0" indent="0" algn="ctr" defTabSz="825500">
              <a:spcBef>
                <a:spcPts val="0"/>
              </a:spcBef>
              <a:buClrTx/>
              <a:buSzTx/>
              <a:buNone/>
              <a:defRPr sz="64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1pPr>
          </a:lstStyle>
          <a:p>
            <a:pPr/>
            <a:r>
              <a:t>Presentation Subtitle</a:t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/>
          <p:nvPr>
            <p:ph type="body" sz="half" idx="1" hasCustomPrompt="1"/>
          </p:nvPr>
        </p:nvSpPr>
        <p:spPr>
          <a:xfrm>
            <a:off x="1270000" y="4546600"/>
            <a:ext cx="21844000" cy="4678065"/>
          </a:xfrm>
          <a:prstGeom prst="rect">
            <a:avLst/>
          </a:prstGeom>
        </p:spPr>
        <p:txBody>
          <a:bodyPr numCol="1" spcCol="38100" anchor="ctr"/>
          <a:lstStyle>
            <a:lvl1pPr marL="0" indent="0" algn="ctr">
              <a:spcBef>
                <a:spcPts val="0"/>
              </a:spcBef>
              <a:buClrTx/>
              <a:buSzTx/>
              <a:buNone/>
              <a:defRPr spc="-252" sz="8400">
                <a:gradFill flip="none" rotWithShape="1">
                  <a:gsLst>
                    <a:gs pos="0">
                      <a:srgbClr val="FFFFFF"/>
                    </a:gs>
                    <a:gs pos="100000">
                      <a:srgbClr val="929292"/>
                    </a:gs>
                  </a:gsLst>
                  <a:lin ang="5400000" scaled="0"/>
                </a:gradFill>
                <a:latin typeface="Graphik Medium"/>
                <a:ea typeface="Graphik Medium"/>
                <a:cs typeface="Graphik Medium"/>
                <a:sym typeface="Graphik Medium"/>
              </a:defRPr>
            </a:lvl1pPr>
            <a:lvl2pPr marL="0" indent="0" algn="ctr">
              <a:spcBef>
                <a:spcPts val="0"/>
              </a:spcBef>
              <a:buClrTx/>
              <a:buSzTx/>
              <a:buNone/>
              <a:defRPr spc="-252" sz="8400">
                <a:gradFill flip="none" rotWithShape="1">
                  <a:gsLst>
                    <a:gs pos="0">
                      <a:srgbClr val="FFFFFF"/>
                    </a:gs>
                    <a:gs pos="100000">
                      <a:srgbClr val="929292"/>
                    </a:gs>
                  </a:gsLst>
                  <a:lin ang="5400000" scaled="0"/>
                </a:gradFill>
                <a:latin typeface="Graphik Medium"/>
                <a:ea typeface="Graphik Medium"/>
                <a:cs typeface="Graphik Medium"/>
                <a:sym typeface="Graphik Medium"/>
              </a:defRPr>
            </a:lvl2pPr>
            <a:lvl3pPr marL="0" indent="0" algn="ctr">
              <a:spcBef>
                <a:spcPts val="0"/>
              </a:spcBef>
              <a:buClrTx/>
              <a:buSzTx/>
              <a:buNone/>
              <a:defRPr spc="-252" sz="8400">
                <a:gradFill flip="none" rotWithShape="1">
                  <a:gsLst>
                    <a:gs pos="0">
                      <a:srgbClr val="FFFFFF"/>
                    </a:gs>
                    <a:gs pos="100000">
                      <a:srgbClr val="929292"/>
                    </a:gs>
                  </a:gsLst>
                  <a:lin ang="5400000" scaled="0"/>
                </a:gradFill>
                <a:latin typeface="Graphik Medium"/>
                <a:ea typeface="Graphik Medium"/>
                <a:cs typeface="Graphik Medium"/>
                <a:sym typeface="Graphik Medium"/>
              </a:defRPr>
            </a:lvl3pPr>
            <a:lvl4pPr marL="0" indent="0" algn="ctr">
              <a:spcBef>
                <a:spcPts val="0"/>
              </a:spcBef>
              <a:buClrTx/>
              <a:buSzTx/>
              <a:buNone/>
              <a:defRPr spc="-252" sz="8400">
                <a:gradFill flip="none" rotWithShape="1">
                  <a:gsLst>
                    <a:gs pos="0">
                      <a:srgbClr val="FFFFFF"/>
                    </a:gs>
                    <a:gs pos="100000">
                      <a:srgbClr val="929292"/>
                    </a:gs>
                  </a:gsLst>
                  <a:lin ang="5400000" scaled="0"/>
                </a:gradFill>
                <a:latin typeface="Graphik Medium"/>
                <a:ea typeface="Graphik Medium"/>
                <a:cs typeface="Graphik Medium"/>
                <a:sym typeface="Graphik Medium"/>
              </a:defRPr>
            </a:lvl4pPr>
            <a:lvl5pPr marL="0" indent="0" algn="ctr">
              <a:spcBef>
                <a:spcPts val="0"/>
              </a:spcBef>
              <a:buClrTx/>
              <a:buSzTx/>
              <a:buNone/>
              <a:defRPr spc="-252" sz="8400">
                <a:gradFill flip="none" rotWithShape="1">
                  <a:gsLst>
                    <a:gs pos="0">
                      <a:srgbClr val="FFFFFF"/>
                    </a:gs>
                    <a:gs pos="100000">
                      <a:srgbClr val="929292"/>
                    </a:gs>
                  </a:gsLst>
                  <a:lin ang="5400000" scaled="0"/>
                </a:gradFill>
                <a:latin typeface="Graphik Medium"/>
                <a:ea typeface="Graphik Medium"/>
                <a:cs typeface="Graphik Medium"/>
                <a:sym typeface="Graphik Medium"/>
              </a:defRPr>
            </a:lvl5pPr>
          </a:lstStyle>
          <a:p>
            <a:pPr/>
            <a:r>
              <a:t>Statement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/>
          <p:nvPr>
            <p:ph type="body" sz="half" idx="1" hasCustomPrompt="1"/>
          </p:nvPr>
        </p:nvSpPr>
        <p:spPr>
          <a:xfrm>
            <a:off x="1270000" y="3906096"/>
            <a:ext cx="21844000" cy="4488604"/>
          </a:xfrm>
          <a:prstGeom prst="rect">
            <a:avLst/>
          </a:prstGeom>
        </p:spPr>
        <p:txBody>
          <a:bodyPr numCol="1" spcCol="38100" anchor="b"/>
          <a:lstStyle>
            <a:lvl1pPr marL="0" indent="0" algn="ctr" defTabSz="2438337">
              <a:lnSpc>
                <a:spcPct val="80000"/>
              </a:lnSpc>
              <a:spcBef>
                <a:spcPts val="0"/>
              </a:spcBef>
              <a:buClrTx/>
              <a:buSzTx/>
              <a:buNone/>
              <a:defRPr spc="-448" sz="22400">
                <a:gradFill flip="none" rotWithShape="1">
                  <a:gsLst>
                    <a:gs pos="0">
                      <a:srgbClr val="00E8FF"/>
                    </a:gs>
                    <a:gs pos="100000">
                      <a:srgbClr val="FF00F7"/>
                    </a:gs>
                  </a:gsLst>
                  <a:lin ang="3967760" scaled="0"/>
                </a:gra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  <a:lvl2pPr marL="0" indent="0" algn="ctr" defTabSz="2438337">
              <a:lnSpc>
                <a:spcPct val="80000"/>
              </a:lnSpc>
              <a:spcBef>
                <a:spcPts val="0"/>
              </a:spcBef>
              <a:buClrTx/>
              <a:buSzTx/>
              <a:buNone/>
              <a:defRPr spc="-448" sz="22400">
                <a:gradFill flip="none" rotWithShape="1">
                  <a:gsLst>
                    <a:gs pos="0">
                      <a:srgbClr val="00E8FF"/>
                    </a:gs>
                    <a:gs pos="100000">
                      <a:srgbClr val="FF00F7"/>
                    </a:gs>
                  </a:gsLst>
                  <a:lin ang="3967760" scaled="0"/>
                </a:gradFill>
                <a:latin typeface="Graphik Semibold"/>
                <a:ea typeface="Graphik Semibold"/>
                <a:cs typeface="Graphik Semibold"/>
                <a:sym typeface="Graphik Semibold"/>
              </a:defRPr>
            </a:lvl2pPr>
            <a:lvl3pPr marL="0" indent="0" algn="ctr" defTabSz="2438337">
              <a:lnSpc>
                <a:spcPct val="80000"/>
              </a:lnSpc>
              <a:spcBef>
                <a:spcPts val="0"/>
              </a:spcBef>
              <a:buClrTx/>
              <a:buSzTx/>
              <a:buNone/>
              <a:defRPr spc="-448" sz="22400">
                <a:gradFill flip="none" rotWithShape="1">
                  <a:gsLst>
                    <a:gs pos="0">
                      <a:srgbClr val="00E8FF"/>
                    </a:gs>
                    <a:gs pos="100000">
                      <a:srgbClr val="FF00F7"/>
                    </a:gs>
                  </a:gsLst>
                  <a:lin ang="3967760" scaled="0"/>
                </a:gradFill>
                <a:latin typeface="Graphik Semibold"/>
                <a:ea typeface="Graphik Semibold"/>
                <a:cs typeface="Graphik Semibold"/>
                <a:sym typeface="Graphik Semibold"/>
              </a:defRPr>
            </a:lvl3pPr>
            <a:lvl4pPr marL="0" indent="0" algn="ctr" defTabSz="2438337">
              <a:lnSpc>
                <a:spcPct val="80000"/>
              </a:lnSpc>
              <a:spcBef>
                <a:spcPts val="0"/>
              </a:spcBef>
              <a:buClrTx/>
              <a:buSzTx/>
              <a:buNone/>
              <a:defRPr spc="-448" sz="22400">
                <a:gradFill flip="none" rotWithShape="1">
                  <a:gsLst>
                    <a:gs pos="0">
                      <a:srgbClr val="00E8FF"/>
                    </a:gs>
                    <a:gs pos="100000">
                      <a:srgbClr val="FF00F7"/>
                    </a:gs>
                  </a:gsLst>
                  <a:lin ang="3967760" scaled="0"/>
                </a:gradFill>
                <a:latin typeface="Graphik Semibold"/>
                <a:ea typeface="Graphik Semibold"/>
                <a:cs typeface="Graphik Semibold"/>
                <a:sym typeface="Graphik Semibold"/>
              </a:defRPr>
            </a:lvl4pPr>
            <a:lvl5pPr marL="0" indent="0" algn="ctr" defTabSz="2438337">
              <a:lnSpc>
                <a:spcPct val="80000"/>
              </a:lnSpc>
              <a:spcBef>
                <a:spcPts val="0"/>
              </a:spcBef>
              <a:buClrTx/>
              <a:buSzTx/>
              <a:buNone/>
              <a:defRPr spc="-448" sz="22400">
                <a:gradFill flip="none" rotWithShape="1">
                  <a:gsLst>
                    <a:gs pos="0">
                      <a:srgbClr val="00E8FF"/>
                    </a:gs>
                    <a:gs pos="100000">
                      <a:srgbClr val="FF00F7"/>
                    </a:gs>
                  </a:gsLst>
                  <a:lin ang="3967760" scaled="0"/>
                </a:gradFill>
                <a:latin typeface="Graphik Semibold"/>
                <a:ea typeface="Graphik Semibold"/>
                <a:cs typeface="Graphik Semibold"/>
                <a:sym typeface="Graphik Semibold"/>
              </a:defRPr>
            </a:lvl5pPr>
          </a:lstStyle>
          <a:p>
            <a:pPr/>
            <a:r>
              <a:t>100%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07" name="Fact information"/>
          <p:cNvSpPr txBox="1"/>
          <p:nvPr>
            <p:ph type="body" sz="quarter" idx="21" hasCustomPrompt="1"/>
          </p:nvPr>
        </p:nvSpPr>
        <p:spPr>
          <a:xfrm>
            <a:off x="1270000" y="8521700"/>
            <a:ext cx="21844000" cy="1016000"/>
          </a:xfrm>
          <a:prstGeom prst="rect">
            <a:avLst/>
          </a:prstGeom>
        </p:spPr>
        <p:txBody>
          <a:bodyPr numCol="1" spcCol="38100"/>
          <a:lstStyle>
            <a:lvl1pPr marL="0" indent="0" algn="ctr" defTabSz="825500">
              <a:spcBef>
                <a:spcPts val="0"/>
              </a:spcBef>
              <a:buClrTx/>
              <a:buSzTx/>
              <a:buNone/>
              <a:defRPr sz="44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1pPr>
          </a:lstStyle>
          <a:p>
            <a:pPr/>
            <a:r>
              <a:t>Fact information</a:t>
            </a:r>
          </a:p>
        </p:txBody>
      </p:sp>
      <p:sp>
        <p:nvSpPr>
          <p:cNvPr id="10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Body Level One…"/>
          <p:cNvSpPr txBox="1"/>
          <p:nvPr>
            <p:ph type="body" sz="quarter" idx="1" hasCustomPrompt="1"/>
          </p:nvPr>
        </p:nvSpPr>
        <p:spPr>
          <a:xfrm>
            <a:off x="1270000" y="11155085"/>
            <a:ext cx="21844000" cy="832614"/>
          </a:xfrm>
          <a:prstGeom prst="rect">
            <a:avLst/>
          </a:prstGeom>
        </p:spPr>
        <p:txBody>
          <a:bodyPr numCol="1" spcCol="38100" anchor="ctr"/>
          <a:lstStyle>
            <a:lvl1pPr marL="0" indent="0" algn="ctr" defTabSz="825500">
              <a:spcBef>
                <a:spcPts val="0"/>
              </a:spcBef>
              <a:buClrTx/>
              <a:buSzTx/>
              <a:buNone/>
              <a:defRPr sz="44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1pPr>
            <a:lvl2pPr marL="1071033" indent="-512233" algn="ctr" defTabSz="825500">
              <a:spcBef>
                <a:spcPts val="0"/>
              </a:spcBef>
              <a:buClrTx/>
              <a:defRPr sz="44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2pPr>
            <a:lvl3pPr marL="1629833" indent="-512233" algn="ctr" defTabSz="825500">
              <a:spcBef>
                <a:spcPts val="0"/>
              </a:spcBef>
              <a:buClrTx/>
              <a:defRPr sz="44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3pPr>
            <a:lvl4pPr marL="2188633" indent="-512233" algn="ctr" defTabSz="825500">
              <a:spcBef>
                <a:spcPts val="0"/>
              </a:spcBef>
              <a:buClrTx/>
              <a:defRPr sz="44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4pPr>
            <a:lvl5pPr marL="2747433" indent="-512233" algn="ctr" defTabSz="825500">
              <a:spcBef>
                <a:spcPts val="0"/>
              </a:spcBef>
              <a:buClrTx/>
              <a:defRPr sz="44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5pPr>
          </a:lstStyle>
          <a:p>
            <a:pPr/>
            <a:r>
              <a:t>Attribution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6" name="Body Level One…"/>
          <p:cNvSpPr txBox="1"/>
          <p:nvPr>
            <p:ph type="body" sz="half" idx="21" hasCustomPrompt="1"/>
          </p:nvPr>
        </p:nvSpPr>
        <p:spPr>
          <a:xfrm>
            <a:off x="1270000" y="4659369"/>
            <a:ext cx="21844000" cy="4394202"/>
          </a:xfrm>
          <a:prstGeom prst="rect">
            <a:avLst/>
          </a:prstGeom>
        </p:spPr>
        <p:txBody>
          <a:bodyPr numCol="1" spcCol="38100" anchor="ctr"/>
          <a:lstStyle/>
          <a:p>
            <a:pPr lvl="4" marL="0" indent="1892807" algn="ctr" defTabSz="1682495">
              <a:lnSpc>
                <a:spcPct val="80000"/>
              </a:lnSpc>
              <a:spcBef>
                <a:spcPts val="0"/>
              </a:spcBef>
              <a:buClrTx/>
              <a:buSzTx/>
              <a:buNone/>
              <a:defRPr spc="-138" sz="5796">
                <a:gradFill flip="none" rotWithShape="1">
                  <a:gsLst>
                    <a:gs pos="0">
                      <a:srgbClr val="FF00D8"/>
                    </a:gs>
                    <a:gs pos="100000">
                      <a:srgbClr val="FFFD00"/>
                    </a:gs>
                  </a:gsLst>
                  <a:lin ang="2700000" scaled="0"/>
                </a:gra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r>
              <a:t>“Notable Quote”
</a:t>
            </a:r>
          </a:p>
        </p:txBody>
      </p:sp>
      <p:sp>
        <p:nvSpPr>
          <p:cNvPr id="11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Northern Lights display over a snowy landscape"/>
          <p:cNvSpPr/>
          <p:nvPr>
            <p:ph type="pic" sz="half" idx="21"/>
          </p:nvPr>
        </p:nvSpPr>
        <p:spPr>
          <a:xfrm>
            <a:off x="12192000" y="6229350"/>
            <a:ext cx="12192000" cy="81280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125" name="Colourful clouds against a starry night sky"/>
          <p:cNvSpPr/>
          <p:nvPr>
            <p:ph type="pic" sz="half" idx="22"/>
          </p:nvPr>
        </p:nvSpPr>
        <p:spPr>
          <a:xfrm>
            <a:off x="12192000" y="-641352"/>
            <a:ext cx="12192000" cy="8128002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126" name="Northern Lights display over a snowy mountain landscape"/>
          <p:cNvSpPr/>
          <p:nvPr>
            <p:ph type="pic" idx="23"/>
          </p:nvPr>
        </p:nvSpPr>
        <p:spPr>
          <a:xfrm>
            <a:off x="-2" y="-2258501"/>
            <a:ext cx="12166602" cy="18233004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12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Northern Lights display over a snowy landscape"/>
          <p:cNvSpPr/>
          <p:nvPr>
            <p:ph type="pic" idx="21"/>
          </p:nvPr>
        </p:nvSpPr>
        <p:spPr>
          <a:xfrm>
            <a:off x="0" y="-1270000"/>
            <a:ext cx="24384000" cy="162560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13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Body Level One…"/>
          <p:cNvSpPr txBox="1"/>
          <p:nvPr>
            <p:ph type="body" sz="quarter" idx="1" hasCustomPrompt="1"/>
          </p:nvPr>
        </p:nvSpPr>
        <p:spPr>
          <a:xfrm>
            <a:off x="1206497" y="11839047"/>
            <a:ext cx="21971005" cy="636980"/>
          </a:xfrm>
          <a:prstGeom prst="rect">
            <a:avLst/>
          </a:prstGeom>
        </p:spPr>
        <p:txBody>
          <a:bodyPr lIns="45718" tIns="45718" rIns="45718" bIns="45718" numCol="1" spcCol="38100" anchor="b"/>
          <a:lstStyle>
            <a:lvl1pPr marL="0" indent="0" defTabSz="825500">
              <a:spcBef>
                <a:spcPts val="0"/>
              </a:spcBef>
              <a:buClrTx/>
              <a:buSzTx/>
              <a:buNone/>
              <a:defRPr b="1" sz="3600">
                <a:latin typeface="+mj-lt"/>
                <a:ea typeface="+mj-ea"/>
                <a:cs typeface="+mj-cs"/>
                <a:sym typeface="Helvetica Neue"/>
              </a:defRPr>
            </a:lvl1pPr>
            <a:lvl2pPr marL="977900" indent="-419100" defTabSz="825500">
              <a:spcBef>
                <a:spcPts val="0"/>
              </a:spcBef>
              <a:buClrTx/>
              <a:defRPr b="1" sz="3600">
                <a:latin typeface="+mj-lt"/>
                <a:ea typeface="+mj-ea"/>
                <a:cs typeface="+mj-cs"/>
                <a:sym typeface="Helvetica Neue"/>
              </a:defRPr>
            </a:lvl2pPr>
            <a:lvl3pPr marL="1536700" indent="-419100" defTabSz="825500">
              <a:spcBef>
                <a:spcPts val="0"/>
              </a:spcBef>
              <a:buClrTx/>
              <a:defRPr b="1" sz="3600">
                <a:latin typeface="+mj-lt"/>
                <a:ea typeface="+mj-ea"/>
                <a:cs typeface="+mj-cs"/>
                <a:sym typeface="Helvetica Neue"/>
              </a:defRPr>
            </a:lvl3pPr>
            <a:lvl4pPr marL="2095500" indent="-419100" defTabSz="825500">
              <a:spcBef>
                <a:spcPts val="0"/>
              </a:spcBef>
              <a:buClrTx/>
              <a:defRPr b="1" sz="3600">
                <a:latin typeface="+mj-lt"/>
                <a:ea typeface="+mj-ea"/>
                <a:cs typeface="+mj-cs"/>
                <a:sym typeface="Helvetica Neue"/>
              </a:defRPr>
            </a:lvl4pPr>
            <a:lvl5pPr marL="2654300" indent="-419100" defTabSz="825500">
              <a:spcBef>
                <a:spcPts val="0"/>
              </a:spcBef>
              <a:buClrTx/>
              <a:defRPr b="1" sz="3600"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pPr/>
            <a:r>
              <a:t>Author and Date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50" name="Presentation Title"/>
          <p:cNvSpPr txBox="1"/>
          <p:nvPr>
            <p:ph type="title" hasCustomPrompt="1"/>
          </p:nvPr>
        </p:nvSpPr>
        <p:spPr>
          <a:xfrm>
            <a:off x="1206496" y="2574991"/>
            <a:ext cx="21971005" cy="4648202"/>
          </a:xfrm>
          <a:prstGeom prst="rect">
            <a:avLst/>
          </a:prstGeom>
        </p:spPr>
        <p:txBody>
          <a:bodyPr/>
          <a:lstStyle>
            <a:lvl1pPr algn="l" defTabSz="2438337">
              <a:defRPr b="1" spc="-232" sz="116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Presentation Title</a:t>
            </a:r>
          </a:p>
        </p:txBody>
      </p:sp>
      <p:sp>
        <p:nvSpPr>
          <p:cNvPr id="151" name="Body Level One…"/>
          <p:cNvSpPr txBox="1"/>
          <p:nvPr>
            <p:ph type="body" sz="quarter" idx="21" hasCustomPrompt="1"/>
          </p:nvPr>
        </p:nvSpPr>
        <p:spPr>
          <a:xfrm>
            <a:off x="1206500" y="7196865"/>
            <a:ext cx="21971000" cy="1905002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spcBef>
                <a:spcPts val="0"/>
              </a:spcBef>
              <a:buClrTx/>
              <a:buSzTx/>
              <a:buNone/>
              <a:defRPr b="1" sz="5500"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Presentation Subtitle</a:t>
            </a:r>
          </a:p>
        </p:txBody>
      </p:sp>
      <p:sp>
        <p:nvSpPr>
          <p:cNvPr id="152" name="Slide Number"/>
          <p:cNvSpPr txBox="1"/>
          <p:nvPr>
            <p:ph type="sldNum" sz="quarter" idx="2"/>
          </p:nvPr>
        </p:nvSpPr>
        <p:spPr>
          <a:xfrm>
            <a:off x="12007748" y="13080999"/>
            <a:ext cx="368504" cy="374600"/>
          </a:xfrm>
          <a:prstGeom prst="rect">
            <a:avLst/>
          </a:prstGeom>
        </p:spPr>
        <p:txBody>
          <a:bodyPr/>
          <a:lstStyle>
            <a:lvl1pPr defTabSz="584200">
              <a:defRPr sz="1800"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lide Title"/>
          <p:cNvSpPr txBox="1"/>
          <p:nvPr>
            <p:ph type="title" hasCustomPrompt="1"/>
          </p:nvPr>
        </p:nvSpPr>
        <p:spPr>
          <a:xfrm>
            <a:off x="1206500" y="952500"/>
            <a:ext cx="21971000" cy="1433164"/>
          </a:xfrm>
          <a:prstGeom prst="rect">
            <a:avLst/>
          </a:prstGeom>
        </p:spPr>
        <p:txBody>
          <a:bodyPr anchor="t"/>
          <a:lstStyle>
            <a:lvl1pPr algn="l" defTabSz="2438337">
              <a:defRPr b="1" spc="-170" sz="8500">
                <a:solidFill>
                  <a:srgbClr val="004D80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Slide Title</a:t>
            </a:r>
          </a:p>
        </p:txBody>
      </p:sp>
      <p:sp>
        <p:nvSpPr>
          <p:cNvPr id="160" name="Body Level One…"/>
          <p:cNvSpPr txBox="1"/>
          <p:nvPr>
            <p:ph type="body" sz="quarter" idx="1" hasCustomPrompt="1"/>
          </p:nvPr>
        </p:nvSpPr>
        <p:spPr>
          <a:xfrm>
            <a:off x="1206500" y="2245961"/>
            <a:ext cx="21971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spcBef>
                <a:spcPts val="0"/>
              </a:spcBef>
              <a:buClrTx/>
              <a:buSzTx/>
              <a:buNone/>
              <a:defRPr b="1" sz="55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1pPr>
            <a:lvl2pPr marL="1199091" indent="-640291" defTabSz="825500">
              <a:spcBef>
                <a:spcPts val="0"/>
              </a:spcBef>
              <a:buClrTx/>
              <a:defRPr b="1" sz="55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2pPr>
            <a:lvl3pPr marL="1757891" indent="-640291" defTabSz="825500">
              <a:spcBef>
                <a:spcPts val="0"/>
              </a:spcBef>
              <a:buClrTx/>
              <a:defRPr b="1" sz="55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3pPr>
            <a:lvl4pPr marL="2316691" indent="-640291" defTabSz="825500">
              <a:spcBef>
                <a:spcPts val="0"/>
              </a:spcBef>
              <a:buClrTx/>
              <a:defRPr b="1" sz="55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4pPr>
            <a:lvl5pPr marL="2875491" indent="-640291" defTabSz="825500">
              <a:spcBef>
                <a:spcPts val="0"/>
              </a:spcBef>
              <a:buClrTx/>
              <a:defRPr b="1" sz="55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61" name="Body Level One…"/>
          <p:cNvSpPr txBox="1"/>
          <p:nvPr>
            <p:ph type="body" idx="21" hasCustomPrompt="1"/>
          </p:nvPr>
        </p:nvSpPr>
        <p:spPr>
          <a:xfrm>
            <a:off x="1206500" y="4248503"/>
            <a:ext cx="21971000" cy="8256014"/>
          </a:xfrm>
          <a:prstGeom prst="rect">
            <a:avLst/>
          </a:prstGeom>
        </p:spPr>
        <p:txBody>
          <a:bodyPr numCol="1" spcCol="38100"/>
          <a:lstStyle>
            <a:lvl1pPr marL="609600" indent="-609600" defTabSz="2438337">
              <a:lnSpc>
                <a:spcPct val="90000"/>
              </a:lnSpc>
              <a:spcBef>
                <a:spcPts val="4500"/>
              </a:spcBef>
              <a:buClrTx/>
              <a:buSzPct val="123000"/>
              <a:defRPr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Slide bullet text</a:t>
            </a:r>
          </a:p>
        </p:txBody>
      </p:sp>
      <p:sp>
        <p:nvSpPr>
          <p:cNvPr id="162" name="Slide Number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</p:spPr>
        <p:txBody>
          <a:bodyPr/>
          <a:lstStyle>
            <a:lvl1pPr defTabSz="584200">
              <a:defRPr sz="18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1014407370_retouch_4050x2379.jpeg"/>
          <p:cNvSpPr/>
          <p:nvPr>
            <p:ph type="pic" idx="21"/>
          </p:nvPr>
        </p:nvSpPr>
        <p:spPr>
          <a:xfrm>
            <a:off x="-685800" y="-6146800"/>
            <a:ext cx="34201100" cy="2008998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170" name="Presentation Title"/>
          <p:cNvSpPr txBox="1"/>
          <p:nvPr>
            <p:ph type="title" hasCustomPrompt="1"/>
          </p:nvPr>
        </p:nvSpPr>
        <p:spPr>
          <a:xfrm>
            <a:off x="1295400" y="4384675"/>
            <a:ext cx="21869400" cy="4699000"/>
          </a:xfrm>
          <a:prstGeom prst="rect">
            <a:avLst/>
          </a:prstGeom>
        </p:spPr>
        <p:txBody>
          <a:bodyPr/>
          <a:lstStyle>
            <a:lvl1pPr algn="l" defTabSz="1160858">
              <a:defRPr b="1" cap="all" spc="-665" sz="13300">
                <a:solidFill>
                  <a:srgbClr val="000000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pPr/>
            <a:r>
              <a:t>Presentation Title</a:t>
            </a:r>
          </a:p>
        </p:txBody>
      </p:sp>
      <p:sp>
        <p:nvSpPr>
          <p:cNvPr id="171" name="Body Level One…"/>
          <p:cNvSpPr txBox="1"/>
          <p:nvPr>
            <p:ph type="body" sz="quarter" idx="1" hasCustomPrompt="1"/>
          </p:nvPr>
        </p:nvSpPr>
        <p:spPr>
          <a:xfrm>
            <a:off x="1295400" y="9268776"/>
            <a:ext cx="21869400" cy="1422715"/>
          </a:xfrm>
          <a:prstGeom prst="rect">
            <a:avLst/>
          </a:prstGeom>
        </p:spPr>
        <p:txBody>
          <a:bodyPr numCol="1" spcCol="38100"/>
          <a:lstStyle>
            <a:lvl1pPr marL="0" indent="0" defTabSz="584200">
              <a:spcBef>
                <a:spcPts val="0"/>
              </a:spcBef>
              <a:buClrTx/>
              <a:buSzTx/>
              <a:buNone/>
              <a:defRPr cap="all" spc="-104" sz="3500">
                <a:solidFill>
                  <a:srgbClr val="000000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  <a:lvl2pPr marL="0" indent="0" defTabSz="584200">
              <a:spcBef>
                <a:spcPts val="0"/>
              </a:spcBef>
              <a:buClrTx/>
              <a:buSzTx/>
              <a:buNone/>
              <a:defRPr cap="all" spc="-104" sz="3500">
                <a:solidFill>
                  <a:srgbClr val="000000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2pPr>
            <a:lvl3pPr marL="0" indent="0" defTabSz="584200">
              <a:spcBef>
                <a:spcPts val="0"/>
              </a:spcBef>
              <a:buClrTx/>
              <a:buSzTx/>
              <a:buNone/>
              <a:defRPr cap="all" spc="-104" sz="3500">
                <a:solidFill>
                  <a:srgbClr val="000000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3pPr>
            <a:lvl4pPr marL="0" indent="0" defTabSz="584200">
              <a:spcBef>
                <a:spcPts val="0"/>
              </a:spcBef>
              <a:buClrTx/>
              <a:buSzTx/>
              <a:buNone/>
              <a:defRPr cap="all" spc="-104" sz="3500">
                <a:solidFill>
                  <a:srgbClr val="000000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4pPr>
            <a:lvl5pPr marL="0" indent="0" defTabSz="584200">
              <a:spcBef>
                <a:spcPts val="0"/>
              </a:spcBef>
              <a:buClrTx/>
              <a:buSzTx/>
              <a:buNone/>
              <a:defRPr cap="all" spc="-104" sz="3500">
                <a:solidFill>
                  <a:srgbClr val="000000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72" name="Slide Number"/>
          <p:cNvSpPr txBox="1"/>
          <p:nvPr>
            <p:ph type="sldNum" sz="quarter" idx="2"/>
          </p:nvPr>
        </p:nvSpPr>
        <p:spPr>
          <a:xfrm>
            <a:off x="22788372" y="12964160"/>
            <a:ext cx="379477" cy="419101"/>
          </a:xfrm>
          <a:prstGeom prst="rect">
            <a:avLst/>
          </a:prstGeom>
        </p:spPr>
        <p:txBody>
          <a:bodyPr/>
          <a:lstStyle>
            <a:lvl1pPr defTabSz="3428913">
              <a:defRPr sz="1800"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Title Text"/>
          <p:cNvSpPr txBox="1"/>
          <p:nvPr>
            <p:ph type="title"/>
          </p:nvPr>
        </p:nvSpPr>
        <p:spPr>
          <a:xfrm>
            <a:off x="4833937" y="357186"/>
            <a:ext cx="14716127" cy="3429003"/>
          </a:xfrm>
          <a:prstGeom prst="rect">
            <a:avLst/>
          </a:prstGeom>
        </p:spPr>
        <p:txBody>
          <a:bodyPr lIns="71436" tIns="71436" rIns="71436" bIns="71436" anchor="ctr"/>
          <a:lstStyle>
            <a:lvl1pPr defTabSz="821530">
              <a:lnSpc>
                <a:spcPct val="100000"/>
              </a:lnSpc>
              <a:defRPr spc="0" sz="112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80" name="Body Level One…"/>
          <p:cNvSpPr txBox="1"/>
          <p:nvPr>
            <p:ph type="body" sz="half" idx="1"/>
          </p:nvPr>
        </p:nvSpPr>
        <p:spPr>
          <a:xfrm>
            <a:off x="4833937" y="3893342"/>
            <a:ext cx="14716127" cy="8036722"/>
          </a:xfrm>
          <a:prstGeom prst="rect">
            <a:avLst/>
          </a:prstGeom>
        </p:spPr>
        <p:txBody>
          <a:bodyPr lIns="71436" tIns="71436" rIns="71436" bIns="71436" numCol="1" spcCol="38100" anchor="ctr"/>
          <a:lstStyle>
            <a:lvl1pPr marL="521367" indent="-521367" defTabSz="821530">
              <a:spcBef>
                <a:spcPts val="5900"/>
              </a:spcBef>
              <a:buClrTx/>
              <a:defRPr sz="52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902367" indent="-521367" defTabSz="821530">
              <a:spcBef>
                <a:spcPts val="5900"/>
              </a:spcBef>
              <a:buClrTx/>
              <a:defRPr sz="52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2pPr>
            <a:lvl3pPr marL="1283367" indent="-521367" defTabSz="821530">
              <a:spcBef>
                <a:spcPts val="5900"/>
              </a:spcBef>
              <a:buClrTx/>
              <a:defRPr sz="52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3pPr>
            <a:lvl4pPr marL="1664367" indent="-521367" defTabSz="821530">
              <a:spcBef>
                <a:spcPts val="5900"/>
              </a:spcBef>
              <a:buClrTx/>
              <a:defRPr sz="52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4pPr>
            <a:lvl5pPr marL="2045367" indent="-521367" defTabSz="821530">
              <a:spcBef>
                <a:spcPts val="5900"/>
              </a:spcBef>
              <a:buClrTx/>
              <a:defRPr sz="52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81" name="Slide Number"/>
          <p:cNvSpPr txBox="1"/>
          <p:nvPr>
            <p:ph type="sldNum" sz="quarter" idx="2"/>
          </p:nvPr>
        </p:nvSpPr>
        <p:spPr>
          <a:xfrm>
            <a:off x="11935813" y="13019484"/>
            <a:ext cx="494513" cy="511175"/>
          </a:xfrm>
          <a:prstGeom prst="rect">
            <a:avLst/>
          </a:prstGeom>
        </p:spPr>
        <p:txBody>
          <a:bodyPr lIns="71436" tIns="71436" rIns="71436" bIns="71436" anchor="t"/>
          <a:lstStyle>
            <a:lvl1pPr defTabSz="821530">
              <a:defRPr sz="24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Northern Lights display in a dark night sky over mountains"/>
          <p:cNvSpPr/>
          <p:nvPr>
            <p:ph type="pic" idx="21"/>
          </p:nvPr>
        </p:nvSpPr>
        <p:spPr>
          <a:xfrm>
            <a:off x="0" y="-762000"/>
            <a:ext cx="24384000" cy="152400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22" name="Body Level One…"/>
          <p:cNvSpPr txBox="1"/>
          <p:nvPr>
            <p:ph type="body" sz="quarter" idx="1" hasCustomPrompt="1"/>
          </p:nvPr>
        </p:nvSpPr>
        <p:spPr>
          <a:xfrm>
            <a:off x="1270000" y="12166600"/>
            <a:ext cx="21844000" cy="694056"/>
          </a:xfrm>
          <a:prstGeom prst="rect">
            <a:avLst/>
          </a:prstGeom>
        </p:spPr>
        <p:txBody>
          <a:bodyPr numCol="1" spcCol="38100"/>
          <a:lstStyle>
            <a:lvl1pPr marL="0" indent="0" algn="ctr" defTabSz="825500">
              <a:spcBef>
                <a:spcPts val="0"/>
              </a:spcBef>
              <a:buClrTx/>
              <a:buSzTx/>
              <a:buNone/>
              <a:defRPr sz="35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1pPr>
            <a:lvl2pPr marL="966258" indent="-407458" algn="ctr" defTabSz="825500">
              <a:spcBef>
                <a:spcPts val="0"/>
              </a:spcBef>
              <a:buClrTx/>
              <a:defRPr sz="35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2pPr>
            <a:lvl3pPr marL="1525058" indent="-407458" algn="ctr" defTabSz="825500">
              <a:spcBef>
                <a:spcPts val="0"/>
              </a:spcBef>
              <a:buClrTx/>
              <a:defRPr sz="35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3pPr>
            <a:lvl4pPr marL="2083858" indent="-407458" algn="ctr" defTabSz="825500">
              <a:spcBef>
                <a:spcPts val="0"/>
              </a:spcBef>
              <a:buClrTx/>
              <a:defRPr sz="35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4pPr>
            <a:lvl5pPr marL="2642658" indent="-407458" algn="ctr" defTabSz="825500">
              <a:spcBef>
                <a:spcPts val="0"/>
              </a:spcBef>
              <a:buClrTx/>
              <a:defRPr sz="35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5pPr>
          </a:lstStyle>
          <a:p>
            <a:pPr/>
            <a:r>
              <a:t>Author and Date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3" name="Presentation Title"/>
          <p:cNvSpPr txBox="1"/>
          <p:nvPr>
            <p:ph type="title" hasCustomPrompt="1"/>
          </p:nvPr>
        </p:nvSpPr>
        <p:spPr>
          <a:xfrm>
            <a:off x="1270000" y="3289300"/>
            <a:ext cx="21844000" cy="3873500"/>
          </a:xfrm>
          <a:prstGeom prst="rect">
            <a:avLst/>
          </a:prstGeom>
        </p:spPr>
        <p:txBody>
          <a:bodyPr/>
          <a:lstStyle>
            <a:lvl1pPr defTabSz="2438400">
              <a:lnSpc>
                <a:spcPct val="90000"/>
              </a:lnSpc>
              <a:defRPr spc="-348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24" name="Body Level One…"/>
          <p:cNvSpPr txBox="1"/>
          <p:nvPr>
            <p:ph type="body" sz="quarter" idx="22" hasCustomPrompt="1"/>
          </p:nvPr>
        </p:nvSpPr>
        <p:spPr>
          <a:xfrm>
            <a:off x="1270000" y="6985000"/>
            <a:ext cx="21844000" cy="2514600"/>
          </a:xfrm>
          <a:prstGeom prst="rect">
            <a:avLst/>
          </a:prstGeom>
        </p:spPr>
        <p:txBody>
          <a:bodyPr numCol="1" spcCol="38100"/>
          <a:lstStyle>
            <a:lvl1pPr marL="0" indent="0" algn="ctr" defTabSz="825500">
              <a:spcBef>
                <a:spcPts val="0"/>
              </a:spcBef>
              <a:buClrTx/>
              <a:buSzTx/>
              <a:buNone/>
              <a:defRPr sz="64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1pPr>
          </a:lstStyle>
          <a:p>
            <a:pPr/>
            <a:r>
              <a:t>Presentation Subtitle</a:t>
            </a:r>
          </a:p>
        </p:txBody>
      </p:sp>
      <p:sp>
        <p:nvSpPr>
          <p:cNvPr id="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Colourful clouds against a starry night sky"/>
          <p:cNvSpPr/>
          <p:nvPr>
            <p:ph type="pic" idx="21"/>
          </p:nvPr>
        </p:nvSpPr>
        <p:spPr>
          <a:xfrm>
            <a:off x="7962900" y="-25400"/>
            <a:ext cx="20650200" cy="137668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33" name="Slide Title"/>
          <p:cNvSpPr txBox="1"/>
          <p:nvPr>
            <p:ph type="title" hasCustomPrompt="1"/>
          </p:nvPr>
        </p:nvSpPr>
        <p:spPr>
          <a:xfrm>
            <a:off x="1270000" y="3886200"/>
            <a:ext cx="9652000" cy="3200202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34" name="Body Level One…"/>
          <p:cNvSpPr txBox="1"/>
          <p:nvPr>
            <p:ph type="body" sz="quarter" idx="1" hasCustomPrompt="1"/>
          </p:nvPr>
        </p:nvSpPr>
        <p:spPr>
          <a:xfrm>
            <a:off x="1270000" y="6845300"/>
            <a:ext cx="9652000" cy="5664200"/>
          </a:xfrm>
          <a:prstGeom prst="rect">
            <a:avLst/>
          </a:prstGeom>
        </p:spPr>
        <p:txBody>
          <a:bodyPr numCol="1" spcCol="38100"/>
          <a:lstStyle>
            <a:lvl1pPr marL="0" indent="0" algn="ctr" defTabSz="825500">
              <a:spcBef>
                <a:spcPts val="0"/>
              </a:spcBef>
              <a:buClrTx/>
              <a:buSzTx/>
              <a:buNone/>
              <a:defRPr sz="54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1pPr>
            <a:lvl2pPr marL="0" indent="0" algn="ctr" defTabSz="825500">
              <a:spcBef>
                <a:spcPts val="0"/>
              </a:spcBef>
              <a:buClrTx/>
              <a:buSzTx/>
              <a:buNone/>
              <a:defRPr sz="54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2pPr>
            <a:lvl3pPr marL="0" indent="0" algn="ctr" defTabSz="825500">
              <a:spcBef>
                <a:spcPts val="0"/>
              </a:spcBef>
              <a:buClrTx/>
              <a:buSzTx/>
              <a:buNone/>
              <a:defRPr sz="54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3pPr>
            <a:lvl4pPr marL="0" indent="0" algn="ctr" defTabSz="825500">
              <a:spcBef>
                <a:spcPts val="0"/>
              </a:spcBef>
              <a:buClrTx/>
              <a:buSzTx/>
              <a:buNone/>
              <a:defRPr sz="54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4pPr>
            <a:lvl5pPr marL="0" indent="0" algn="ctr" defTabSz="825500">
              <a:spcBef>
                <a:spcPts val="0"/>
              </a:spcBef>
              <a:buClrTx/>
              <a:buSzTx/>
              <a:buNone/>
              <a:defRPr sz="54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/>
          <p:nvPr>
            <p:ph type="title" hasCustomPrompt="1"/>
          </p:nvPr>
        </p:nvSpPr>
        <p:spPr>
          <a:xfrm>
            <a:off x="1270000" y="812800"/>
            <a:ext cx="21844000" cy="1557438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43" name="Body Level One…"/>
          <p:cNvSpPr txBox="1"/>
          <p:nvPr>
            <p:ph type="body" sz="quarter" idx="1" hasCustomPrompt="1"/>
          </p:nvPr>
        </p:nvSpPr>
        <p:spPr>
          <a:xfrm>
            <a:off x="1270000" y="2133600"/>
            <a:ext cx="21844000" cy="1016000"/>
          </a:xfrm>
          <a:prstGeom prst="rect">
            <a:avLst/>
          </a:prstGeom>
        </p:spPr>
        <p:txBody>
          <a:bodyPr numCol="1" spcCol="38100"/>
          <a:lstStyle>
            <a:lvl1pPr marL="0" indent="0" algn="ctr" defTabSz="825500">
              <a:spcBef>
                <a:spcPts val="0"/>
              </a:spcBef>
              <a:buClrTx/>
              <a:buSzTx/>
              <a:buNone/>
              <a:defRPr sz="54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1pPr>
            <a:lvl2pPr marL="1187450" indent="-628650" algn="ctr" defTabSz="825500">
              <a:spcBef>
                <a:spcPts val="0"/>
              </a:spcBef>
              <a:buClrTx/>
              <a:defRPr sz="54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2pPr>
            <a:lvl3pPr marL="1746250" indent="-628650" algn="ctr" defTabSz="825500">
              <a:spcBef>
                <a:spcPts val="0"/>
              </a:spcBef>
              <a:buClrTx/>
              <a:defRPr sz="54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3pPr>
            <a:lvl4pPr marL="2305050" indent="-628650" algn="ctr" defTabSz="825500">
              <a:spcBef>
                <a:spcPts val="0"/>
              </a:spcBef>
              <a:buClrTx/>
              <a:defRPr sz="54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4pPr>
            <a:lvl5pPr marL="2863850" indent="-628650" algn="ctr" defTabSz="825500">
              <a:spcBef>
                <a:spcPts val="0"/>
              </a:spcBef>
              <a:buClrTx/>
              <a:defRPr sz="54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4" name="Body Level One…"/>
          <p:cNvSpPr txBox="1"/>
          <p:nvPr>
            <p:ph type="body" idx="21" hasCustomPrompt="1"/>
          </p:nvPr>
        </p:nvSpPr>
        <p:spPr>
          <a:xfrm>
            <a:off x="1270000" y="4267200"/>
            <a:ext cx="21844000" cy="8432800"/>
          </a:xfrm>
          <a:prstGeom prst="rect">
            <a:avLst/>
          </a:prstGeom>
        </p:spPr>
        <p:txBody>
          <a:bodyPr numCol="1" spcCol="38100"/>
          <a:lstStyle/>
          <a:p>
            <a:pPr/>
            <a:r>
              <a:t>Slide bullet text</a:t>
            </a:r>
          </a:p>
        </p:txBody>
      </p:sp>
      <p:sp>
        <p:nvSpPr>
          <p:cNvPr id="4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Northern Lights display over a snowy mountain landscape"/>
          <p:cNvSpPr/>
          <p:nvPr>
            <p:ph type="pic" idx="21"/>
          </p:nvPr>
        </p:nvSpPr>
        <p:spPr>
          <a:xfrm>
            <a:off x="12204700" y="-2277534"/>
            <a:ext cx="12192000" cy="18271069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61" name="Slide Title"/>
          <p:cNvSpPr txBox="1"/>
          <p:nvPr>
            <p:ph type="title" hasCustomPrompt="1"/>
          </p:nvPr>
        </p:nvSpPr>
        <p:spPr>
          <a:xfrm>
            <a:off x="1270000" y="838200"/>
            <a:ext cx="9652000" cy="15494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62" name="Body Level One…"/>
          <p:cNvSpPr txBox="1"/>
          <p:nvPr>
            <p:ph type="body" sz="half" idx="1" hasCustomPrompt="1"/>
          </p:nvPr>
        </p:nvSpPr>
        <p:spPr>
          <a:xfrm>
            <a:off x="1270000" y="4267200"/>
            <a:ext cx="9652000" cy="8432800"/>
          </a:xfrm>
          <a:prstGeom prst="rect">
            <a:avLst/>
          </a:prstGeom>
        </p:spPr>
        <p:txBody>
          <a:bodyPr numCol="1" spcCol="38100"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3" name="Slide Subtitle"/>
          <p:cNvSpPr txBox="1"/>
          <p:nvPr>
            <p:ph type="body" sz="quarter" idx="22" hasCustomPrompt="1"/>
          </p:nvPr>
        </p:nvSpPr>
        <p:spPr>
          <a:xfrm>
            <a:off x="1270000" y="2133600"/>
            <a:ext cx="9652000" cy="1016000"/>
          </a:xfrm>
          <a:prstGeom prst="rect">
            <a:avLst/>
          </a:prstGeom>
        </p:spPr>
        <p:txBody>
          <a:bodyPr numCol="1" spcCol="38100"/>
          <a:lstStyle>
            <a:lvl1pPr marL="0" indent="0" algn="ctr" defTabSz="808990">
              <a:spcBef>
                <a:spcPts val="0"/>
              </a:spcBef>
              <a:buClrTx/>
              <a:buSzTx/>
              <a:buNone/>
              <a:defRPr sz="5292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1pPr>
          </a:lstStyle>
          <a:p>
            <a:pPr/>
            <a:r>
              <a:t>Slide Subtitle</a:t>
            </a:r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/>
          <p:nvPr>
            <p:ph type="title" hasCustomPrompt="1"/>
          </p:nvPr>
        </p:nvSpPr>
        <p:spPr>
          <a:xfrm>
            <a:off x="1270000" y="3289300"/>
            <a:ext cx="21844000" cy="3873500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pc="-348" sz="11600">
                <a:gradFill flip="none" rotWithShape="1">
                  <a:gsLst>
                    <a:gs pos="0">
                      <a:srgbClr val="00FF00"/>
                    </a:gs>
                    <a:gs pos="100000">
                      <a:srgbClr val="007DFF"/>
                    </a:gs>
                  </a:gsLst>
                  <a:lin ang="3965999" scaled="0"/>
                </a:gradFill>
              </a:defRPr>
            </a:lvl1pPr>
          </a:lstStyle>
          <a:p>
            <a:pPr/>
            <a:r>
              <a:t>Section Title</a:t>
            </a:r>
          </a:p>
        </p:txBody>
      </p:sp>
      <p:sp>
        <p:nvSpPr>
          <p:cNvPr id="7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/>
          <p:nvPr>
            <p:ph type="title" hasCustomPrompt="1"/>
          </p:nvPr>
        </p:nvSpPr>
        <p:spPr>
          <a:xfrm>
            <a:off x="1270000" y="812800"/>
            <a:ext cx="21844000" cy="1557438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80" name="Body Level One…"/>
          <p:cNvSpPr txBox="1"/>
          <p:nvPr>
            <p:ph type="body" sz="quarter" idx="1" hasCustomPrompt="1"/>
          </p:nvPr>
        </p:nvSpPr>
        <p:spPr>
          <a:xfrm>
            <a:off x="1270000" y="2133600"/>
            <a:ext cx="21844000" cy="1016000"/>
          </a:xfrm>
          <a:prstGeom prst="rect">
            <a:avLst/>
          </a:prstGeom>
        </p:spPr>
        <p:txBody>
          <a:bodyPr numCol="1" spcCol="38100"/>
          <a:lstStyle>
            <a:lvl1pPr marL="0" indent="0" algn="ctr" defTabSz="825500">
              <a:spcBef>
                <a:spcPts val="0"/>
              </a:spcBef>
              <a:buClrTx/>
              <a:buSzTx/>
              <a:buNone/>
              <a:defRPr sz="54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1pPr>
            <a:lvl2pPr marL="1187450" indent="-628650" algn="ctr" defTabSz="825500">
              <a:spcBef>
                <a:spcPts val="0"/>
              </a:spcBef>
              <a:buClrTx/>
              <a:defRPr sz="54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2pPr>
            <a:lvl3pPr marL="1746250" indent="-628650" algn="ctr" defTabSz="825500">
              <a:spcBef>
                <a:spcPts val="0"/>
              </a:spcBef>
              <a:buClrTx/>
              <a:defRPr sz="54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3pPr>
            <a:lvl4pPr marL="2305050" indent="-628650" algn="ctr" defTabSz="825500">
              <a:spcBef>
                <a:spcPts val="0"/>
              </a:spcBef>
              <a:buClrTx/>
              <a:defRPr sz="54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4pPr>
            <a:lvl5pPr marL="2863850" indent="-628650" algn="ctr" defTabSz="825500">
              <a:spcBef>
                <a:spcPts val="0"/>
              </a:spcBef>
              <a:buClrTx/>
              <a:defRPr sz="54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8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/>
          <p:nvPr>
            <p:ph type="title" hasCustomPrompt="1"/>
          </p:nvPr>
        </p:nvSpPr>
        <p:spPr>
          <a:xfrm>
            <a:off x="1270000" y="812800"/>
            <a:ext cx="21844000" cy="1562100"/>
          </a:xfrm>
          <a:prstGeom prst="rect">
            <a:avLst/>
          </a:prstGeom>
        </p:spPr>
        <p:txBody>
          <a:bodyPr/>
          <a:lstStyle/>
          <a:p>
            <a:pPr/>
            <a:r>
              <a:t>Agenda Title</a:t>
            </a:r>
          </a:p>
        </p:txBody>
      </p:sp>
      <p:sp>
        <p:nvSpPr>
          <p:cNvPr id="89" name="Body Level One…"/>
          <p:cNvSpPr txBox="1"/>
          <p:nvPr>
            <p:ph type="body" sz="quarter" idx="1" hasCustomPrompt="1"/>
          </p:nvPr>
        </p:nvSpPr>
        <p:spPr>
          <a:xfrm>
            <a:off x="1270000" y="2133600"/>
            <a:ext cx="21844000" cy="1016000"/>
          </a:xfrm>
          <a:prstGeom prst="rect">
            <a:avLst/>
          </a:prstGeom>
        </p:spPr>
        <p:txBody>
          <a:bodyPr numCol="1" spcCol="38100"/>
          <a:lstStyle>
            <a:lvl1pPr marL="0" indent="0" algn="ctr" defTabSz="825500">
              <a:spcBef>
                <a:spcPts val="0"/>
              </a:spcBef>
              <a:buClrTx/>
              <a:buSzTx/>
              <a:buNone/>
              <a:defRPr sz="54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1pPr>
            <a:lvl2pPr marL="1187450" indent="-628650" algn="ctr" defTabSz="825500">
              <a:spcBef>
                <a:spcPts val="0"/>
              </a:spcBef>
              <a:buClrTx/>
              <a:defRPr sz="54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2pPr>
            <a:lvl3pPr marL="1746250" indent="-628650" algn="ctr" defTabSz="825500">
              <a:spcBef>
                <a:spcPts val="0"/>
              </a:spcBef>
              <a:buClrTx/>
              <a:defRPr sz="54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3pPr>
            <a:lvl4pPr marL="2305050" indent="-628650" algn="ctr" defTabSz="825500">
              <a:spcBef>
                <a:spcPts val="0"/>
              </a:spcBef>
              <a:buClrTx/>
              <a:defRPr sz="54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4pPr>
            <a:lvl5pPr marL="2863850" indent="-628650" algn="ctr" defTabSz="825500">
              <a:spcBef>
                <a:spcPts val="0"/>
              </a:spcBef>
              <a:buClrTx/>
              <a:defRPr sz="54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5pPr>
          </a:lstStyle>
          <a:p>
            <a:pPr/>
            <a:r>
              <a:t>Agenda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0" name="Body Level One…"/>
          <p:cNvSpPr txBox="1"/>
          <p:nvPr>
            <p:ph type="body" idx="21" hasCustomPrompt="1"/>
          </p:nvPr>
        </p:nvSpPr>
        <p:spPr>
          <a:xfrm>
            <a:off x="1270000" y="4267200"/>
            <a:ext cx="21844000" cy="8432800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buClrTx/>
              <a:buSzTx/>
              <a:buNone/>
              <a:defRPr spc="-99" sz="5500"/>
            </a:lvl1pPr>
          </a:lstStyle>
          <a:p>
            <a:pPr/>
            <a:r>
              <a:t>Agenda Topics</a:t>
            </a:r>
          </a:p>
        </p:txBody>
      </p:sp>
      <p:sp>
        <p:nvSpPr>
          <p:cNvPr id="9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19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gradFill flip="none" rotWithShape="1">
          <a:gsLst>
            <a:gs pos="0">
              <a:srgbClr val="000000"/>
            </a:gs>
            <a:gs pos="100000">
              <a:srgbClr val="3B3B3B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/>
          <p:nvPr>
            <p:ph type="body" idx="1" hasCustomPrompt="1"/>
          </p:nvPr>
        </p:nvSpPr>
        <p:spPr>
          <a:xfrm>
            <a:off x="1270000" y="4269316"/>
            <a:ext cx="21844000" cy="843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numCol="2" spcCol="1092200">
            <a:normAutofit fontScale="100000" lnSpcReduction="0"/>
          </a:bodyPr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" name="Title Text"/>
          <p:cNvSpPr txBox="1"/>
          <p:nvPr>
            <p:ph type="title"/>
          </p:nvPr>
        </p:nvSpPr>
        <p:spPr>
          <a:xfrm>
            <a:off x="3653366" y="0"/>
            <a:ext cx="19507201" cy="36734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b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966447" y="13065506"/>
            <a:ext cx="438405" cy="4826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>
              <a:defRPr sz="2200">
                <a:solidFill>
                  <a:srgbClr val="FFFFFF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</p:sldLayoutIdLst>
  <p:transition xmlns:p14="http://schemas.microsoft.com/office/powerpoint/2010/main" spd="med" advClick="1"/>
  <p:txStyles>
    <p:titleStyle>
      <a:lvl1pPr marL="0" marR="0" indent="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252" strike="noStrike" sz="8400" u="none">
          <a:gradFill flip="none" rotWithShape="1">
            <a:gsLst>
              <a:gs pos="0">
                <a:srgbClr val="FFFFFF"/>
              </a:gs>
              <a:gs pos="100000">
                <a:srgbClr val="929292"/>
              </a:gs>
            </a:gsLst>
            <a:lin ang="5400000" scaled="0"/>
          </a:gradFill>
          <a:uFillTx/>
          <a:latin typeface="Graphik Semibold"/>
          <a:ea typeface="Graphik Semibold"/>
          <a:cs typeface="Graphik Semibold"/>
          <a:sym typeface="Graphik Semibold"/>
        </a:defRPr>
      </a:lvl1pPr>
      <a:lvl2pPr marL="0" marR="0" indent="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252" strike="noStrike" sz="8400" u="none">
          <a:gradFill flip="none" rotWithShape="1">
            <a:gsLst>
              <a:gs pos="0">
                <a:srgbClr val="FFFFFF"/>
              </a:gs>
              <a:gs pos="100000">
                <a:srgbClr val="929292"/>
              </a:gs>
            </a:gsLst>
            <a:lin ang="5400000" scaled="0"/>
          </a:gradFill>
          <a:uFillTx/>
          <a:latin typeface="Graphik Semibold"/>
          <a:ea typeface="Graphik Semibold"/>
          <a:cs typeface="Graphik Semibold"/>
          <a:sym typeface="Graphik Semibold"/>
        </a:defRPr>
      </a:lvl2pPr>
      <a:lvl3pPr marL="0" marR="0" indent="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252" strike="noStrike" sz="8400" u="none">
          <a:gradFill flip="none" rotWithShape="1">
            <a:gsLst>
              <a:gs pos="0">
                <a:srgbClr val="FFFFFF"/>
              </a:gs>
              <a:gs pos="100000">
                <a:srgbClr val="929292"/>
              </a:gs>
            </a:gsLst>
            <a:lin ang="5400000" scaled="0"/>
          </a:gradFill>
          <a:uFillTx/>
          <a:latin typeface="Graphik Semibold"/>
          <a:ea typeface="Graphik Semibold"/>
          <a:cs typeface="Graphik Semibold"/>
          <a:sym typeface="Graphik Semibold"/>
        </a:defRPr>
      </a:lvl3pPr>
      <a:lvl4pPr marL="0" marR="0" indent="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252" strike="noStrike" sz="8400" u="none">
          <a:gradFill flip="none" rotWithShape="1">
            <a:gsLst>
              <a:gs pos="0">
                <a:srgbClr val="FFFFFF"/>
              </a:gs>
              <a:gs pos="100000">
                <a:srgbClr val="929292"/>
              </a:gs>
            </a:gsLst>
            <a:lin ang="5400000" scaled="0"/>
          </a:gradFill>
          <a:uFillTx/>
          <a:latin typeface="Graphik Semibold"/>
          <a:ea typeface="Graphik Semibold"/>
          <a:cs typeface="Graphik Semibold"/>
          <a:sym typeface="Graphik Semibold"/>
        </a:defRPr>
      </a:lvl4pPr>
      <a:lvl5pPr marL="0" marR="0" indent="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252" strike="noStrike" sz="8400" u="none">
          <a:gradFill flip="none" rotWithShape="1">
            <a:gsLst>
              <a:gs pos="0">
                <a:srgbClr val="FFFFFF"/>
              </a:gs>
              <a:gs pos="100000">
                <a:srgbClr val="929292"/>
              </a:gs>
            </a:gsLst>
            <a:lin ang="5400000" scaled="0"/>
          </a:gradFill>
          <a:uFillTx/>
          <a:latin typeface="Graphik Semibold"/>
          <a:ea typeface="Graphik Semibold"/>
          <a:cs typeface="Graphik Semibold"/>
          <a:sym typeface="Graphik Semibold"/>
        </a:defRPr>
      </a:lvl5pPr>
      <a:lvl6pPr marL="0" marR="0" indent="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252" strike="noStrike" sz="8400" u="none">
          <a:gradFill flip="none" rotWithShape="1">
            <a:gsLst>
              <a:gs pos="0">
                <a:srgbClr val="FFFFFF"/>
              </a:gs>
              <a:gs pos="100000">
                <a:srgbClr val="929292"/>
              </a:gs>
            </a:gsLst>
            <a:lin ang="5400000" scaled="0"/>
          </a:gradFill>
          <a:uFillTx/>
          <a:latin typeface="Graphik Semibold"/>
          <a:ea typeface="Graphik Semibold"/>
          <a:cs typeface="Graphik Semibold"/>
          <a:sym typeface="Graphik Semibold"/>
        </a:defRPr>
      </a:lvl6pPr>
      <a:lvl7pPr marL="0" marR="0" indent="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252" strike="noStrike" sz="8400" u="none">
          <a:gradFill flip="none" rotWithShape="1">
            <a:gsLst>
              <a:gs pos="0">
                <a:srgbClr val="FFFFFF"/>
              </a:gs>
              <a:gs pos="100000">
                <a:srgbClr val="929292"/>
              </a:gs>
            </a:gsLst>
            <a:lin ang="5400000" scaled="0"/>
          </a:gradFill>
          <a:uFillTx/>
          <a:latin typeface="Graphik Semibold"/>
          <a:ea typeface="Graphik Semibold"/>
          <a:cs typeface="Graphik Semibold"/>
          <a:sym typeface="Graphik Semibold"/>
        </a:defRPr>
      </a:lvl7pPr>
      <a:lvl8pPr marL="0" marR="0" indent="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252" strike="noStrike" sz="8400" u="none">
          <a:gradFill flip="none" rotWithShape="1">
            <a:gsLst>
              <a:gs pos="0">
                <a:srgbClr val="FFFFFF"/>
              </a:gs>
              <a:gs pos="100000">
                <a:srgbClr val="929292"/>
              </a:gs>
            </a:gsLst>
            <a:lin ang="5400000" scaled="0"/>
          </a:gradFill>
          <a:uFillTx/>
          <a:latin typeface="Graphik Semibold"/>
          <a:ea typeface="Graphik Semibold"/>
          <a:cs typeface="Graphik Semibold"/>
          <a:sym typeface="Graphik Semibold"/>
        </a:defRPr>
      </a:lvl8pPr>
      <a:lvl9pPr marL="0" marR="0" indent="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252" strike="noStrike" sz="8400" u="none">
          <a:gradFill flip="none" rotWithShape="1">
            <a:gsLst>
              <a:gs pos="0">
                <a:srgbClr val="FFFFFF"/>
              </a:gs>
              <a:gs pos="100000">
                <a:srgbClr val="929292"/>
              </a:gs>
            </a:gsLst>
            <a:lin ang="5400000" scaled="0"/>
          </a:gradFill>
          <a:uFillTx/>
          <a:latin typeface="Graphik Semibold"/>
          <a:ea typeface="Graphik Semibold"/>
          <a:cs typeface="Graphik Semibold"/>
          <a:sym typeface="Graphik Semibold"/>
        </a:defRPr>
      </a:lvl9pPr>
    </p:titleStyle>
    <p:bodyStyle>
      <a:lvl1pPr marL="558800" marR="0" indent="-558800" algn="l" defTabSz="24384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FFFFFF"/>
        </a:buClr>
        <a:buSzPct val="100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Graphik"/>
          <a:ea typeface="Graphik"/>
          <a:cs typeface="Graphik"/>
          <a:sym typeface="Graphik"/>
        </a:defRPr>
      </a:lvl1pPr>
      <a:lvl2pPr marL="1117600" marR="0" indent="-558800" algn="l" defTabSz="24384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FFFFFF"/>
        </a:buClr>
        <a:buSzPct val="100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Graphik"/>
          <a:ea typeface="Graphik"/>
          <a:cs typeface="Graphik"/>
          <a:sym typeface="Graphik"/>
        </a:defRPr>
      </a:lvl2pPr>
      <a:lvl3pPr marL="1676400" marR="0" indent="-558800" algn="l" defTabSz="24384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FFFFFF"/>
        </a:buClr>
        <a:buSzPct val="100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Graphik"/>
          <a:ea typeface="Graphik"/>
          <a:cs typeface="Graphik"/>
          <a:sym typeface="Graphik"/>
        </a:defRPr>
      </a:lvl3pPr>
      <a:lvl4pPr marL="2235200" marR="0" indent="-558800" algn="l" defTabSz="24384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FFFFFF"/>
        </a:buClr>
        <a:buSzPct val="100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Graphik"/>
          <a:ea typeface="Graphik"/>
          <a:cs typeface="Graphik"/>
          <a:sym typeface="Graphik"/>
        </a:defRPr>
      </a:lvl4pPr>
      <a:lvl5pPr marL="2794000" marR="0" indent="-558800" algn="l" defTabSz="24384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FFFFFF"/>
        </a:buClr>
        <a:buSzPct val="100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Graphik"/>
          <a:ea typeface="Graphik"/>
          <a:cs typeface="Graphik"/>
          <a:sym typeface="Graphik"/>
        </a:defRPr>
      </a:lvl5pPr>
      <a:lvl6pPr marL="3352800" marR="0" indent="-558800" algn="l" defTabSz="24384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FFFFFF"/>
        </a:buClr>
        <a:buSzPct val="100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Graphik"/>
          <a:ea typeface="Graphik"/>
          <a:cs typeface="Graphik"/>
          <a:sym typeface="Graphik"/>
        </a:defRPr>
      </a:lvl6pPr>
      <a:lvl7pPr marL="3911600" marR="0" indent="-558800" algn="l" defTabSz="24384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FFFFFF"/>
        </a:buClr>
        <a:buSzPct val="100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Graphik"/>
          <a:ea typeface="Graphik"/>
          <a:cs typeface="Graphik"/>
          <a:sym typeface="Graphik"/>
        </a:defRPr>
      </a:lvl7pPr>
      <a:lvl8pPr marL="4470400" marR="0" indent="-558800" algn="l" defTabSz="24384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FFFFFF"/>
        </a:buClr>
        <a:buSzPct val="100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Graphik"/>
          <a:ea typeface="Graphik"/>
          <a:cs typeface="Graphik"/>
          <a:sym typeface="Graphik"/>
        </a:defRPr>
      </a:lvl8pPr>
      <a:lvl9pPr marL="5029200" marR="0" indent="-558800" algn="l" defTabSz="24384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FFFFFF"/>
        </a:buClr>
        <a:buSzPct val="100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Graphik"/>
          <a:ea typeface="Graphik"/>
          <a:cs typeface="Graphik"/>
          <a:sym typeface="Graphik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詩 80:19 耶和華─萬軍之上帝啊，…"/>
          <p:cNvSpPr txBox="1"/>
          <p:nvPr>
            <p:ph type="body" idx="1"/>
          </p:nvPr>
        </p:nvSpPr>
        <p:spPr>
          <a:xfrm>
            <a:off x="615015" y="387866"/>
            <a:ext cx="23153970" cy="12035657"/>
          </a:xfrm>
          <a:prstGeom prst="rect">
            <a:avLst/>
          </a:prstGeom>
        </p:spPr>
        <p:txBody>
          <a:bodyPr/>
          <a:lstStyle/>
          <a:p>
            <a:pPr algn="l" defTabSz="2438337">
              <a:defRPr b="1" sz="8000">
                <a:solidFill>
                  <a:srgbClr val="FFFFFF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詩 80:19 耶和華─萬軍之上帝啊，</a:t>
            </a:r>
          </a:p>
          <a:p>
            <a:pPr algn="l" defTabSz="2438337">
              <a:defRPr b="1" sz="8000">
                <a:solidFill>
                  <a:srgbClr val="FFFFFF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求你使我們回轉，</a:t>
            </a:r>
          </a:p>
          <a:p>
            <a:pPr algn="l" defTabSz="2438337">
              <a:defRPr b="1" sz="8000">
                <a:solidFill>
                  <a:srgbClr val="FFFFFF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使你的臉發光，我們就會得救！</a:t>
            </a:r>
          </a:p>
        </p:txBody>
      </p:sp>
      <p:sp>
        <p:nvSpPr>
          <p:cNvPr id="191" name="詩 80"/>
          <p:cNvSpPr txBox="1"/>
          <p:nvPr/>
        </p:nvSpPr>
        <p:spPr>
          <a:xfrm>
            <a:off x="331529" y="12421032"/>
            <a:ext cx="8472732" cy="1097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5500">
                <a:solidFill>
                  <a:srgbClr val="FFFFFF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pPr/>
            <a:r>
              <a:t>詩 80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80:1   領約瑟如領羊群的以色列牧者啊，…"/>
          <p:cNvSpPr txBox="1"/>
          <p:nvPr>
            <p:ph type="body" idx="1"/>
          </p:nvPr>
        </p:nvSpPr>
        <p:spPr>
          <a:xfrm>
            <a:off x="615015" y="387866"/>
            <a:ext cx="23153970" cy="13254915"/>
          </a:xfrm>
          <a:prstGeom prst="rect">
            <a:avLst/>
          </a:prstGeom>
        </p:spPr>
        <p:txBody>
          <a:bodyPr numCol="2" spcCol="637797"/>
          <a:lstStyle/>
          <a:p>
            <a:pPr algn="l" defTabSz="1072869">
              <a:defRPr b="1">
                <a:solidFill>
                  <a:srgbClr val="FFFFFF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   領約瑟如領羊群的以色列牧者啊，</a:t>
            </a:r>
          </a:p>
          <a:p>
            <a:pPr lvl="2" marL="0" indent="0" algn="l" defTabSz="1072869">
              <a:buSzTx/>
              <a:buNone/>
              <a:defRPr b="1">
                <a:solidFill>
                  <a:srgbClr val="FFFFFF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求你側耳而聽！</a:t>
            </a:r>
          </a:p>
          <a:p>
            <a:pPr algn="l" defTabSz="1072869">
              <a:defRPr b="1">
                <a:solidFill>
                  <a:srgbClr val="FFFFFF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在基路伯之上坐寶座的啊，求你發出光來！</a:t>
            </a:r>
          </a:p>
          <a:p>
            <a:pPr algn="l" defTabSz="1072869">
              <a:defRPr b="1">
                <a:solidFill>
                  <a:srgbClr val="FFFFFF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80:2 在以法蓮、便雅憫、瑪拿西面前</a:t>
            </a:r>
          </a:p>
          <a:p>
            <a:pPr algn="l" defTabSz="1072869">
              <a:defRPr b="1">
                <a:solidFill>
                  <a:srgbClr val="FFFFFF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求你施展你的大能，拯救我們。</a:t>
            </a:r>
          </a:p>
          <a:p>
            <a:pPr algn="l" defTabSz="1072869">
              <a:defRPr b="1" sz="4400">
                <a:solidFill>
                  <a:srgbClr val="82FF71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80:3 上帝啊，求你使我們回轉，</a:t>
            </a:r>
          </a:p>
          <a:p>
            <a:pPr algn="l" defTabSz="1072869">
              <a:defRPr b="1" sz="4400">
                <a:solidFill>
                  <a:srgbClr val="82FF71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使你的臉發光，我們就會得救！</a:t>
            </a:r>
          </a:p>
          <a:p>
            <a:pPr algn="l" defTabSz="1072869">
              <a:defRPr b="1">
                <a:solidFill>
                  <a:srgbClr val="FFFFFF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</a:p>
          <a:p>
            <a:pPr algn="l" defTabSz="1072869">
              <a:defRPr b="1">
                <a:solidFill>
                  <a:srgbClr val="FFFFFF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80:4 耶和華─萬軍之上帝啊，</a:t>
            </a:r>
          </a:p>
          <a:p>
            <a:pPr algn="l" defTabSz="1072869">
              <a:defRPr b="1">
                <a:solidFill>
                  <a:srgbClr val="FFFFFF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你因你百姓的禱告發怒，要到幾時呢？</a:t>
            </a:r>
          </a:p>
          <a:p>
            <a:pPr algn="l" defTabSz="1072869">
              <a:defRPr b="1">
                <a:solidFill>
                  <a:srgbClr val="FFFFFF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80:5 你以眼淚當食物給他們吃，</a:t>
            </a:r>
          </a:p>
          <a:p>
            <a:pPr algn="l" defTabSz="1072869">
              <a:defRPr b="1">
                <a:solidFill>
                  <a:srgbClr val="FFFFFF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量出滿碗的眼淚給他們喝。</a:t>
            </a:r>
          </a:p>
          <a:p>
            <a:pPr algn="l" defTabSz="1072869">
              <a:defRPr b="1">
                <a:solidFill>
                  <a:srgbClr val="FFFFFF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80:6 你使鄰邦因我們紛爭，</a:t>
            </a:r>
          </a:p>
          <a:p>
            <a:pPr algn="l" defTabSz="1072869">
              <a:defRPr b="1">
                <a:solidFill>
                  <a:srgbClr val="FFFFFF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我們的仇敵彼此戲笑。</a:t>
            </a:r>
          </a:p>
          <a:p>
            <a:pPr algn="l" defTabSz="1072869">
              <a:defRPr b="1" sz="4400">
                <a:solidFill>
                  <a:srgbClr val="82FF71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80:7 萬軍之上帝啊，求你使我們回轉，</a:t>
            </a:r>
          </a:p>
          <a:p>
            <a:pPr algn="l" defTabSz="1072869">
              <a:defRPr b="1" sz="4400">
                <a:solidFill>
                  <a:srgbClr val="82FF71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使你的臉發光，我們就會得救！</a:t>
            </a:r>
          </a:p>
          <a:p>
            <a:pPr algn="l" defTabSz="1072869">
              <a:defRPr b="1">
                <a:solidFill>
                  <a:srgbClr val="FFFFFF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</a:p>
          <a:p>
            <a:pPr algn="l" defTabSz="1072869">
              <a:defRPr b="1">
                <a:solidFill>
                  <a:srgbClr val="FFFFFF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</a:p>
          <a:p>
            <a:pPr algn="l" defTabSz="1072869">
              <a:defRPr b="1">
                <a:solidFill>
                  <a:srgbClr val="FFFFFF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</a:p>
          <a:p>
            <a:pPr algn="l" defTabSz="1072869">
              <a:defRPr b="1">
                <a:solidFill>
                  <a:srgbClr val="FFFFFF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</a:p>
          <a:p>
            <a:pPr algn="l" defTabSz="1072869">
              <a:defRPr b="1">
                <a:solidFill>
                  <a:srgbClr val="FFFFFF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80:8 你從埃及拔出一棵葡萄樹，</a:t>
            </a:r>
          </a:p>
          <a:p>
            <a:pPr algn="l" defTabSz="1072869">
              <a:defRPr b="1">
                <a:solidFill>
                  <a:srgbClr val="FFFFFF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趕出外邦人，把這樹栽上。</a:t>
            </a:r>
          </a:p>
          <a:p>
            <a:pPr algn="l" defTabSz="1072869">
              <a:defRPr b="1">
                <a:solidFill>
                  <a:srgbClr val="FFFFFF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80:9 你在它面前清除雜物，</a:t>
            </a:r>
          </a:p>
          <a:p>
            <a:pPr algn="l" defTabSz="1072869">
              <a:defRPr b="1">
                <a:solidFill>
                  <a:srgbClr val="FFFFFF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它就深深扎根，蔓延滿地。</a:t>
            </a:r>
          </a:p>
          <a:p>
            <a:pPr algn="l" defTabSz="1072869">
              <a:defRPr b="1">
                <a:solidFill>
                  <a:srgbClr val="FFFFFF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80:10 它的影子遮蔽群山，枝子好像高大的香柏樹。</a:t>
            </a:r>
          </a:p>
          <a:p>
            <a:pPr algn="l" defTabSz="1072869">
              <a:defRPr b="1">
                <a:solidFill>
                  <a:srgbClr val="FFFFFF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80:11 它長出枝子，直到大海，伸展嫩枝，延到大河。</a:t>
            </a:r>
          </a:p>
          <a:p>
            <a:pPr algn="l" defTabSz="1072869">
              <a:defRPr b="1">
                <a:solidFill>
                  <a:srgbClr val="FFFFFF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80:12 你為何拆毀這樹的籬笆，任憑路人摘取？</a:t>
            </a:r>
          </a:p>
          <a:p>
            <a:pPr algn="l" defTabSz="1072869">
              <a:defRPr b="1">
                <a:solidFill>
                  <a:srgbClr val="FFFFFF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80:13 林中的野豬踐踏它，田裏的走獸吞吃它。</a:t>
            </a:r>
          </a:p>
          <a:p>
            <a:pPr algn="l" defTabSz="1072869">
              <a:defRPr b="1">
                <a:solidFill>
                  <a:srgbClr val="FFFFFF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80:14 萬軍之上帝啊，求你轉回，</a:t>
            </a:r>
          </a:p>
          <a:p>
            <a:pPr algn="l" defTabSz="1072869">
              <a:defRPr b="1">
                <a:solidFill>
                  <a:srgbClr val="FFFFFF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從天上垂看觀察，眷顧這葡萄樹；</a:t>
            </a:r>
          </a:p>
          <a:p>
            <a:pPr algn="l" defTabSz="1072869">
              <a:defRPr b="1">
                <a:solidFill>
                  <a:srgbClr val="FFFFFF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80:15 保護你右手所栽的根，你為自己所堅固的幼苗。</a:t>
            </a:r>
          </a:p>
          <a:p>
            <a:pPr algn="l" defTabSz="1072869">
              <a:defRPr b="1">
                <a:solidFill>
                  <a:srgbClr val="FFFFFF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80:16 這樹已經被火焚燒，</a:t>
            </a:r>
          </a:p>
          <a:p>
            <a:pPr algn="l" defTabSz="1072869">
              <a:defRPr b="1">
                <a:solidFill>
                  <a:srgbClr val="FFFFFF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被刀砍伐，因你臉上的怒容就滅亡了。</a:t>
            </a:r>
          </a:p>
          <a:p>
            <a:pPr algn="l" defTabSz="1072869">
              <a:defRPr b="1">
                <a:solidFill>
                  <a:srgbClr val="FFFFFF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80:17 願你的手扶持你右邊的人，你為自己所堅固的人子。</a:t>
            </a:r>
          </a:p>
          <a:p>
            <a:pPr algn="l" defTabSz="1072869">
              <a:defRPr b="1">
                <a:solidFill>
                  <a:srgbClr val="FFFFFF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80:18 這樣，我們就不背離你；</a:t>
            </a:r>
          </a:p>
          <a:p>
            <a:pPr algn="l" defTabSz="1072869">
              <a:defRPr b="1">
                <a:solidFill>
                  <a:srgbClr val="FFFFFF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求你救活我們，讓我們得以求告你的名。</a:t>
            </a:r>
          </a:p>
          <a:p>
            <a:pPr algn="l" defTabSz="1072869">
              <a:defRPr b="1" sz="4400">
                <a:solidFill>
                  <a:srgbClr val="82FF71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80:19 耶和華─萬軍之上帝啊，求你使我們回轉，</a:t>
            </a:r>
          </a:p>
          <a:p>
            <a:pPr algn="l" defTabSz="1072869">
              <a:defRPr b="1" sz="4400">
                <a:solidFill>
                  <a:srgbClr val="82FF71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使你的臉發光，我們就會得救！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80:1   領約瑟如領羊群的以色列牧者啊，…"/>
          <p:cNvSpPr txBox="1"/>
          <p:nvPr>
            <p:ph type="body" idx="1"/>
          </p:nvPr>
        </p:nvSpPr>
        <p:spPr>
          <a:xfrm>
            <a:off x="615015" y="387866"/>
            <a:ext cx="23153970" cy="13254915"/>
          </a:xfrm>
          <a:prstGeom prst="rect">
            <a:avLst/>
          </a:prstGeom>
        </p:spPr>
        <p:txBody>
          <a:bodyPr numCol="2" spcCol="637797"/>
          <a:lstStyle/>
          <a:p>
            <a:pPr algn="l" defTabSz="1072869">
              <a:defRPr b="1">
                <a:solidFill>
                  <a:srgbClr val="FFFFFF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   領約瑟如領羊群的以色列牧者啊，</a:t>
            </a:r>
          </a:p>
          <a:p>
            <a:pPr lvl="2" marL="0" indent="0" algn="l" defTabSz="1072869">
              <a:buSzTx/>
              <a:buNone/>
              <a:defRPr b="1">
                <a:solidFill>
                  <a:srgbClr val="FFFFFF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求你側耳而聽！</a:t>
            </a:r>
          </a:p>
          <a:p>
            <a:pPr algn="l" defTabSz="1072869">
              <a:defRPr b="1">
                <a:solidFill>
                  <a:srgbClr val="FFFFFF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在基路伯之上坐寶座的啊，求你發出光來！</a:t>
            </a:r>
          </a:p>
          <a:p>
            <a:pPr algn="l" defTabSz="1072869">
              <a:defRPr b="1">
                <a:solidFill>
                  <a:srgbClr val="FFFFFF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80:2 在以法蓮、便雅憫、瑪拿西面前</a:t>
            </a:r>
          </a:p>
          <a:p>
            <a:pPr algn="l" defTabSz="1072869">
              <a:defRPr b="1">
                <a:solidFill>
                  <a:srgbClr val="FFFFFF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求你施展你的大能，拯救我們。</a:t>
            </a:r>
          </a:p>
          <a:p>
            <a:pPr algn="l" defTabSz="1072869">
              <a:defRPr b="1" sz="4400">
                <a:solidFill>
                  <a:srgbClr val="82FF71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80:3 上帝啊，求你使我們回轉，</a:t>
            </a:r>
          </a:p>
          <a:p>
            <a:pPr algn="l" defTabSz="1072869">
              <a:defRPr b="1" sz="4400">
                <a:solidFill>
                  <a:srgbClr val="82FF71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使你的臉發光，我們就會得救！</a:t>
            </a:r>
          </a:p>
          <a:p>
            <a:pPr algn="l" defTabSz="1072869">
              <a:defRPr b="1">
                <a:solidFill>
                  <a:srgbClr val="FFFFFF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</a:p>
          <a:p>
            <a:pPr algn="l" defTabSz="1072869">
              <a:defRPr b="1">
                <a:solidFill>
                  <a:srgbClr val="FFFFFF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80:4 耶和華─萬軍之上帝啊，</a:t>
            </a:r>
          </a:p>
          <a:p>
            <a:pPr algn="l" defTabSz="1072869">
              <a:defRPr b="1">
                <a:solidFill>
                  <a:srgbClr val="FFFFFF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你因你百姓的禱告發怒，要到幾時呢？</a:t>
            </a:r>
          </a:p>
          <a:p>
            <a:pPr algn="l" defTabSz="1072869">
              <a:defRPr b="1">
                <a:solidFill>
                  <a:srgbClr val="FFFFFF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80:5 你以眼淚當食物給他們吃，</a:t>
            </a:r>
          </a:p>
          <a:p>
            <a:pPr algn="l" defTabSz="1072869">
              <a:defRPr b="1">
                <a:solidFill>
                  <a:srgbClr val="FFFFFF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量出滿碗的眼淚給他們喝。</a:t>
            </a:r>
          </a:p>
          <a:p>
            <a:pPr algn="l" defTabSz="1072869">
              <a:defRPr b="1">
                <a:solidFill>
                  <a:srgbClr val="FFFFFF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80:6 你使鄰邦因我們紛爭，</a:t>
            </a:r>
          </a:p>
          <a:p>
            <a:pPr algn="l" defTabSz="1072869">
              <a:defRPr b="1">
                <a:solidFill>
                  <a:srgbClr val="FFFFFF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我們的仇敵彼此戲笑。</a:t>
            </a:r>
          </a:p>
          <a:p>
            <a:pPr algn="l" defTabSz="1072869">
              <a:defRPr b="1" sz="4400">
                <a:solidFill>
                  <a:srgbClr val="82FF71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80:7 萬軍之上帝啊，求你使我們回轉，</a:t>
            </a:r>
          </a:p>
          <a:p>
            <a:pPr algn="l" defTabSz="1072869">
              <a:defRPr b="1" sz="4400">
                <a:solidFill>
                  <a:srgbClr val="82FF71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使你的臉發光，我們就會得救！</a:t>
            </a:r>
          </a:p>
          <a:p>
            <a:pPr algn="l" defTabSz="1072869">
              <a:defRPr b="1">
                <a:solidFill>
                  <a:srgbClr val="FFFFFF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</a:p>
          <a:p>
            <a:pPr algn="l" defTabSz="1072869">
              <a:defRPr b="1">
                <a:solidFill>
                  <a:srgbClr val="FFFFFF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</a:p>
          <a:p>
            <a:pPr algn="l" defTabSz="1072869">
              <a:defRPr b="1">
                <a:solidFill>
                  <a:srgbClr val="FFFFFF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</a:p>
          <a:p>
            <a:pPr algn="l" defTabSz="1072869">
              <a:defRPr b="1">
                <a:solidFill>
                  <a:srgbClr val="FFFFFF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</a:p>
          <a:p>
            <a:pPr algn="l" defTabSz="1072869">
              <a:defRPr b="1">
                <a:solidFill>
                  <a:srgbClr val="FFFFFF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80:8 你從埃及拔出一棵葡萄樹，</a:t>
            </a:r>
          </a:p>
          <a:p>
            <a:pPr algn="l" defTabSz="1072869">
              <a:defRPr b="1">
                <a:solidFill>
                  <a:srgbClr val="FFFFFF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趕出外邦人，把這樹栽上。</a:t>
            </a:r>
          </a:p>
          <a:p>
            <a:pPr algn="l" defTabSz="1072869">
              <a:defRPr b="1">
                <a:solidFill>
                  <a:srgbClr val="FFFFFF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80:9 你在它面前清除雜物，</a:t>
            </a:r>
          </a:p>
          <a:p>
            <a:pPr algn="l" defTabSz="1072869">
              <a:defRPr b="1">
                <a:solidFill>
                  <a:srgbClr val="FFFFFF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它就深深扎根，蔓延滿地。</a:t>
            </a:r>
          </a:p>
          <a:p>
            <a:pPr algn="l" defTabSz="1072869">
              <a:defRPr b="1">
                <a:solidFill>
                  <a:srgbClr val="FFFFFF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80:10 它的影子遮蔽群山，枝子好像高大的香柏樹。</a:t>
            </a:r>
          </a:p>
          <a:p>
            <a:pPr algn="l" defTabSz="1072869">
              <a:defRPr b="1">
                <a:solidFill>
                  <a:srgbClr val="FFFFFF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80:11 它長出枝子，直到大海，伸展嫩枝，延到大河。</a:t>
            </a:r>
          </a:p>
          <a:p>
            <a:pPr algn="l" defTabSz="1072869">
              <a:defRPr b="1">
                <a:solidFill>
                  <a:srgbClr val="FFFFFF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80:12 你為何拆毀這樹的籬笆，任憑路人摘取？</a:t>
            </a:r>
          </a:p>
          <a:p>
            <a:pPr algn="l" defTabSz="1072869">
              <a:defRPr b="1">
                <a:solidFill>
                  <a:srgbClr val="FFFFFF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80:13 林中的野豬踐踏它，田裏的走獸吞吃它。</a:t>
            </a:r>
          </a:p>
          <a:p>
            <a:pPr algn="l" defTabSz="1072869">
              <a:defRPr b="1">
                <a:solidFill>
                  <a:srgbClr val="FFFFFF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80:14 萬軍之上帝啊，求你轉回，</a:t>
            </a:r>
          </a:p>
          <a:p>
            <a:pPr algn="l" defTabSz="1072869">
              <a:defRPr b="1">
                <a:solidFill>
                  <a:srgbClr val="FFFFFF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從天上垂看觀察，眷顧這葡萄樹；</a:t>
            </a:r>
          </a:p>
          <a:p>
            <a:pPr algn="l" defTabSz="1072869">
              <a:defRPr b="1">
                <a:solidFill>
                  <a:srgbClr val="FFFFFF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80:15 保護你右手所栽的根，你為自己所堅固的幼苗。</a:t>
            </a:r>
          </a:p>
          <a:p>
            <a:pPr algn="l" defTabSz="1072869">
              <a:defRPr b="1">
                <a:solidFill>
                  <a:srgbClr val="FFFFFF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80:16 這樹已經被火焚燒，</a:t>
            </a:r>
          </a:p>
          <a:p>
            <a:pPr algn="l" defTabSz="1072869">
              <a:defRPr b="1">
                <a:solidFill>
                  <a:srgbClr val="FFFFFF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被刀砍伐，因你臉上的怒容就滅亡了。</a:t>
            </a:r>
          </a:p>
          <a:p>
            <a:pPr algn="l" defTabSz="1072869">
              <a:defRPr b="1">
                <a:solidFill>
                  <a:srgbClr val="FFFFFF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80:17 願你的手扶持你右邊的人，你為自己所堅固的人子。</a:t>
            </a:r>
          </a:p>
          <a:p>
            <a:pPr algn="l" defTabSz="1072869">
              <a:defRPr b="1">
                <a:solidFill>
                  <a:srgbClr val="FFFFFF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80:18 這樣，我們就不背離你；</a:t>
            </a:r>
          </a:p>
          <a:p>
            <a:pPr algn="l" defTabSz="1072869">
              <a:defRPr b="1">
                <a:solidFill>
                  <a:srgbClr val="FFFFFF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求你救活我們，讓我們得以求告你的名。</a:t>
            </a:r>
          </a:p>
          <a:p>
            <a:pPr algn="l" defTabSz="1072869">
              <a:defRPr b="1" sz="4400">
                <a:solidFill>
                  <a:srgbClr val="82FF71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80:19 耶和華─萬軍之上帝啊，求你使我們回轉，</a:t>
            </a:r>
          </a:p>
          <a:p>
            <a:pPr algn="l" defTabSz="1072869">
              <a:defRPr b="1" sz="4400">
                <a:solidFill>
                  <a:srgbClr val="82FF71"/>
                </a:solidFill>
                <a:effectLst>
                  <a:outerShdw sx="100000" sy="100000" kx="0" ky="0" algn="b" rotWithShape="0" blurRad="88900" dist="2794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使你的臉發光，我們就會得救！</a:t>
            </a:r>
          </a:p>
        </p:txBody>
      </p:sp>
      <p:sp>
        <p:nvSpPr>
          <p:cNvPr id="219" name="1-2 向以色列牧者祈求"/>
          <p:cNvSpPr txBox="1"/>
          <p:nvPr/>
        </p:nvSpPr>
        <p:spPr>
          <a:xfrm>
            <a:off x="3921870" y="845227"/>
            <a:ext cx="7633717" cy="11882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6000">
                <a:solidFill>
                  <a:srgbClr val="FFF037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pPr/>
            <a:r>
              <a:t>1-2 向以色列牧者祈求</a:t>
            </a:r>
          </a:p>
        </p:txBody>
      </p:sp>
      <p:sp>
        <p:nvSpPr>
          <p:cNvPr id="220" name="4-6 向牧者的哀訴"/>
          <p:cNvSpPr txBox="1"/>
          <p:nvPr/>
        </p:nvSpPr>
        <p:spPr>
          <a:xfrm>
            <a:off x="4683870" y="6048334"/>
            <a:ext cx="6109717" cy="11882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6000">
                <a:solidFill>
                  <a:srgbClr val="FFF037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pPr/>
            <a:r>
              <a:t>4-6 向牧者的哀訴</a:t>
            </a:r>
          </a:p>
        </p:txBody>
      </p:sp>
      <p:sp>
        <p:nvSpPr>
          <p:cNvPr id="221" name="8-18 葡萄樹的敘事比喻"/>
          <p:cNvSpPr txBox="1"/>
          <p:nvPr/>
        </p:nvSpPr>
        <p:spPr>
          <a:xfrm>
            <a:off x="15574330" y="845227"/>
            <a:ext cx="8125969" cy="11882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6000">
                <a:solidFill>
                  <a:srgbClr val="FFF037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pPr/>
            <a:r>
              <a:t>8-18 葡萄樹的敘事比喻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詩 80:19 耶和華─萬軍之上帝啊，…"/>
          <p:cNvSpPr txBox="1"/>
          <p:nvPr>
            <p:ph type="body" idx="1"/>
          </p:nvPr>
        </p:nvSpPr>
        <p:spPr>
          <a:xfrm>
            <a:off x="615015" y="387866"/>
            <a:ext cx="23153970" cy="12035657"/>
          </a:xfrm>
          <a:prstGeom prst="rect">
            <a:avLst/>
          </a:prstGeom>
        </p:spPr>
        <p:txBody>
          <a:bodyPr/>
          <a:lstStyle/>
          <a:p>
            <a:pPr algn="l" defTabSz="2438337">
              <a:defRPr b="1" sz="8000">
                <a:solidFill>
                  <a:srgbClr val="FFFFFF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詩 80:19 耶和華─萬軍之上帝啊，</a:t>
            </a:r>
          </a:p>
          <a:p>
            <a:pPr algn="l" defTabSz="2438337">
              <a:defRPr b="1" sz="8000">
                <a:solidFill>
                  <a:srgbClr val="FFFFFF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求你使我們回轉，</a:t>
            </a:r>
          </a:p>
          <a:p>
            <a:pPr algn="l" defTabSz="2438337">
              <a:defRPr b="1" sz="8000">
                <a:solidFill>
                  <a:srgbClr val="FFFFFF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使你的臉發光，我們就會得救！</a:t>
            </a:r>
          </a:p>
        </p:txBody>
      </p:sp>
      <p:sp>
        <p:nvSpPr>
          <p:cNvPr id="224" name="詩 80"/>
          <p:cNvSpPr txBox="1"/>
          <p:nvPr/>
        </p:nvSpPr>
        <p:spPr>
          <a:xfrm>
            <a:off x="331529" y="12421032"/>
            <a:ext cx="8472732" cy="1097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5500">
                <a:solidFill>
                  <a:srgbClr val="FFFFFF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pPr/>
            <a:r>
              <a:t>詩 80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80:1   領約瑟如領羊群的以色列牧者啊，…"/>
          <p:cNvSpPr txBox="1"/>
          <p:nvPr>
            <p:ph type="body" idx="1"/>
          </p:nvPr>
        </p:nvSpPr>
        <p:spPr>
          <a:xfrm>
            <a:off x="336944" y="167233"/>
            <a:ext cx="23710112" cy="13381534"/>
          </a:xfrm>
          <a:prstGeom prst="rect">
            <a:avLst/>
          </a:prstGeom>
        </p:spPr>
        <p:txBody>
          <a:bodyPr numCol="2" spcCol="653117"/>
          <a:lstStyle/>
          <a:p>
            <a:pPr algn="l" defTabSz="1097252">
              <a:lnSpc>
                <a:spcPct val="80000"/>
              </a:lnSpc>
              <a:defRPr b="1" sz="4000">
                <a:solidFill>
                  <a:srgbClr val="FFFFFF"/>
                </a:solidFill>
                <a:effectLst>
                  <a:outerShdw sx="100000" sy="100000" kx="0" ky="0" algn="b" rotWithShape="0" blurRad="88900" dist="28575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   領約瑟如領羊群的以色列牧者啊，</a:t>
            </a:r>
          </a:p>
          <a:p>
            <a:pPr lvl="2" marL="0" indent="0" algn="l" defTabSz="1097252">
              <a:lnSpc>
                <a:spcPct val="80000"/>
              </a:lnSpc>
              <a:buSzTx/>
              <a:buNone/>
              <a:defRPr b="1" sz="4000">
                <a:solidFill>
                  <a:srgbClr val="FFFFFF"/>
                </a:solidFill>
                <a:effectLst>
                  <a:outerShdw sx="100000" sy="100000" kx="0" ky="0" algn="b" rotWithShape="0" blurRad="88900" dist="28575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求你側耳而聽！</a:t>
            </a:r>
          </a:p>
          <a:p>
            <a:pPr algn="l" defTabSz="1097252">
              <a:lnSpc>
                <a:spcPct val="80000"/>
              </a:lnSpc>
              <a:defRPr b="1" sz="4000">
                <a:solidFill>
                  <a:srgbClr val="FFFFFF"/>
                </a:solidFill>
                <a:effectLst>
                  <a:outerShdw sx="100000" sy="100000" kx="0" ky="0" algn="b" rotWithShape="0" blurRad="88900" dist="28575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在基路伯之上坐寶座的啊，求你發出光來！</a:t>
            </a:r>
          </a:p>
          <a:p>
            <a:pPr algn="l" defTabSz="1097252">
              <a:lnSpc>
                <a:spcPct val="80000"/>
              </a:lnSpc>
              <a:defRPr b="1" sz="4000">
                <a:solidFill>
                  <a:srgbClr val="FFFFFF"/>
                </a:solidFill>
                <a:effectLst>
                  <a:outerShdw sx="100000" sy="100000" kx="0" ky="0" algn="b" rotWithShape="0" blurRad="88900" dist="28575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80:2 在以法蓮、便雅憫、瑪拿西面前</a:t>
            </a:r>
          </a:p>
          <a:p>
            <a:pPr algn="l" defTabSz="1097252">
              <a:lnSpc>
                <a:spcPct val="80000"/>
              </a:lnSpc>
              <a:defRPr b="1" sz="4000">
                <a:solidFill>
                  <a:srgbClr val="FFFFFF"/>
                </a:solidFill>
                <a:effectLst>
                  <a:outerShdw sx="100000" sy="100000" kx="0" ky="0" algn="b" rotWithShape="0" blurRad="88900" dist="28575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求你施展你的大能，拯救我們。</a:t>
            </a:r>
          </a:p>
          <a:p>
            <a:pPr algn="l" defTabSz="1097252">
              <a:lnSpc>
                <a:spcPct val="80000"/>
              </a:lnSpc>
              <a:defRPr b="1" sz="4000">
                <a:solidFill>
                  <a:srgbClr val="82FF71"/>
                </a:solidFill>
                <a:effectLst>
                  <a:outerShdw sx="100000" sy="100000" kx="0" ky="0" algn="b" rotWithShape="0" blurRad="88900" dist="28575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80:3 上帝啊，求你使我們回轉，</a:t>
            </a:r>
          </a:p>
          <a:p>
            <a:pPr algn="l" defTabSz="1097252">
              <a:lnSpc>
                <a:spcPct val="80000"/>
              </a:lnSpc>
              <a:defRPr b="1" sz="4000">
                <a:solidFill>
                  <a:srgbClr val="82FF71"/>
                </a:solidFill>
                <a:effectLst>
                  <a:outerShdw sx="100000" sy="100000" kx="0" ky="0" algn="b" rotWithShape="0" blurRad="88900" dist="28575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使你的臉發光，我們就會得救！</a:t>
            </a:r>
          </a:p>
          <a:p>
            <a:pPr algn="l" defTabSz="1097252">
              <a:lnSpc>
                <a:spcPct val="80000"/>
              </a:lnSpc>
              <a:defRPr b="1" sz="4000">
                <a:solidFill>
                  <a:srgbClr val="FFFFFF"/>
                </a:solidFill>
                <a:effectLst>
                  <a:outerShdw sx="100000" sy="100000" kx="0" ky="0" algn="b" rotWithShape="0" blurRad="88900" dist="28575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</a:p>
          <a:p>
            <a:pPr algn="l" defTabSz="1097252">
              <a:lnSpc>
                <a:spcPct val="80000"/>
              </a:lnSpc>
              <a:defRPr b="1" sz="4000">
                <a:solidFill>
                  <a:srgbClr val="FFFFFF"/>
                </a:solidFill>
                <a:effectLst>
                  <a:outerShdw sx="100000" sy="100000" kx="0" ky="0" algn="b" rotWithShape="0" blurRad="88900" dist="28575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80:4 耶和華─萬軍之上帝啊，</a:t>
            </a:r>
          </a:p>
          <a:p>
            <a:pPr algn="l" defTabSz="1097252">
              <a:lnSpc>
                <a:spcPct val="80000"/>
              </a:lnSpc>
              <a:defRPr b="1" sz="4000">
                <a:solidFill>
                  <a:srgbClr val="FFFFFF"/>
                </a:solidFill>
                <a:effectLst>
                  <a:outerShdw sx="100000" sy="100000" kx="0" ky="0" algn="b" rotWithShape="0" blurRad="88900" dist="28575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你因你百姓的禱告發怒，要到幾時呢？</a:t>
            </a:r>
          </a:p>
          <a:p>
            <a:pPr algn="l" defTabSz="1097252">
              <a:lnSpc>
                <a:spcPct val="80000"/>
              </a:lnSpc>
              <a:defRPr b="1" sz="4000">
                <a:solidFill>
                  <a:srgbClr val="FFFFFF"/>
                </a:solidFill>
                <a:effectLst>
                  <a:outerShdw sx="100000" sy="100000" kx="0" ky="0" algn="b" rotWithShape="0" blurRad="88900" dist="28575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80:5 你以眼淚當食物給他們吃，</a:t>
            </a:r>
          </a:p>
          <a:p>
            <a:pPr algn="l" defTabSz="1097252">
              <a:lnSpc>
                <a:spcPct val="80000"/>
              </a:lnSpc>
              <a:defRPr b="1" sz="4000">
                <a:solidFill>
                  <a:srgbClr val="FFFFFF"/>
                </a:solidFill>
                <a:effectLst>
                  <a:outerShdw sx="100000" sy="100000" kx="0" ky="0" algn="b" rotWithShape="0" blurRad="88900" dist="28575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量出滿碗的眼淚給他們喝。</a:t>
            </a:r>
          </a:p>
          <a:p>
            <a:pPr algn="l" defTabSz="1097252">
              <a:lnSpc>
                <a:spcPct val="80000"/>
              </a:lnSpc>
              <a:defRPr b="1" sz="4000">
                <a:solidFill>
                  <a:srgbClr val="FFFFFF"/>
                </a:solidFill>
                <a:effectLst>
                  <a:outerShdw sx="100000" sy="100000" kx="0" ky="0" algn="b" rotWithShape="0" blurRad="88900" dist="28575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80:6 你使鄰邦因我們紛爭，</a:t>
            </a:r>
          </a:p>
          <a:p>
            <a:pPr algn="l" defTabSz="1097252">
              <a:lnSpc>
                <a:spcPct val="80000"/>
              </a:lnSpc>
              <a:defRPr b="1" sz="4000">
                <a:solidFill>
                  <a:srgbClr val="FFFFFF"/>
                </a:solidFill>
                <a:effectLst>
                  <a:outerShdw sx="100000" sy="100000" kx="0" ky="0" algn="b" rotWithShape="0" blurRad="88900" dist="28575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我們的仇敵彼此戲笑。</a:t>
            </a:r>
          </a:p>
          <a:p>
            <a:pPr algn="l" defTabSz="1097252">
              <a:lnSpc>
                <a:spcPct val="80000"/>
              </a:lnSpc>
              <a:defRPr b="1" sz="4000">
                <a:solidFill>
                  <a:srgbClr val="82FF71"/>
                </a:solidFill>
                <a:effectLst>
                  <a:outerShdw sx="100000" sy="100000" kx="0" ky="0" algn="b" rotWithShape="0" blurRad="88900" dist="28575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80:7 萬軍之上帝啊，求你使我們回轉，</a:t>
            </a:r>
          </a:p>
          <a:p>
            <a:pPr algn="l" defTabSz="1097252">
              <a:lnSpc>
                <a:spcPct val="80000"/>
              </a:lnSpc>
              <a:defRPr b="1" sz="4000">
                <a:solidFill>
                  <a:srgbClr val="82FF71"/>
                </a:solidFill>
                <a:effectLst>
                  <a:outerShdw sx="100000" sy="100000" kx="0" ky="0" algn="b" rotWithShape="0" blurRad="88900" dist="28575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使你的臉發光，我們就會得救！</a:t>
            </a:r>
          </a:p>
          <a:p>
            <a:pPr algn="l" defTabSz="1097252">
              <a:lnSpc>
                <a:spcPct val="80000"/>
              </a:lnSpc>
              <a:defRPr b="1" sz="4000">
                <a:solidFill>
                  <a:srgbClr val="FFFFFF"/>
                </a:solidFill>
                <a:effectLst>
                  <a:outerShdw sx="100000" sy="100000" kx="0" ky="0" algn="b" rotWithShape="0" blurRad="88900" dist="28575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</a:p>
          <a:p>
            <a:pPr algn="l" defTabSz="1097252">
              <a:lnSpc>
                <a:spcPct val="80000"/>
              </a:lnSpc>
              <a:defRPr b="1" sz="4000">
                <a:solidFill>
                  <a:srgbClr val="FFFFFF"/>
                </a:solidFill>
                <a:effectLst>
                  <a:outerShdw sx="100000" sy="100000" kx="0" ky="0" algn="b" rotWithShape="0" blurRad="88900" dist="28575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</a:p>
          <a:p>
            <a:pPr algn="l" defTabSz="1097252">
              <a:lnSpc>
                <a:spcPct val="80000"/>
              </a:lnSpc>
              <a:defRPr b="1" sz="4000">
                <a:solidFill>
                  <a:srgbClr val="FFFFFF"/>
                </a:solidFill>
                <a:effectLst>
                  <a:outerShdw sx="100000" sy="100000" kx="0" ky="0" algn="b" rotWithShape="0" blurRad="88900" dist="28575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</a:p>
          <a:p>
            <a:pPr algn="l" defTabSz="1097252">
              <a:lnSpc>
                <a:spcPct val="80000"/>
              </a:lnSpc>
              <a:defRPr b="1" sz="4000">
                <a:solidFill>
                  <a:srgbClr val="FFFFFF"/>
                </a:solidFill>
                <a:effectLst>
                  <a:outerShdw sx="100000" sy="100000" kx="0" ky="0" algn="b" rotWithShape="0" blurRad="88900" dist="28575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</a:p>
          <a:p>
            <a:pPr algn="l" defTabSz="1097252">
              <a:lnSpc>
                <a:spcPct val="80000"/>
              </a:lnSpc>
              <a:defRPr b="1" sz="4000">
                <a:solidFill>
                  <a:srgbClr val="FFFFFF"/>
                </a:solidFill>
                <a:effectLst>
                  <a:outerShdw sx="100000" sy="100000" kx="0" ky="0" algn="b" rotWithShape="0" blurRad="88900" dist="28575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</a:p>
          <a:p>
            <a:pPr algn="l" defTabSz="1097252">
              <a:lnSpc>
                <a:spcPct val="80000"/>
              </a:lnSpc>
              <a:defRPr b="1" sz="4000">
                <a:solidFill>
                  <a:srgbClr val="FFFFFF"/>
                </a:solidFill>
                <a:effectLst>
                  <a:outerShdw sx="100000" sy="100000" kx="0" ky="0" algn="b" rotWithShape="0" blurRad="88900" dist="28575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</a:p>
          <a:p>
            <a:pPr algn="l" defTabSz="1097252">
              <a:lnSpc>
                <a:spcPct val="80000"/>
              </a:lnSpc>
              <a:defRPr b="1" sz="4000">
                <a:solidFill>
                  <a:srgbClr val="FFFFFF"/>
                </a:solidFill>
                <a:effectLst>
                  <a:outerShdw sx="100000" sy="100000" kx="0" ky="0" algn="b" rotWithShape="0" blurRad="88900" dist="28575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</a:p>
          <a:p>
            <a:pPr algn="l" defTabSz="1097252">
              <a:lnSpc>
                <a:spcPct val="80000"/>
              </a:lnSpc>
              <a:defRPr b="1" sz="4000">
                <a:solidFill>
                  <a:srgbClr val="FFFFFF"/>
                </a:solidFill>
                <a:effectLst>
                  <a:outerShdw sx="100000" sy="100000" kx="0" ky="0" algn="b" rotWithShape="0" blurRad="88900" dist="28575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</a:p>
          <a:p>
            <a:pPr algn="l" defTabSz="1097252">
              <a:lnSpc>
                <a:spcPct val="80000"/>
              </a:lnSpc>
              <a:defRPr b="1" sz="4000">
                <a:solidFill>
                  <a:srgbClr val="FFFFFF"/>
                </a:solidFill>
                <a:effectLst>
                  <a:outerShdw sx="100000" sy="100000" kx="0" ky="0" algn="b" rotWithShape="0" blurRad="88900" dist="28575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80:8 你從埃及拔出一棵葡萄樹，</a:t>
            </a:r>
          </a:p>
          <a:p>
            <a:pPr algn="l" defTabSz="1097252">
              <a:lnSpc>
                <a:spcPct val="80000"/>
              </a:lnSpc>
              <a:defRPr b="1" sz="4000">
                <a:solidFill>
                  <a:srgbClr val="FFFFFF"/>
                </a:solidFill>
                <a:effectLst>
                  <a:outerShdw sx="100000" sy="100000" kx="0" ky="0" algn="b" rotWithShape="0" blurRad="88900" dist="28575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趕出外邦人，把這樹栽上。</a:t>
            </a:r>
          </a:p>
          <a:p>
            <a:pPr algn="l" defTabSz="1097252">
              <a:lnSpc>
                <a:spcPct val="80000"/>
              </a:lnSpc>
              <a:defRPr b="1" sz="4000">
                <a:solidFill>
                  <a:srgbClr val="FFFFFF"/>
                </a:solidFill>
                <a:effectLst>
                  <a:outerShdw sx="100000" sy="100000" kx="0" ky="0" algn="b" rotWithShape="0" blurRad="88900" dist="28575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80:9 你在它面前清除雜物，</a:t>
            </a:r>
          </a:p>
          <a:p>
            <a:pPr algn="l" defTabSz="1097252">
              <a:lnSpc>
                <a:spcPct val="80000"/>
              </a:lnSpc>
              <a:defRPr b="1" sz="4000">
                <a:solidFill>
                  <a:srgbClr val="FFFFFF"/>
                </a:solidFill>
                <a:effectLst>
                  <a:outerShdw sx="100000" sy="100000" kx="0" ky="0" algn="b" rotWithShape="0" blurRad="88900" dist="28575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它就深深扎根，蔓延滿地。</a:t>
            </a:r>
          </a:p>
          <a:p>
            <a:pPr algn="l" defTabSz="1097252">
              <a:lnSpc>
                <a:spcPct val="80000"/>
              </a:lnSpc>
              <a:defRPr b="1" sz="4000">
                <a:solidFill>
                  <a:srgbClr val="FFFFFF"/>
                </a:solidFill>
                <a:effectLst>
                  <a:outerShdw sx="100000" sy="100000" kx="0" ky="0" algn="b" rotWithShape="0" blurRad="88900" dist="28575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80:10 它的影子遮蔽群山，枝子好像高大的香柏樹。</a:t>
            </a:r>
          </a:p>
          <a:p>
            <a:pPr algn="l" defTabSz="1097252">
              <a:lnSpc>
                <a:spcPct val="80000"/>
              </a:lnSpc>
              <a:defRPr b="1" sz="4000">
                <a:solidFill>
                  <a:srgbClr val="FFFFFF"/>
                </a:solidFill>
                <a:effectLst>
                  <a:outerShdw sx="100000" sy="100000" kx="0" ky="0" algn="b" rotWithShape="0" blurRad="88900" dist="28575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80:11 它長出枝子，直到大海，伸展嫩枝，延到大河。</a:t>
            </a:r>
          </a:p>
          <a:p>
            <a:pPr algn="l" defTabSz="1097252">
              <a:lnSpc>
                <a:spcPct val="80000"/>
              </a:lnSpc>
              <a:defRPr b="1" sz="4000">
                <a:solidFill>
                  <a:srgbClr val="FFFFFF"/>
                </a:solidFill>
                <a:effectLst>
                  <a:outerShdw sx="100000" sy="100000" kx="0" ky="0" algn="b" rotWithShape="0" blurRad="88900" dist="28575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80:12 你為何拆毀這樹的籬笆，任憑路人摘取？</a:t>
            </a:r>
          </a:p>
          <a:p>
            <a:pPr algn="l" defTabSz="1097252">
              <a:lnSpc>
                <a:spcPct val="80000"/>
              </a:lnSpc>
              <a:defRPr b="1" sz="4000">
                <a:solidFill>
                  <a:srgbClr val="FFFFFF"/>
                </a:solidFill>
                <a:effectLst>
                  <a:outerShdw sx="100000" sy="100000" kx="0" ky="0" algn="b" rotWithShape="0" blurRad="88900" dist="28575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80:13 林中的野豬踐踏它，田裏的走獸吞吃它。</a:t>
            </a:r>
          </a:p>
          <a:p>
            <a:pPr algn="l" defTabSz="1097252">
              <a:lnSpc>
                <a:spcPct val="80000"/>
              </a:lnSpc>
              <a:defRPr b="1" sz="4000">
                <a:solidFill>
                  <a:srgbClr val="FFFFFF"/>
                </a:solidFill>
                <a:effectLst>
                  <a:outerShdw sx="100000" sy="100000" kx="0" ky="0" algn="b" rotWithShape="0" blurRad="88900" dist="28575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80:14 萬軍之上帝啊，求你轉回，</a:t>
            </a:r>
          </a:p>
          <a:p>
            <a:pPr algn="l" defTabSz="1097252">
              <a:lnSpc>
                <a:spcPct val="80000"/>
              </a:lnSpc>
              <a:defRPr b="1" sz="4000">
                <a:solidFill>
                  <a:srgbClr val="FFFFFF"/>
                </a:solidFill>
                <a:effectLst>
                  <a:outerShdw sx="100000" sy="100000" kx="0" ky="0" algn="b" rotWithShape="0" blurRad="88900" dist="28575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從天上垂看觀察，眷顧這葡萄樹；</a:t>
            </a:r>
          </a:p>
          <a:p>
            <a:pPr algn="l" defTabSz="1097252">
              <a:lnSpc>
                <a:spcPct val="80000"/>
              </a:lnSpc>
              <a:defRPr b="1" sz="4000">
                <a:solidFill>
                  <a:srgbClr val="FFFFFF"/>
                </a:solidFill>
                <a:effectLst>
                  <a:outerShdw sx="100000" sy="100000" kx="0" ky="0" algn="b" rotWithShape="0" blurRad="88900" dist="28575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80:15 保護你右手所栽的根，你為自己所堅固的幼苗。</a:t>
            </a:r>
          </a:p>
          <a:p>
            <a:pPr algn="l" defTabSz="1097252">
              <a:lnSpc>
                <a:spcPct val="80000"/>
              </a:lnSpc>
              <a:defRPr b="1" sz="4000">
                <a:solidFill>
                  <a:srgbClr val="FFFFFF"/>
                </a:solidFill>
                <a:effectLst>
                  <a:outerShdw sx="100000" sy="100000" kx="0" ky="0" algn="b" rotWithShape="0" blurRad="88900" dist="28575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80:16 這樹已經被火焚燒，</a:t>
            </a:r>
          </a:p>
          <a:p>
            <a:pPr algn="l" defTabSz="1097252">
              <a:lnSpc>
                <a:spcPct val="80000"/>
              </a:lnSpc>
              <a:defRPr b="1" sz="4000">
                <a:solidFill>
                  <a:srgbClr val="FFFFFF"/>
                </a:solidFill>
                <a:effectLst>
                  <a:outerShdw sx="100000" sy="100000" kx="0" ky="0" algn="b" rotWithShape="0" blurRad="88900" dist="28575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被刀砍伐，因你臉上的怒容就滅亡了。</a:t>
            </a:r>
          </a:p>
          <a:p>
            <a:pPr algn="l" defTabSz="1097252">
              <a:lnSpc>
                <a:spcPct val="80000"/>
              </a:lnSpc>
              <a:defRPr b="1" sz="4000">
                <a:solidFill>
                  <a:srgbClr val="FFFFFF"/>
                </a:solidFill>
                <a:effectLst>
                  <a:outerShdw sx="100000" sy="100000" kx="0" ky="0" algn="b" rotWithShape="0" blurRad="88900" dist="28575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80:17 願你的手扶持你右邊的人，你為自己所堅固的人子。</a:t>
            </a:r>
          </a:p>
          <a:p>
            <a:pPr algn="l" defTabSz="1097252">
              <a:lnSpc>
                <a:spcPct val="80000"/>
              </a:lnSpc>
              <a:defRPr b="1" sz="4000">
                <a:solidFill>
                  <a:srgbClr val="FFFFFF"/>
                </a:solidFill>
                <a:effectLst>
                  <a:outerShdw sx="100000" sy="100000" kx="0" ky="0" algn="b" rotWithShape="0" blurRad="88900" dist="28575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80:18 這樣，我們就不背離你；</a:t>
            </a:r>
          </a:p>
          <a:p>
            <a:pPr algn="l" defTabSz="1097252">
              <a:lnSpc>
                <a:spcPct val="80000"/>
              </a:lnSpc>
              <a:defRPr b="1" sz="4000">
                <a:solidFill>
                  <a:srgbClr val="FFFFFF"/>
                </a:solidFill>
                <a:effectLst>
                  <a:outerShdw sx="100000" sy="100000" kx="0" ky="0" algn="b" rotWithShape="0" blurRad="88900" dist="28575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求你救活我們，讓我們得以求告你的名。</a:t>
            </a:r>
          </a:p>
          <a:p>
            <a:pPr algn="l" defTabSz="1097252">
              <a:lnSpc>
                <a:spcPct val="80000"/>
              </a:lnSpc>
              <a:defRPr b="1" sz="4000">
                <a:solidFill>
                  <a:srgbClr val="82FF71"/>
                </a:solidFill>
                <a:effectLst>
                  <a:outerShdw sx="100000" sy="100000" kx="0" ky="0" algn="b" rotWithShape="0" blurRad="88900" dist="28575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80:19 耶和華─萬軍之上帝啊，求你使我們回轉，</a:t>
            </a:r>
          </a:p>
          <a:p>
            <a:pPr algn="l" defTabSz="1097252">
              <a:lnSpc>
                <a:spcPct val="80000"/>
              </a:lnSpc>
              <a:defRPr b="1" sz="4000">
                <a:solidFill>
                  <a:srgbClr val="82FF71"/>
                </a:solidFill>
                <a:effectLst>
                  <a:outerShdw sx="100000" sy="100000" kx="0" ky="0" algn="b" rotWithShape="0" blurRad="88900" dist="28575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使你的臉發光，我們就會得救！</a:t>
            </a:r>
          </a:p>
        </p:txBody>
      </p:sp>
      <p:sp>
        <p:nvSpPr>
          <p:cNvPr id="227" name="哀訴 與 信靠？"/>
          <p:cNvSpPr txBox="1"/>
          <p:nvPr/>
        </p:nvSpPr>
        <p:spPr>
          <a:xfrm>
            <a:off x="2604497" y="10878623"/>
            <a:ext cx="6718301" cy="15504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8000">
                <a:solidFill>
                  <a:srgbClr val="FFF037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pPr/>
            <a:r>
              <a:t>哀訴 與 信靠？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80:1   領約瑟如領羊群的以色列牧者啊，…"/>
          <p:cNvSpPr txBox="1"/>
          <p:nvPr>
            <p:ph type="body" idx="1"/>
          </p:nvPr>
        </p:nvSpPr>
        <p:spPr>
          <a:xfrm>
            <a:off x="615015" y="387866"/>
            <a:ext cx="23153970" cy="12035657"/>
          </a:xfrm>
          <a:prstGeom prst="rect">
            <a:avLst/>
          </a:prstGeom>
        </p:spPr>
        <p:txBody>
          <a:bodyPr/>
          <a:lstStyle/>
          <a:p>
            <a:pPr algn="l" defTabSz="2413954">
              <a:defRPr b="1" sz="7900">
                <a:solidFill>
                  <a:srgbClr val="FFFFFF"/>
                </a:solidFill>
                <a:effectLst>
                  <a:outerShdw sx="100000" sy="100000" kx="0" ky="0" algn="b" rotWithShape="0" blurRad="190500" dist="62864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   領約瑟如領羊群的以色列牧者啊，</a:t>
            </a:r>
          </a:p>
          <a:p>
            <a:pPr lvl="2" marL="0" indent="0" algn="l" defTabSz="2413954">
              <a:buSzTx/>
              <a:buNone/>
              <a:defRPr b="1" sz="7900">
                <a:solidFill>
                  <a:srgbClr val="FFFFFF"/>
                </a:solidFill>
                <a:effectLst>
                  <a:outerShdw sx="100000" sy="100000" kx="0" ky="0" algn="b" rotWithShape="0" blurRad="190500" dist="62864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求你側耳而聽！</a:t>
            </a:r>
          </a:p>
          <a:p>
            <a:pPr algn="l" defTabSz="2413954">
              <a:defRPr b="1" sz="7900">
                <a:solidFill>
                  <a:srgbClr val="FFFFFF"/>
                </a:solidFill>
                <a:effectLst>
                  <a:outerShdw sx="100000" sy="100000" kx="0" ky="0" algn="b" rotWithShape="0" blurRad="190500" dist="62864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	在基路伯之上坐寶座的啊，求你發出光來！</a:t>
            </a:r>
          </a:p>
          <a:p>
            <a:pPr algn="l" defTabSz="2413954">
              <a:defRPr b="1" sz="7900">
                <a:solidFill>
                  <a:srgbClr val="FFFFFF"/>
                </a:solidFill>
                <a:effectLst>
                  <a:outerShdw sx="100000" sy="100000" kx="0" ky="0" algn="b" rotWithShape="0" blurRad="190500" dist="62864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</a:p>
          <a:p>
            <a:pPr algn="l" defTabSz="2413954">
              <a:defRPr b="1" sz="7900">
                <a:solidFill>
                  <a:srgbClr val="FFFFFF"/>
                </a:solidFill>
                <a:effectLst>
                  <a:outerShdw sx="100000" sy="100000" kx="0" ky="0" algn="b" rotWithShape="0" blurRad="190500" dist="62864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</a:p>
          <a:p>
            <a:pPr algn="l" defTabSz="2413954">
              <a:defRPr b="1" sz="7900">
                <a:solidFill>
                  <a:srgbClr val="FFFFFF"/>
                </a:solidFill>
                <a:effectLst>
                  <a:outerShdw sx="100000" sy="100000" kx="0" ky="0" algn="b" rotWithShape="0" blurRad="190500" dist="62864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</a:p>
          <a:p>
            <a:pPr algn="l" defTabSz="2413954">
              <a:defRPr b="1" sz="7900">
                <a:solidFill>
                  <a:srgbClr val="FFFFFF"/>
                </a:solidFill>
                <a:effectLst>
                  <a:outerShdw sx="100000" sy="100000" kx="0" ky="0" algn="b" rotWithShape="0" blurRad="190500" dist="62864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80:2 在以法蓮、便雅憫、瑪拿西面前</a:t>
            </a:r>
          </a:p>
          <a:p>
            <a:pPr algn="l" defTabSz="2413954">
              <a:defRPr b="1" sz="7900">
                <a:solidFill>
                  <a:srgbClr val="FFFFFF"/>
                </a:solidFill>
                <a:effectLst>
                  <a:outerShdw sx="100000" sy="100000" kx="0" ky="0" algn="b" rotWithShape="0" blurRad="190500" dist="62864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	求你施展你的大能，拯救我們。</a:t>
            </a:r>
          </a:p>
        </p:txBody>
      </p:sp>
      <p:sp>
        <p:nvSpPr>
          <p:cNvPr id="230" name="詩 80"/>
          <p:cNvSpPr txBox="1"/>
          <p:nvPr/>
        </p:nvSpPr>
        <p:spPr>
          <a:xfrm>
            <a:off x="331529" y="12421032"/>
            <a:ext cx="8472732" cy="1097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5500">
                <a:solidFill>
                  <a:srgbClr val="FFFFFF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pPr/>
            <a:r>
              <a:t>詩 80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80:1   領約瑟如領羊群的以色列牧者啊，…"/>
          <p:cNvSpPr txBox="1"/>
          <p:nvPr>
            <p:ph type="body" idx="1"/>
          </p:nvPr>
        </p:nvSpPr>
        <p:spPr>
          <a:xfrm>
            <a:off x="615015" y="387866"/>
            <a:ext cx="23153970" cy="12035657"/>
          </a:xfrm>
          <a:prstGeom prst="rect">
            <a:avLst/>
          </a:prstGeom>
        </p:spPr>
        <p:txBody>
          <a:bodyPr/>
          <a:lstStyle/>
          <a:p>
            <a:pPr algn="l" defTabSz="2292038">
              <a:defRPr b="1" sz="7500">
                <a:solidFill>
                  <a:srgbClr val="929292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   領約瑟如領羊群的以色列牧者啊，</a:t>
            </a:r>
          </a:p>
          <a:p>
            <a:pPr lvl="2" marL="0" indent="0" algn="l" defTabSz="2292038">
              <a:buSzTx/>
              <a:buNone/>
              <a:defRPr b="1" sz="7500">
                <a:solidFill>
                  <a:srgbClr val="929292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求你側耳而聽！</a:t>
            </a:r>
          </a:p>
          <a:p>
            <a:pPr algn="l" defTabSz="2292038">
              <a:defRPr b="1" sz="7500">
                <a:solidFill>
                  <a:srgbClr val="929292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	在基路伯之上坐寶座的啊，求你發出光來！</a:t>
            </a:r>
          </a:p>
          <a:p>
            <a:pPr algn="l" defTabSz="2292038">
              <a:defRPr b="1" sz="7500">
                <a:solidFill>
                  <a:srgbClr val="FAFFB9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 </a:t>
            </a:r>
            <a:r>
              <a:rPr u="sng">
                <a:solidFill>
                  <a:srgbClr val="FFED47"/>
                </a:solidFill>
              </a:rPr>
              <a:t>以色列的牧者啊</a:t>
            </a:r>
            <a:r>
              <a:t>，求你側耳！</a:t>
            </a:r>
          </a:p>
          <a:p>
            <a:pPr algn="l" defTabSz="2292038">
              <a:defRPr b="1" sz="7500">
                <a:solidFill>
                  <a:srgbClr val="FAFFB9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領約瑟如羊群的，坐在基路伯上的，</a:t>
            </a:r>
          </a:p>
          <a:p>
            <a:pPr algn="l" defTabSz="2292038">
              <a:defRPr b="1" sz="7500">
                <a:solidFill>
                  <a:srgbClr val="FAFFB9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求你發光！</a:t>
            </a:r>
          </a:p>
          <a:p>
            <a:pPr algn="l" defTabSz="2292038">
              <a:defRPr b="1" sz="7500">
                <a:solidFill>
                  <a:srgbClr val="FFFFFF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80:2 在以法蓮、便雅憫、瑪拿西面前</a:t>
            </a:r>
          </a:p>
          <a:p>
            <a:pPr algn="l" defTabSz="2292038">
              <a:defRPr b="1" sz="7500">
                <a:solidFill>
                  <a:srgbClr val="FFFFFF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	求你施展你的大能，拯救我們。</a:t>
            </a:r>
          </a:p>
        </p:txBody>
      </p:sp>
      <p:sp>
        <p:nvSpPr>
          <p:cNvPr id="233" name="詩 80"/>
          <p:cNvSpPr txBox="1"/>
          <p:nvPr/>
        </p:nvSpPr>
        <p:spPr>
          <a:xfrm>
            <a:off x="331529" y="12421032"/>
            <a:ext cx="8472732" cy="1097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5500">
                <a:solidFill>
                  <a:srgbClr val="FFFFFF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pPr/>
            <a:r>
              <a:t>詩 80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80:1 以色列的牧者啊，求你側耳！…"/>
          <p:cNvSpPr txBox="1"/>
          <p:nvPr>
            <p:ph type="body" idx="1"/>
          </p:nvPr>
        </p:nvSpPr>
        <p:spPr>
          <a:xfrm>
            <a:off x="615015" y="387866"/>
            <a:ext cx="23153970" cy="12035657"/>
          </a:xfrm>
          <a:prstGeom prst="rect">
            <a:avLst/>
          </a:prstGeom>
        </p:spPr>
        <p:txBody>
          <a:bodyPr/>
          <a:lstStyle/>
          <a:p>
            <a:pPr algn="l" defTabSz="2438337">
              <a:defRPr b="1" sz="8000">
                <a:solidFill>
                  <a:srgbClr val="FAFFB9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 </a:t>
            </a:r>
            <a:r>
              <a:rPr>
                <a:solidFill>
                  <a:srgbClr val="FF614F"/>
                </a:solidFill>
              </a:rPr>
              <a:t>以色列</a:t>
            </a:r>
            <a:r>
              <a:t>的牧者啊，求你側耳！</a:t>
            </a:r>
          </a:p>
          <a:p>
            <a:pPr algn="l" defTabSz="2438337">
              <a:defRPr b="1" sz="8000">
                <a:solidFill>
                  <a:srgbClr val="FAFFB9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領</a:t>
            </a:r>
            <a:r>
              <a:rPr>
                <a:solidFill>
                  <a:srgbClr val="FFB262"/>
                </a:solidFill>
              </a:rPr>
              <a:t>約瑟</a:t>
            </a:r>
            <a:r>
              <a:t>如羊群的，坐在基路伯上的，</a:t>
            </a:r>
          </a:p>
          <a:p>
            <a:pPr algn="l" defTabSz="2438337">
              <a:defRPr b="1" sz="8000">
                <a:solidFill>
                  <a:srgbClr val="FAFFB9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求你發光！</a:t>
            </a:r>
          </a:p>
          <a:p>
            <a:pPr algn="l" defTabSz="2438337">
              <a:defRPr b="1" sz="8000">
                <a:solidFill>
                  <a:srgbClr val="FFFFFF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80:2 在</a:t>
            </a:r>
            <a:r>
              <a:rPr>
                <a:solidFill>
                  <a:srgbClr val="FFF342"/>
                </a:solidFill>
              </a:rPr>
              <a:t>以法蓮、便雅憫、瑪拿西</a:t>
            </a:r>
            <a:r>
              <a:t>面前</a:t>
            </a:r>
          </a:p>
          <a:p>
            <a:pPr algn="l" defTabSz="2438337">
              <a:defRPr b="1" sz="8000">
                <a:solidFill>
                  <a:srgbClr val="FFFFFF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	求你施展你的大能，拯救</a:t>
            </a:r>
            <a:r>
              <a:rPr>
                <a:solidFill>
                  <a:srgbClr val="A6FF1F"/>
                </a:solidFill>
              </a:rPr>
              <a:t>我們</a:t>
            </a:r>
            <a:r>
              <a:t>。</a:t>
            </a:r>
          </a:p>
        </p:txBody>
      </p:sp>
      <p:sp>
        <p:nvSpPr>
          <p:cNvPr id="236" name="詩 80"/>
          <p:cNvSpPr txBox="1"/>
          <p:nvPr/>
        </p:nvSpPr>
        <p:spPr>
          <a:xfrm>
            <a:off x="331529" y="12421032"/>
            <a:ext cx="8472732" cy="1097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5500">
                <a:solidFill>
                  <a:srgbClr val="FFFFFF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pPr/>
            <a:r>
              <a:t>詩 80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80:3 上帝啊，求你使我們回轉，…"/>
          <p:cNvSpPr txBox="1"/>
          <p:nvPr>
            <p:ph type="body" idx="1"/>
          </p:nvPr>
        </p:nvSpPr>
        <p:spPr>
          <a:xfrm>
            <a:off x="615015" y="387866"/>
            <a:ext cx="23153970" cy="12035657"/>
          </a:xfrm>
          <a:prstGeom prst="rect">
            <a:avLst/>
          </a:prstGeom>
        </p:spPr>
        <p:txBody>
          <a:bodyPr/>
          <a:lstStyle/>
          <a:p>
            <a:pPr algn="l" defTabSz="2438337">
              <a:defRPr b="1" sz="8000">
                <a:solidFill>
                  <a:srgbClr val="FFFFFF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80:3 上帝啊，求你使我們回轉，</a:t>
            </a:r>
          </a:p>
          <a:p>
            <a:pPr algn="l" defTabSz="2438337">
              <a:defRPr b="1" sz="8000">
                <a:solidFill>
                  <a:srgbClr val="FFFFFF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	使你的臉發光，我們就會得救！</a:t>
            </a:r>
          </a:p>
        </p:txBody>
      </p:sp>
      <p:sp>
        <p:nvSpPr>
          <p:cNvPr id="239" name="詩 80"/>
          <p:cNvSpPr txBox="1"/>
          <p:nvPr/>
        </p:nvSpPr>
        <p:spPr>
          <a:xfrm>
            <a:off x="331529" y="12421032"/>
            <a:ext cx="8472732" cy="1097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5500">
                <a:solidFill>
                  <a:srgbClr val="FFFFFF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pPr/>
            <a:r>
              <a:t>詩 80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80:3 上帝啊，求你使我們回轉，…"/>
          <p:cNvSpPr txBox="1"/>
          <p:nvPr>
            <p:ph type="body" idx="1"/>
          </p:nvPr>
        </p:nvSpPr>
        <p:spPr>
          <a:xfrm>
            <a:off x="615015" y="387866"/>
            <a:ext cx="23153970" cy="12035657"/>
          </a:xfrm>
          <a:prstGeom prst="rect">
            <a:avLst/>
          </a:prstGeom>
        </p:spPr>
        <p:txBody>
          <a:bodyPr/>
          <a:lstStyle/>
          <a:p>
            <a:pPr algn="l" defTabSz="2438337">
              <a:defRPr b="1" sz="8000">
                <a:solidFill>
                  <a:srgbClr val="FFFFFF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80:3 上帝啊，求你使我們</a:t>
            </a:r>
            <a:r>
              <a:rPr u="sng">
                <a:solidFill>
                  <a:srgbClr val="FAE132"/>
                </a:solidFill>
              </a:rPr>
              <a:t>回轉</a:t>
            </a:r>
            <a:r>
              <a:t>，</a:t>
            </a:r>
          </a:p>
          <a:p>
            <a:pPr algn="l" defTabSz="2438337">
              <a:defRPr b="1" sz="8000">
                <a:solidFill>
                  <a:srgbClr val="FFFFFF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	使你的臉發光，我們就會得救！</a:t>
            </a:r>
          </a:p>
          <a:p>
            <a:pPr algn="l" defTabSz="2438337">
              <a:defRPr b="1" sz="8000">
                <a:solidFill>
                  <a:srgbClr val="FFFFFF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</a:p>
          <a:p>
            <a:pPr algn="l" defTabSz="2438337">
              <a:defRPr b="1" sz="8000">
                <a:solidFill>
                  <a:srgbClr val="FFFFFF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</a:p>
          <a:p>
            <a:pPr defTabSz="2438337">
              <a:defRPr b="1" sz="8000">
                <a:solidFill>
                  <a:srgbClr val="FAE132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回轉 שוב </a:t>
            </a:r>
          </a:p>
          <a:p>
            <a:pPr defTabSz="2438337">
              <a:defRPr b="1" sz="8000">
                <a:solidFill>
                  <a:srgbClr val="FAE132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Return, Come back, Go back, Turn away</a:t>
            </a:r>
          </a:p>
        </p:txBody>
      </p:sp>
      <p:sp>
        <p:nvSpPr>
          <p:cNvPr id="242" name="詩 80"/>
          <p:cNvSpPr txBox="1"/>
          <p:nvPr/>
        </p:nvSpPr>
        <p:spPr>
          <a:xfrm>
            <a:off x="331529" y="12421032"/>
            <a:ext cx="8472732" cy="1097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5500">
                <a:solidFill>
                  <a:srgbClr val="FFFFFF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pPr/>
            <a:r>
              <a:t>詩 80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80:3 上帝啊，求你使我們回轉，…"/>
          <p:cNvSpPr txBox="1"/>
          <p:nvPr>
            <p:ph type="body" idx="1"/>
          </p:nvPr>
        </p:nvSpPr>
        <p:spPr>
          <a:xfrm>
            <a:off x="615015" y="387866"/>
            <a:ext cx="23153970" cy="12035657"/>
          </a:xfrm>
          <a:prstGeom prst="rect">
            <a:avLst/>
          </a:prstGeom>
        </p:spPr>
        <p:txBody>
          <a:bodyPr/>
          <a:lstStyle/>
          <a:p>
            <a:pPr algn="l" defTabSz="2438337">
              <a:defRPr b="1" sz="8000">
                <a:solidFill>
                  <a:srgbClr val="FFFFFF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80:3 上帝啊，求你使我們</a:t>
            </a:r>
            <a:r>
              <a:rPr u="sng">
                <a:solidFill>
                  <a:srgbClr val="FAE132"/>
                </a:solidFill>
              </a:rPr>
              <a:t>回轉</a:t>
            </a:r>
            <a:r>
              <a:t>，</a:t>
            </a:r>
          </a:p>
          <a:p>
            <a:pPr algn="l" defTabSz="2438337">
              <a:defRPr b="1" sz="8000">
                <a:solidFill>
                  <a:srgbClr val="FFFFFF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	使你的</a:t>
            </a:r>
            <a:r>
              <a:rPr>
                <a:solidFill>
                  <a:srgbClr val="92EFFF"/>
                </a:solidFill>
              </a:rPr>
              <a:t>臉發光</a:t>
            </a:r>
            <a:r>
              <a:t>，我們就會得救！</a:t>
            </a:r>
          </a:p>
          <a:p>
            <a:pPr algn="l" defTabSz="2438337">
              <a:defRPr b="1" sz="8000">
                <a:solidFill>
                  <a:srgbClr val="FFFFFF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</a:p>
          <a:p>
            <a:pPr algn="l" defTabSz="2438337">
              <a:defRPr b="1" sz="8000">
                <a:solidFill>
                  <a:srgbClr val="FFFFFF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</a:p>
          <a:p>
            <a:pPr algn="l" defTabSz="2438337">
              <a:defRPr b="1" sz="8000">
                <a:solidFill>
                  <a:srgbClr val="DAFBFF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民 6:24   『願耶和華賜福給你，保護你。</a:t>
            </a:r>
          </a:p>
          <a:p>
            <a:pPr algn="l" defTabSz="2438337">
              <a:defRPr b="1" sz="8000">
                <a:solidFill>
                  <a:srgbClr val="DAFBFF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民 6:25   願耶和華使他的</a:t>
            </a:r>
            <a:r>
              <a:rPr u="sng">
                <a:solidFill>
                  <a:srgbClr val="92EFFF"/>
                </a:solidFill>
              </a:rPr>
              <a:t>臉光照你</a:t>
            </a:r>
            <a:r>
              <a:t>，賜恩給你。</a:t>
            </a:r>
          </a:p>
          <a:p>
            <a:pPr algn="l" defTabSz="2438337">
              <a:defRPr b="1" sz="8000">
                <a:solidFill>
                  <a:srgbClr val="DAFBFF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民 6:26   願耶和華向你仰臉，賜你平安。』</a:t>
            </a:r>
          </a:p>
        </p:txBody>
      </p:sp>
      <p:sp>
        <p:nvSpPr>
          <p:cNvPr id="245" name="詩 80"/>
          <p:cNvSpPr txBox="1"/>
          <p:nvPr/>
        </p:nvSpPr>
        <p:spPr>
          <a:xfrm>
            <a:off x="331529" y="12421032"/>
            <a:ext cx="8472732" cy="1097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5500">
                <a:solidFill>
                  <a:srgbClr val="FFFFFF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pPr/>
            <a:r>
              <a:t>詩 80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《荒謬的牧者的角力》…"/>
          <p:cNvSpPr txBox="1"/>
          <p:nvPr>
            <p:ph type="title"/>
          </p:nvPr>
        </p:nvSpPr>
        <p:spPr>
          <a:xfrm>
            <a:off x="1270000" y="775341"/>
            <a:ext cx="21844000" cy="4082855"/>
          </a:xfrm>
          <a:prstGeom prst="rect">
            <a:avLst/>
          </a:prstGeom>
        </p:spPr>
        <p:txBody>
          <a:bodyPr/>
          <a:lstStyle/>
          <a:p>
            <a:pPr algn="l">
              <a:lnSpc>
                <a:spcPct val="100000"/>
              </a:lnSpc>
              <a:defRPr b="1" spc="-400" sz="13000">
                <a:gradFill flip="none" rotWithShape="1">
                  <a:gsLst>
                    <a:gs pos="0">
                      <a:srgbClr val="FAE132"/>
                    </a:gs>
                    <a:gs pos="100000">
                      <a:srgbClr val="FFFFFF"/>
                    </a:gs>
                  </a:gsLst>
                  <a:lin ang="3967760" scaled="0"/>
                </a:gra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《荒謬的牧者的角力》</a:t>
            </a:r>
            <a:endParaRPr spc="-390"/>
          </a:p>
          <a:p>
            <a:pPr algn="l">
              <a:lnSpc>
                <a:spcPct val="100000"/>
              </a:lnSpc>
              <a:defRPr b="1" spc="-300" sz="8000">
                <a:gradFill flip="none" rotWithShape="1">
                  <a:gsLst>
                    <a:gs pos="0">
                      <a:srgbClr val="FAE132"/>
                    </a:gs>
                    <a:gs pos="100000">
                      <a:srgbClr val="FFFFFF"/>
                    </a:gs>
                  </a:gsLst>
                  <a:lin ang="3967760" scaled="0"/>
                </a:gra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詩 80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80:4 耶和華─萬軍之上帝啊，…"/>
          <p:cNvSpPr txBox="1"/>
          <p:nvPr>
            <p:ph type="body" idx="1"/>
          </p:nvPr>
        </p:nvSpPr>
        <p:spPr>
          <a:xfrm>
            <a:off x="615015" y="387866"/>
            <a:ext cx="23153970" cy="12035657"/>
          </a:xfrm>
          <a:prstGeom prst="rect">
            <a:avLst/>
          </a:prstGeom>
        </p:spPr>
        <p:txBody>
          <a:bodyPr/>
          <a:lstStyle/>
          <a:p>
            <a:pPr algn="l" defTabSz="2292038">
              <a:defRPr b="1" sz="7500">
                <a:solidFill>
                  <a:srgbClr val="FFFFFF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80:4 耶和華─萬軍之上帝啊，</a:t>
            </a:r>
          </a:p>
          <a:p>
            <a:pPr algn="l" defTabSz="2292038">
              <a:defRPr b="1" sz="7500">
                <a:solidFill>
                  <a:srgbClr val="FFFFFF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	你因你百姓的禱告發怒，</a:t>
            </a:r>
            <a:r>
              <a:rPr>
                <a:solidFill>
                  <a:srgbClr val="FF9783"/>
                </a:solidFill>
              </a:rPr>
              <a:t>要到幾時呢？</a:t>
            </a:r>
            <a:endParaRPr>
              <a:solidFill>
                <a:srgbClr val="FF9783"/>
              </a:solidFill>
            </a:endParaRPr>
          </a:p>
          <a:p>
            <a:pPr algn="l" defTabSz="2292038">
              <a:defRPr b="1" sz="7500">
                <a:solidFill>
                  <a:srgbClr val="FFFFFF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80:5 你以眼淚當食物給他們吃，</a:t>
            </a:r>
          </a:p>
          <a:p>
            <a:pPr algn="l" defTabSz="2292038">
              <a:defRPr b="1" sz="7500">
                <a:solidFill>
                  <a:srgbClr val="FFFFFF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	量出滿碗的眼淚給他們喝。</a:t>
            </a:r>
          </a:p>
          <a:p>
            <a:pPr algn="l" defTabSz="2292038">
              <a:defRPr b="1" sz="7500">
                <a:solidFill>
                  <a:srgbClr val="FFFFFF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80:6 你使鄰邦因我們紛爭，</a:t>
            </a:r>
          </a:p>
          <a:p>
            <a:pPr algn="l" defTabSz="2292038">
              <a:defRPr b="1" sz="7500">
                <a:solidFill>
                  <a:srgbClr val="FFFFFF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	我們的仇敵彼此戲笑。</a:t>
            </a:r>
          </a:p>
          <a:p>
            <a:pPr algn="l" defTabSz="2292038">
              <a:defRPr b="1" sz="7500">
                <a:solidFill>
                  <a:srgbClr val="FFFFFF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80:7 萬軍之上帝啊，求你使我們回轉，</a:t>
            </a:r>
          </a:p>
          <a:p>
            <a:pPr algn="l" defTabSz="2292038">
              <a:defRPr b="1" sz="7500">
                <a:solidFill>
                  <a:srgbClr val="FFFFFF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	使你的臉發光，我們就會得救！</a:t>
            </a:r>
          </a:p>
        </p:txBody>
      </p:sp>
      <p:sp>
        <p:nvSpPr>
          <p:cNvPr id="248" name="詩 80"/>
          <p:cNvSpPr txBox="1"/>
          <p:nvPr/>
        </p:nvSpPr>
        <p:spPr>
          <a:xfrm>
            <a:off x="331529" y="12421032"/>
            <a:ext cx="8472732" cy="1097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5500">
                <a:solidFill>
                  <a:srgbClr val="FFFFFF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pPr/>
            <a:r>
              <a:t>詩 80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賽 1:15   你們舉手禱告，我必遮眼不看，就算你們多多祈禱，我也不聽；…"/>
          <p:cNvSpPr txBox="1"/>
          <p:nvPr>
            <p:ph type="body" idx="1"/>
          </p:nvPr>
        </p:nvSpPr>
        <p:spPr>
          <a:xfrm>
            <a:off x="615015" y="387866"/>
            <a:ext cx="23153970" cy="12035657"/>
          </a:xfrm>
          <a:prstGeom prst="rect">
            <a:avLst/>
          </a:prstGeom>
        </p:spPr>
        <p:txBody>
          <a:bodyPr/>
          <a:lstStyle/>
          <a:p>
            <a:pPr algn="l" defTabSz="2438337">
              <a:defRPr b="1" sz="8000">
                <a:solidFill>
                  <a:srgbClr val="FFFFFF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賽 1:15   你們</a:t>
            </a:r>
            <a:r>
              <a:rPr>
                <a:solidFill>
                  <a:srgbClr val="E5FF8E"/>
                </a:solidFill>
              </a:rPr>
              <a:t>舉手禱告</a:t>
            </a:r>
            <a:r>
              <a:t>，我</a:t>
            </a:r>
            <a:r>
              <a:rPr>
                <a:solidFill>
                  <a:srgbClr val="E5FF8E"/>
                </a:solidFill>
              </a:rPr>
              <a:t>必遮眼不看</a:t>
            </a:r>
            <a:r>
              <a:t>，就算你們</a:t>
            </a:r>
            <a:r>
              <a:rPr>
                <a:solidFill>
                  <a:srgbClr val="E5FF8E"/>
                </a:solidFill>
              </a:rPr>
              <a:t>多多祈禱</a:t>
            </a:r>
            <a:r>
              <a:t>，我</a:t>
            </a:r>
            <a:r>
              <a:rPr>
                <a:solidFill>
                  <a:srgbClr val="E5FF8E"/>
                </a:solidFill>
              </a:rPr>
              <a:t>也不聽</a:t>
            </a:r>
            <a:r>
              <a:t>；</a:t>
            </a:r>
          </a:p>
          <a:p>
            <a:pPr algn="l" defTabSz="2438337">
              <a:defRPr b="1" sz="8000">
                <a:solidFill>
                  <a:srgbClr val="FFFFFF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你們的</a:t>
            </a:r>
            <a:r>
              <a:rPr>
                <a:solidFill>
                  <a:srgbClr val="FFB7A0"/>
                </a:solidFill>
              </a:rPr>
              <a:t>手沾滿了血</a:t>
            </a:r>
            <a:r>
              <a:t>。</a:t>
            </a:r>
          </a:p>
          <a:p>
            <a:pPr algn="l" defTabSz="2438337">
              <a:defRPr b="1" sz="8000">
                <a:solidFill>
                  <a:srgbClr val="FFFFFF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賽 1:16   你們要洗滌、自潔，從我眼前</a:t>
            </a:r>
            <a:r>
              <a:rPr>
                <a:solidFill>
                  <a:srgbClr val="FFB7A0"/>
                </a:solidFill>
              </a:rPr>
              <a:t>除掉惡行</a:t>
            </a:r>
            <a:r>
              <a:t>；要</a:t>
            </a:r>
            <a:r>
              <a:rPr>
                <a:solidFill>
                  <a:srgbClr val="FFB7A0"/>
                </a:solidFill>
              </a:rPr>
              <a:t>停止作惡</a:t>
            </a:r>
            <a:r>
              <a:t>，</a:t>
            </a:r>
          </a:p>
          <a:p>
            <a:pPr algn="l" defTabSz="2438337">
              <a:defRPr b="1" sz="8000">
                <a:solidFill>
                  <a:srgbClr val="FFFFFF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賽 1:17   </a:t>
            </a:r>
            <a:r>
              <a:rPr>
                <a:solidFill>
                  <a:srgbClr val="96FFF6"/>
                </a:solidFill>
              </a:rPr>
              <a:t>學習行善，尋求公平，幫助受欺壓的，替孤兒伸冤，為寡婦辯護</a:t>
            </a:r>
            <a:r>
              <a:t>。</a:t>
            </a:r>
          </a:p>
        </p:txBody>
      </p:sp>
      <p:sp>
        <p:nvSpPr>
          <p:cNvPr id="251" name="以賽亞書"/>
          <p:cNvSpPr txBox="1"/>
          <p:nvPr/>
        </p:nvSpPr>
        <p:spPr>
          <a:xfrm>
            <a:off x="331529" y="12430112"/>
            <a:ext cx="8472732" cy="1079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5500">
                <a:solidFill>
                  <a:srgbClr val="FFFFFF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pPr/>
            <a:r>
              <a:t>以賽亞書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80:4 耶和華─萬軍之上帝啊，…"/>
          <p:cNvSpPr txBox="1"/>
          <p:nvPr>
            <p:ph type="body" idx="1"/>
          </p:nvPr>
        </p:nvSpPr>
        <p:spPr>
          <a:xfrm>
            <a:off x="615015" y="387866"/>
            <a:ext cx="23153970" cy="12035657"/>
          </a:xfrm>
          <a:prstGeom prst="rect">
            <a:avLst/>
          </a:prstGeom>
        </p:spPr>
        <p:txBody>
          <a:bodyPr/>
          <a:lstStyle/>
          <a:p>
            <a:pPr algn="l" defTabSz="2292038">
              <a:defRPr b="1" sz="7500">
                <a:solidFill>
                  <a:srgbClr val="FFFFFF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80:4 耶和華─萬軍之上帝啊，</a:t>
            </a:r>
          </a:p>
          <a:p>
            <a:pPr algn="l" defTabSz="2292038">
              <a:defRPr b="1" sz="7500">
                <a:solidFill>
                  <a:srgbClr val="FFFFFF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	你因你百姓的禱告發怒，要到幾時呢？</a:t>
            </a:r>
          </a:p>
          <a:p>
            <a:pPr algn="l" defTabSz="2292038">
              <a:defRPr b="1" sz="7500">
                <a:solidFill>
                  <a:srgbClr val="FFFFFF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80:5 你以</a:t>
            </a:r>
            <a:r>
              <a:rPr>
                <a:solidFill>
                  <a:srgbClr val="82FFFF"/>
                </a:solidFill>
              </a:rPr>
              <a:t>眼淚</a:t>
            </a:r>
            <a:r>
              <a:t>當食物給他們吃，</a:t>
            </a:r>
          </a:p>
          <a:p>
            <a:pPr algn="l" defTabSz="2292038">
              <a:defRPr b="1" sz="7500">
                <a:solidFill>
                  <a:srgbClr val="FFFFFF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	量出滿碗的</a:t>
            </a:r>
            <a:r>
              <a:rPr>
                <a:solidFill>
                  <a:srgbClr val="82FFFF"/>
                </a:solidFill>
              </a:rPr>
              <a:t>眼淚</a:t>
            </a:r>
            <a:r>
              <a:t>給他們喝。</a:t>
            </a:r>
          </a:p>
          <a:p>
            <a:pPr algn="l" defTabSz="2292038">
              <a:defRPr b="1" sz="7500">
                <a:solidFill>
                  <a:srgbClr val="FFFFFF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80:6 你使鄰邦因我們紛爭，</a:t>
            </a:r>
          </a:p>
          <a:p>
            <a:pPr algn="l" defTabSz="2292038">
              <a:defRPr b="1" sz="7500">
                <a:solidFill>
                  <a:srgbClr val="FFFFFF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	我們的仇敵彼此戲笑。</a:t>
            </a:r>
          </a:p>
          <a:p>
            <a:pPr algn="l" defTabSz="2292038">
              <a:defRPr b="1" sz="7500">
                <a:solidFill>
                  <a:srgbClr val="FFFFFF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80:7 萬軍之上帝啊，求你使我們回轉，</a:t>
            </a:r>
          </a:p>
          <a:p>
            <a:pPr algn="l" defTabSz="2292038">
              <a:defRPr b="1" sz="7500">
                <a:solidFill>
                  <a:srgbClr val="FFFFFF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	使你的臉發光，我們就會得救！</a:t>
            </a:r>
          </a:p>
        </p:txBody>
      </p:sp>
      <p:sp>
        <p:nvSpPr>
          <p:cNvPr id="254" name="詩 80"/>
          <p:cNvSpPr txBox="1"/>
          <p:nvPr/>
        </p:nvSpPr>
        <p:spPr>
          <a:xfrm>
            <a:off x="331529" y="12421032"/>
            <a:ext cx="8472732" cy="1097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5500">
                <a:solidFill>
                  <a:srgbClr val="FFFFFF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pPr/>
            <a:r>
              <a:t>詩 80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80:8 你從埃及拔出一棵葡萄樹，…"/>
          <p:cNvSpPr txBox="1"/>
          <p:nvPr>
            <p:ph type="body" idx="1"/>
          </p:nvPr>
        </p:nvSpPr>
        <p:spPr>
          <a:xfrm>
            <a:off x="615015" y="387866"/>
            <a:ext cx="23153970" cy="12035657"/>
          </a:xfrm>
          <a:prstGeom prst="rect">
            <a:avLst/>
          </a:prstGeom>
        </p:spPr>
        <p:txBody>
          <a:bodyPr/>
          <a:lstStyle/>
          <a:p>
            <a:pPr algn="l" defTabSz="2292038">
              <a:defRPr b="1" sz="7500">
                <a:solidFill>
                  <a:srgbClr val="FFFFFF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80:8 你從埃及</a:t>
            </a:r>
            <a:r>
              <a:rPr>
                <a:solidFill>
                  <a:srgbClr val="DFFF3D"/>
                </a:solidFill>
              </a:rPr>
              <a:t>拔出</a:t>
            </a:r>
            <a:r>
              <a:t>一棵葡萄樹，</a:t>
            </a:r>
          </a:p>
          <a:p>
            <a:pPr algn="l" defTabSz="2292038">
              <a:defRPr b="1" sz="7500">
                <a:solidFill>
                  <a:srgbClr val="DFFF3D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趕出</a:t>
            </a:r>
            <a:r>
              <a:rPr>
                <a:solidFill>
                  <a:srgbClr val="FFFFFF"/>
                </a:solidFill>
              </a:rPr>
              <a:t>外邦人，把這樹</a:t>
            </a:r>
            <a:r>
              <a:t>栽上</a:t>
            </a:r>
            <a:r>
              <a:rPr>
                <a:solidFill>
                  <a:srgbClr val="FFFFFF"/>
                </a:solidFill>
              </a:rPr>
              <a:t>。</a:t>
            </a:r>
            <a:endParaRPr>
              <a:solidFill>
                <a:srgbClr val="FFFFFF"/>
              </a:solidFill>
            </a:endParaRPr>
          </a:p>
          <a:p>
            <a:pPr algn="l" defTabSz="2292038">
              <a:defRPr b="1" sz="7500">
                <a:solidFill>
                  <a:srgbClr val="FFFFFF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80:9 你在它面前</a:t>
            </a:r>
            <a:r>
              <a:rPr>
                <a:solidFill>
                  <a:srgbClr val="DFFF3D"/>
                </a:solidFill>
              </a:rPr>
              <a:t>清除</a:t>
            </a:r>
            <a:r>
              <a:t>雜物，</a:t>
            </a:r>
          </a:p>
          <a:p>
            <a:pPr algn="l" defTabSz="2292038">
              <a:defRPr b="1" sz="7500">
                <a:solidFill>
                  <a:srgbClr val="FFFFFF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它就深深</a:t>
            </a:r>
            <a:r>
              <a:rPr>
                <a:solidFill>
                  <a:srgbClr val="DFFF3D"/>
                </a:solidFill>
              </a:rPr>
              <a:t>扎根</a:t>
            </a:r>
            <a:r>
              <a:t>，</a:t>
            </a:r>
            <a:r>
              <a:rPr>
                <a:solidFill>
                  <a:srgbClr val="DFFF3D"/>
                </a:solidFill>
              </a:rPr>
              <a:t>蔓延</a:t>
            </a:r>
            <a:r>
              <a:t>滿地。</a:t>
            </a:r>
          </a:p>
          <a:p>
            <a:pPr algn="l" defTabSz="2292038">
              <a:defRPr b="1" sz="7500">
                <a:solidFill>
                  <a:srgbClr val="FFFFFF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80:10 它的影子</a:t>
            </a:r>
            <a:r>
              <a:rPr>
                <a:solidFill>
                  <a:srgbClr val="DFFF3D"/>
                </a:solidFill>
              </a:rPr>
              <a:t>遮蔽</a:t>
            </a:r>
            <a:r>
              <a:t>群山，枝子好像高大的香柏樹。</a:t>
            </a:r>
          </a:p>
          <a:p>
            <a:pPr algn="l" defTabSz="2292038">
              <a:defRPr b="1" sz="7500">
                <a:solidFill>
                  <a:srgbClr val="FFFFFF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80:11 它</a:t>
            </a:r>
            <a:r>
              <a:rPr>
                <a:solidFill>
                  <a:srgbClr val="DFFF3D"/>
                </a:solidFill>
              </a:rPr>
              <a:t>長出</a:t>
            </a:r>
            <a:r>
              <a:t>枝子，直到大海，</a:t>
            </a:r>
            <a:r>
              <a:rPr>
                <a:solidFill>
                  <a:srgbClr val="DFFF3D"/>
                </a:solidFill>
              </a:rPr>
              <a:t>伸展</a:t>
            </a:r>
            <a:r>
              <a:t>嫩枝，</a:t>
            </a:r>
            <a:r>
              <a:rPr>
                <a:solidFill>
                  <a:srgbClr val="DFFF3D"/>
                </a:solidFill>
              </a:rPr>
              <a:t>延</a:t>
            </a:r>
            <a:r>
              <a:t>到大河。</a:t>
            </a:r>
          </a:p>
          <a:p>
            <a:pPr algn="l" defTabSz="2292038">
              <a:defRPr b="1" sz="7500">
                <a:solidFill>
                  <a:srgbClr val="FFFFFF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80:12 你為何拆毀這樹的籬笆，任憑路人摘取？</a:t>
            </a:r>
          </a:p>
          <a:p>
            <a:pPr algn="l" defTabSz="2292038">
              <a:defRPr b="1" sz="7500">
                <a:solidFill>
                  <a:srgbClr val="FFFFFF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80:13 林中的野豬踐踏它，田裏的走獸吞吃它。</a:t>
            </a:r>
          </a:p>
        </p:txBody>
      </p:sp>
      <p:sp>
        <p:nvSpPr>
          <p:cNvPr id="257" name="詩 80"/>
          <p:cNvSpPr txBox="1"/>
          <p:nvPr/>
        </p:nvSpPr>
        <p:spPr>
          <a:xfrm>
            <a:off x="331529" y="12421032"/>
            <a:ext cx="8472732" cy="1097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5500">
                <a:solidFill>
                  <a:srgbClr val="FFFFFF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pPr/>
            <a:r>
              <a:t>詩 80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80:8 你從埃及拔出一棵葡萄樹，…"/>
          <p:cNvSpPr txBox="1"/>
          <p:nvPr>
            <p:ph type="body" idx="1"/>
          </p:nvPr>
        </p:nvSpPr>
        <p:spPr>
          <a:xfrm>
            <a:off x="615015" y="387866"/>
            <a:ext cx="23153970" cy="12035657"/>
          </a:xfrm>
          <a:prstGeom prst="rect">
            <a:avLst/>
          </a:prstGeom>
        </p:spPr>
        <p:txBody>
          <a:bodyPr/>
          <a:lstStyle/>
          <a:p>
            <a:pPr algn="l" defTabSz="2292038">
              <a:defRPr b="1" sz="7500">
                <a:solidFill>
                  <a:srgbClr val="FFFFFF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80:8 你從埃及</a:t>
            </a:r>
            <a:r>
              <a:rPr>
                <a:solidFill>
                  <a:srgbClr val="DFFF3D"/>
                </a:solidFill>
              </a:rPr>
              <a:t>拔出</a:t>
            </a:r>
            <a:r>
              <a:t>一棵葡萄樹，</a:t>
            </a:r>
          </a:p>
          <a:p>
            <a:pPr algn="l" defTabSz="2292038">
              <a:defRPr b="1" sz="7500">
                <a:solidFill>
                  <a:srgbClr val="DFFF3D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趕出</a:t>
            </a:r>
            <a:r>
              <a:rPr>
                <a:solidFill>
                  <a:srgbClr val="FFFFFF"/>
                </a:solidFill>
              </a:rPr>
              <a:t>外邦人，把這樹</a:t>
            </a:r>
            <a:r>
              <a:t>栽上</a:t>
            </a:r>
            <a:r>
              <a:rPr>
                <a:solidFill>
                  <a:srgbClr val="FFFFFF"/>
                </a:solidFill>
              </a:rPr>
              <a:t>。</a:t>
            </a:r>
            <a:endParaRPr>
              <a:solidFill>
                <a:srgbClr val="FFFFFF"/>
              </a:solidFill>
            </a:endParaRPr>
          </a:p>
          <a:p>
            <a:pPr algn="l" defTabSz="2292038">
              <a:defRPr b="1" sz="7500">
                <a:solidFill>
                  <a:srgbClr val="FFFFFF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80:9 你在它面前</a:t>
            </a:r>
            <a:r>
              <a:rPr>
                <a:solidFill>
                  <a:srgbClr val="DFFF3D"/>
                </a:solidFill>
              </a:rPr>
              <a:t>清除</a:t>
            </a:r>
            <a:r>
              <a:t>雜物，</a:t>
            </a:r>
          </a:p>
          <a:p>
            <a:pPr algn="l" defTabSz="2292038">
              <a:defRPr b="1" sz="7500">
                <a:solidFill>
                  <a:srgbClr val="FFFFFF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它就深深</a:t>
            </a:r>
            <a:r>
              <a:rPr>
                <a:solidFill>
                  <a:srgbClr val="DFFF3D"/>
                </a:solidFill>
              </a:rPr>
              <a:t>扎根</a:t>
            </a:r>
            <a:r>
              <a:t>，</a:t>
            </a:r>
            <a:r>
              <a:rPr>
                <a:solidFill>
                  <a:srgbClr val="DFFF3D"/>
                </a:solidFill>
              </a:rPr>
              <a:t>蔓延</a:t>
            </a:r>
            <a:r>
              <a:t>滿地。</a:t>
            </a:r>
          </a:p>
          <a:p>
            <a:pPr algn="l" defTabSz="2292038">
              <a:defRPr b="1" sz="7500">
                <a:solidFill>
                  <a:srgbClr val="FFFFFF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80:10 它的影子</a:t>
            </a:r>
            <a:r>
              <a:rPr>
                <a:solidFill>
                  <a:srgbClr val="DFFF3D"/>
                </a:solidFill>
              </a:rPr>
              <a:t>遮蔽</a:t>
            </a:r>
            <a:r>
              <a:t>群山，枝子好像高大的香柏樹。</a:t>
            </a:r>
          </a:p>
          <a:p>
            <a:pPr algn="l" defTabSz="2292038">
              <a:defRPr b="1" sz="7500">
                <a:solidFill>
                  <a:srgbClr val="FFFFFF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80:11 它</a:t>
            </a:r>
            <a:r>
              <a:rPr>
                <a:solidFill>
                  <a:srgbClr val="DFFF3D"/>
                </a:solidFill>
              </a:rPr>
              <a:t>長出</a:t>
            </a:r>
            <a:r>
              <a:t>枝子，直到大海，</a:t>
            </a:r>
            <a:r>
              <a:rPr>
                <a:solidFill>
                  <a:srgbClr val="DFFF3D"/>
                </a:solidFill>
              </a:rPr>
              <a:t>伸展</a:t>
            </a:r>
            <a:r>
              <a:t>嫩枝，</a:t>
            </a:r>
            <a:r>
              <a:rPr>
                <a:solidFill>
                  <a:srgbClr val="DFFF3D"/>
                </a:solidFill>
              </a:rPr>
              <a:t>延</a:t>
            </a:r>
            <a:r>
              <a:t>到大河。</a:t>
            </a:r>
          </a:p>
          <a:p>
            <a:pPr algn="l" defTabSz="2292038">
              <a:defRPr b="1" sz="7500">
                <a:solidFill>
                  <a:srgbClr val="FFFFFF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80:12 你</a:t>
            </a:r>
            <a:r>
              <a:rPr u="sng">
                <a:solidFill>
                  <a:srgbClr val="FF7457"/>
                </a:solidFill>
              </a:rPr>
              <a:t>為何(why?)</a:t>
            </a:r>
            <a:r>
              <a:rPr>
                <a:solidFill>
                  <a:srgbClr val="FFACF8"/>
                </a:solidFill>
              </a:rPr>
              <a:t>拆毀</a:t>
            </a:r>
            <a:r>
              <a:t>這樹的籬笆，任憑路人</a:t>
            </a:r>
            <a:r>
              <a:rPr>
                <a:solidFill>
                  <a:srgbClr val="FFACF8"/>
                </a:solidFill>
              </a:rPr>
              <a:t>摘取</a:t>
            </a:r>
            <a:r>
              <a:t>？</a:t>
            </a:r>
          </a:p>
          <a:p>
            <a:pPr algn="l" defTabSz="2292038">
              <a:defRPr b="1" sz="7500">
                <a:solidFill>
                  <a:srgbClr val="FFFFFF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80:13 林中的野豬</a:t>
            </a:r>
            <a:r>
              <a:rPr>
                <a:solidFill>
                  <a:srgbClr val="FFACF8"/>
                </a:solidFill>
              </a:rPr>
              <a:t>踐踏</a:t>
            </a:r>
            <a:r>
              <a:t>它，田裏的走獸</a:t>
            </a:r>
            <a:r>
              <a:rPr>
                <a:solidFill>
                  <a:srgbClr val="FFACF8"/>
                </a:solidFill>
              </a:rPr>
              <a:t>吞吃</a:t>
            </a:r>
            <a:r>
              <a:t>它。</a:t>
            </a:r>
          </a:p>
        </p:txBody>
      </p:sp>
      <p:sp>
        <p:nvSpPr>
          <p:cNvPr id="260" name="詩 80"/>
          <p:cNvSpPr txBox="1"/>
          <p:nvPr/>
        </p:nvSpPr>
        <p:spPr>
          <a:xfrm>
            <a:off x="331529" y="12421032"/>
            <a:ext cx="8472732" cy="1097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5500">
                <a:solidFill>
                  <a:srgbClr val="FFFFFF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pPr/>
            <a:r>
              <a:t>詩 80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80:14 萬軍之上帝啊，求你轉回，…"/>
          <p:cNvSpPr txBox="1"/>
          <p:nvPr>
            <p:ph type="body" idx="1"/>
          </p:nvPr>
        </p:nvSpPr>
        <p:spPr>
          <a:xfrm>
            <a:off x="615015" y="387866"/>
            <a:ext cx="23153970" cy="12035657"/>
          </a:xfrm>
          <a:prstGeom prst="rect">
            <a:avLst/>
          </a:prstGeom>
        </p:spPr>
        <p:txBody>
          <a:bodyPr/>
          <a:lstStyle/>
          <a:p>
            <a:pPr algn="l" defTabSz="2048204">
              <a:defRPr b="1" sz="6700">
                <a:solidFill>
                  <a:srgbClr val="FFFFFF"/>
                </a:solidFill>
                <a:effectLst>
                  <a:outerShdw sx="100000" sy="100000" kx="0" ky="0" algn="b" rotWithShape="0" blurRad="165100" dist="5333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80:14 萬軍之上帝啊，求你轉回，</a:t>
            </a:r>
          </a:p>
          <a:p>
            <a:pPr algn="l" defTabSz="2048204">
              <a:defRPr b="1" sz="6700">
                <a:solidFill>
                  <a:srgbClr val="FFFFFF"/>
                </a:solidFill>
                <a:effectLst>
                  <a:outerShdw sx="100000" sy="100000" kx="0" ky="0" algn="b" rotWithShape="0" blurRad="165100" dist="5333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從天上垂看觀察，眷顧這葡萄樹；</a:t>
            </a:r>
          </a:p>
          <a:p>
            <a:pPr algn="l" defTabSz="2048204">
              <a:defRPr b="1" sz="6700">
                <a:solidFill>
                  <a:srgbClr val="FFFFFF"/>
                </a:solidFill>
                <a:effectLst>
                  <a:outerShdw sx="100000" sy="100000" kx="0" ky="0" algn="b" rotWithShape="0" blurRad="165100" dist="5333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80:15 保護你右手所栽的根，你為自己所堅固的幼苗。</a:t>
            </a:r>
          </a:p>
          <a:p>
            <a:pPr algn="l" defTabSz="2048204">
              <a:defRPr b="1" sz="6700">
                <a:solidFill>
                  <a:srgbClr val="FFFFFF"/>
                </a:solidFill>
                <a:effectLst>
                  <a:outerShdw sx="100000" sy="100000" kx="0" ky="0" algn="b" rotWithShape="0" blurRad="165100" dist="5333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80:16 這樹已經被火焚燒，</a:t>
            </a:r>
          </a:p>
          <a:p>
            <a:pPr algn="l" defTabSz="2048204">
              <a:defRPr b="1" sz="6700">
                <a:solidFill>
                  <a:srgbClr val="FFFFFF"/>
                </a:solidFill>
                <a:effectLst>
                  <a:outerShdw sx="100000" sy="100000" kx="0" ky="0" algn="b" rotWithShape="0" blurRad="165100" dist="5333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被刀砍伐，因你臉上的怒容就滅亡了。</a:t>
            </a:r>
          </a:p>
          <a:p>
            <a:pPr algn="l" defTabSz="2048204">
              <a:defRPr b="1" sz="6700">
                <a:solidFill>
                  <a:srgbClr val="FFFFFF"/>
                </a:solidFill>
                <a:effectLst>
                  <a:outerShdw sx="100000" sy="100000" kx="0" ky="0" algn="b" rotWithShape="0" blurRad="165100" dist="5333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80:17 願你的手扶持你右邊的人，你為自己所堅固的人子。</a:t>
            </a:r>
          </a:p>
          <a:p>
            <a:pPr algn="l" defTabSz="2048204">
              <a:defRPr b="1" sz="6700">
                <a:solidFill>
                  <a:srgbClr val="FFFFFF"/>
                </a:solidFill>
                <a:effectLst>
                  <a:outerShdw sx="100000" sy="100000" kx="0" ky="0" algn="b" rotWithShape="0" blurRad="165100" dist="5333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80:18 這樣，我們就不背離你；</a:t>
            </a:r>
          </a:p>
          <a:p>
            <a:pPr algn="l" defTabSz="2048204">
              <a:defRPr b="1" sz="6700">
                <a:solidFill>
                  <a:srgbClr val="FFFFFF"/>
                </a:solidFill>
                <a:effectLst>
                  <a:outerShdw sx="100000" sy="100000" kx="0" ky="0" algn="b" rotWithShape="0" blurRad="165100" dist="5333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求你救活我們，讓我們得以求告你的名。</a:t>
            </a:r>
          </a:p>
          <a:p>
            <a:pPr algn="l" defTabSz="2048204">
              <a:defRPr b="1" sz="6700">
                <a:solidFill>
                  <a:srgbClr val="FFFFFF"/>
                </a:solidFill>
                <a:effectLst>
                  <a:outerShdw sx="100000" sy="100000" kx="0" ky="0" algn="b" rotWithShape="0" blurRad="165100" dist="5333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80:19 耶和華─萬軍之上帝啊，求你使我們回轉，</a:t>
            </a:r>
          </a:p>
          <a:p>
            <a:pPr algn="l" defTabSz="2048204">
              <a:defRPr b="1" sz="6700">
                <a:solidFill>
                  <a:srgbClr val="FFFFFF"/>
                </a:solidFill>
                <a:effectLst>
                  <a:outerShdw sx="100000" sy="100000" kx="0" ky="0" algn="b" rotWithShape="0" blurRad="165100" dist="5333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使你的臉發光，我們就會得救！</a:t>
            </a:r>
          </a:p>
        </p:txBody>
      </p:sp>
      <p:sp>
        <p:nvSpPr>
          <p:cNvPr id="263" name="詩 80"/>
          <p:cNvSpPr txBox="1"/>
          <p:nvPr/>
        </p:nvSpPr>
        <p:spPr>
          <a:xfrm>
            <a:off x="331529" y="12421032"/>
            <a:ext cx="8472732" cy="1097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5500">
                <a:solidFill>
                  <a:srgbClr val="FFFFFF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pPr/>
            <a:r>
              <a:t>詩 80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80:14 萬軍之上帝啊，求你轉回（שוב），…"/>
          <p:cNvSpPr txBox="1"/>
          <p:nvPr>
            <p:ph type="body" idx="1"/>
          </p:nvPr>
        </p:nvSpPr>
        <p:spPr>
          <a:xfrm>
            <a:off x="615015" y="387866"/>
            <a:ext cx="23153970" cy="12035657"/>
          </a:xfrm>
          <a:prstGeom prst="rect">
            <a:avLst/>
          </a:prstGeom>
        </p:spPr>
        <p:txBody>
          <a:bodyPr/>
          <a:lstStyle/>
          <a:p>
            <a:pPr algn="l" defTabSz="2027721">
              <a:defRPr b="1" sz="6633">
                <a:solidFill>
                  <a:srgbClr val="FFFFFF"/>
                </a:solidFill>
                <a:effectLst>
                  <a:outerShdw sx="100000" sy="100000" kx="0" ky="0" algn="b" rotWithShape="0" blurRad="163449" dist="52805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80:14 萬軍之上帝啊，求你</a:t>
            </a:r>
            <a:r>
              <a:rPr u="sng">
                <a:solidFill>
                  <a:srgbClr val="FFCE2F"/>
                </a:solidFill>
              </a:rPr>
              <a:t>轉回（שוב）</a:t>
            </a:r>
            <a:r>
              <a:t>，</a:t>
            </a:r>
          </a:p>
          <a:p>
            <a:pPr algn="l" defTabSz="2027721">
              <a:defRPr b="1" sz="6633">
                <a:solidFill>
                  <a:srgbClr val="FFFFFF"/>
                </a:solidFill>
                <a:effectLst>
                  <a:outerShdw sx="100000" sy="100000" kx="0" ky="0" algn="b" rotWithShape="0" blurRad="163449" dist="52805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從天上</a:t>
            </a:r>
            <a:r>
              <a:rPr u="sng">
                <a:solidFill>
                  <a:srgbClr val="D8FF3A"/>
                </a:solidFill>
              </a:rPr>
              <a:t>垂看</a:t>
            </a:r>
            <a:r>
              <a:rPr>
                <a:solidFill>
                  <a:srgbClr val="D8FF3A"/>
                </a:solidFill>
              </a:rPr>
              <a:t> </a:t>
            </a:r>
            <a:r>
              <a:rPr u="sng">
                <a:solidFill>
                  <a:srgbClr val="D8FF3A"/>
                </a:solidFill>
              </a:rPr>
              <a:t>觀察</a:t>
            </a:r>
            <a:r>
              <a:t>，</a:t>
            </a:r>
            <a:r>
              <a:rPr u="sng">
                <a:solidFill>
                  <a:srgbClr val="D8FF3A"/>
                </a:solidFill>
              </a:rPr>
              <a:t>眷顧</a:t>
            </a:r>
            <a:r>
              <a:t>這葡萄樹；</a:t>
            </a:r>
          </a:p>
          <a:p>
            <a:pPr algn="l" defTabSz="2027721">
              <a:defRPr b="1" sz="6633">
                <a:solidFill>
                  <a:srgbClr val="FFFFFF"/>
                </a:solidFill>
                <a:effectLst>
                  <a:outerShdw sx="100000" sy="100000" kx="0" ky="0" algn="b" rotWithShape="0" blurRad="163449" dist="52805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80:15 </a:t>
            </a:r>
            <a:r>
              <a:rPr u="sng">
                <a:solidFill>
                  <a:srgbClr val="D8FF3A"/>
                </a:solidFill>
              </a:rPr>
              <a:t>保護</a:t>
            </a:r>
            <a:r>
              <a:t>你右手所栽的根，你為自己所</a:t>
            </a:r>
            <a:r>
              <a:rPr u="sng">
                <a:solidFill>
                  <a:srgbClr val="D8FF3A"/>
                </a:solidFill>
              </a:rPr>
              <a:t>堅固</a:t>
            </a:r>
            <a:r>
              <a:t>的幼苗。</a:t>
            </a:r>
          </a:p>
          <a:p>
            <a:pPr algn="l" defTabSz="2027721">
              <a:defRPr b="1" sz="6633">
                <a:solidFill>
                  <a:srgbClr val="FFFFFF"/>
                </a:solidFill>
                <a:effectLst>
                  <a:outerShdw sx="100000" sy="100000" kx="0" ky="0" algn="b" rotWithShape="0" blurRad="163449" dist="52805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80:16 這樹已經被火焚燒，</a:t>
            </a:r>
          </a:p>
          <a:p>
            <a:pPr algn="l" defTabSz="2027721">
              <a:defRPr b="1" sz="6633">
                <a:solidFill>
                  <a:srgbClr val="FFFFFF"/>
                </a:solidFill>
                <a:effectLst>
                  <a:outerShdw sx="100000" sy="100000" kx="0" ky="0" algn="b" rotWithShape="0" blurRad="163449" dist="52805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被刀砍伐，因你臉上的怒容就滅亡了。</a:t>
            </a:r>
          </a:p>
          <a:p>
            <a:pPr algn="l" defTabSz="2027721">
              <a:defRPr b="1" sz="6633">
                <a:solidFill>
                  <a:srgbClr val="FFFFFF"/>
                </a:solidFill>
                <a:effectLst>
                  <a:outerShdw sx="100000" sy="100000" kx="0" ky="0" algn="b" rotWithShape="0" blurRad="163449" dist="52805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80:17 願你的手扶持你右邊的人，你為自己所堅固的人子。</a:t>
            </a:r>
          </a:p>
          <a:p>
            <a:pPr algn="l" defTabSz="2027721">
              <a:defRPr b="1" sz="6633">
                <a:solidFill>
                  <a:srgbClr val="FFFFFF"/>
                </a:solidFill>
                <a:effectLst>
                  <a:outerShdw sx="100000" sy="100000" kx="0" ky="0" algn="b" rotWithShape="0" blurRad="163449" dist="52805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80:18 這樣，我們就不背離你；</a:t>
            </a:r>
          </a:p>
          <a:p>
            <a:pPr algn="l" defTabSz="2027721">
              <a:defRPr b="1" sz="6633">
                <a:solidFill>
                  <a:srgbClr val="FFFFFF"/>
                </a:solidFill>
                <a:effectLst>
                  <a:outerShdw sx="100000" sy="100000" kx="0" ky="0" algn="b" rotWithShape="0" blurRad="163449" dist="52805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求你救活我們，讓我們得以求告你的名。</a:t>
            </a:r>
          </a:p>
          <a:p>
            <a:pPr algn="l" defTabSz="2027721">
              <a:defRPr b="1" sz="6633">
                <a:solidFill>
                  <a:srgbClr val="FFFFFF"/>
                </a:solidFill>
                <a:effectLst>
                  <a:outerShdw sx="100000" sy="100000" kx="0" ky="0" algn="b" rotWithShape="0" blurRad="163449" dist="52805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80:19 耶和華─萬軍之上帝啊，求你使我們回轉，</a:t>
            </a:r>
          </a:p>
          <a:p>
            <a:pPr algn="l" defTabSz="2027721">
              <a:defRPr b="1" sz="6633">
                <a:solidFill>
                  <a:srgbClr val="FFFFFF"/>
                </a:solidFill>
                <a:effectLst>
                  <a:outerShdw sx="100000" sy="100000" kx="0" ky="0" algn="b" rotWithShape="0" blurRad="163449" dist="52805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使你的臉發光，我們就會得救！</a:t>
            </a:r>
          </a:p>
        </p:txBody>
      </p:sp>
      <p:sp>
        <p:nvSpPr>
          <p:cNvPr id="266" name="詩 80"/>
          <p:cNvSpPr txBox="1"/>
          <p:nvPr/>
        </p:nvSpPr>
        <p:spPr>
          <a:xfrm>
            <a:off x="331529" y="12421032"/>
            <a:ext cx="8472732" cy="1097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5500">
                <a:solidFill>
                  <a:srgbClr val="FFFFFF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pPr/>
            <a:r>
              <a:t>詩 80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出埃及記 3:7,16-17…"/>
          <p:cNvSpPr txBox="1"/>
          <p:nvPr>
            <p:ph type="body" idx="1"/>
          </p:nvPr>
        </p:nvSpPr>
        <p:spPr>
          <a:xfrm>
            <a:off x="615015" y="387866"/>
            <a:ext cx="23153970" cy="12035657"/>
          </a:xfrm>
          <a:prstGeom prst="rect">
            <a:avLst/>
          </a:prstGeom>
        </p:spPr>
        <p:txBody>
          <a:bodyPr/>
          <a:lstStyle/>
          <a:p>
            <a:pPr algn="l" defTabSz="2438337">
              <a:defRPr b="1" sz="8000">
                <a:solidFill>
                  <a:srgbClr val="EEFFC8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出埃及記 3:7,16-17</a:t>
            </a:r>
          </a:p>
          <a:p>
            <a:pPr algn="l" defTabSz="2438337">
              <a:defRPr b="1" sz="8000">
                <a:solidFill>
                  <a:srgbClr val="EEFFC8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耶和華說：「我確實</a:t>
            </a:r>
            <a:r>
              <a:rPr u="sng">
                <a:solidFill>
                  <a:srgbClr val="FFBB2D"/>
                </a:solidFill>
              </a:rPr>
              <a:t>看見了</a:t>
            </a:r>
            <a:r>
              <a:t>我百姓在埃及所受的</a:t>
            </a:r>
            <a:r>
              <a:rPr u="sng">
                <a:solidFill>
                  <a:srgbClr val="FFBB2D"/>
                </a:solidFill>
              </a:rPr>
              <a:t>困苦</a:t>
            </a:r>
            <a:r>
              <a:t>，我也</a:t>
            </a:r>
            <a:r>
              <a:rPr u="sng">
                <a:solidFill>
                  <a:srgbClr val="FFBB2D"/>
                </a:solidFill>
              </a:rPr>
              <a:t>聽見了</a:t>
            </a:r>
            <a:r>
              <a:t>他們因受監工苦待所發的</a:t>
            </a:r>
            <a:r>
              <a:rPr u="sng">
                <a:solidFill>
                  <a:srgbClr val="FFBB2D"/>
                </a:solidFill>
              </a:rPr>
              <a:t>哀聲</a:t>
            </a:r>
            <a:r>
              <a:t>；我</a:t>
            </a:r>
            <a:r>
              <a:rPr u="sng">
                <a:solidFill>
                  <a:srgbClr val="FFBB2D"/>
                </a:solidFill>
              </a:rPr>
              <a:t>確實知道</a:t>
            </a:r>
            <a:r>
              <a:t>他們的</a:t>
            </a:r>
            <a:r>
              <a:rPr u="sng">
                <a:solidFill>
                  <a:srgbClr val="FFBB2D"/>
                </a:solidFill>
              </a:rPr>
              <a:t>痛苦</a:t>
            </a:r>
            <a:r>
              <a:t>。</a:t>
            </a:r>
          </a:p>
          <a:p>
            <a:pPr algn="l" defTabSz="2438337">
              <a:defRPr b="1" sz="8000">
                <a:solidFill>
                  <a:srgbClr val="EEFFC8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...說：我實在</a:t>
            </a:r>
            <a:r>
              <a:rPr u="sng">
                <a:solidFill>
                  <a:srgbClr val="FFBB2D"/>
                </a:solidFill>
              </a:rPr>
              <a:t>眷顧了</a:t>
            </a:r>
            <a:r>
              <a:t>你們，</a:t>
            </a:r>
            <a:r>
              <a:rPr u="sng">
                <a:solidFill>
                  <a:srgbClr val="FFBB2D"/>
                </a:solidFill>
              </a:rPr>
              <a:t>眷顧</a:t>
            </a:r>
            <a:r>
              <a:t>你們在埃及的</a:t>
            </a:r>
            <a:r>
              <a:rPr u="sng">
                <a:solidFill>
                  <a:srgbClr val="FFBB2D"/>
                </a:solidFill>
              </a:rPr>
              <a:t>遭遇</a:t>
            </a:r>
            <a:r>
              <a:t>。</a:t>
            </a:r>
          </a:p>
          <a:p>
            <a:pPr algn="l" defTabSz="2438337">
              <a:defRPr b="1" sz="8000">
                <a:solidFill>
                  <a:srgbClr val="EEFFC8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我也曾說：要把你們從埃及的</a:t>
            </a:r>
            <a:r>
              <a:rPr u="sng">
                <a:solidFill>
                  <a:srgbClr val="FFBB2D"/>
                </a:solidFill>
              </a:rPr>
              <a:t>困苦中領出來</a:t>
            </a:r>
            <a:r>
              <a:t>，...」</a:t>
            </a:r>
          </a:p>
        </p:txBody>
      </p:sp>
      <p:sp>
        <p:nvSpPr>
          <p:cNvPr id="269" name="出埃及記"/>
          <p:cNvSpPr txBox="1"/>
          <p:nvPr/>
        </p:nvSpPr>
        <p:spPr>
          <a:xfrm>
            <a:off x="331529" y="12474562"/>
            <a:ext cx="8472732" cy="990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2438337">
              <a:defRPr b="1" sz="5000">
                <a:solidFill>
                  <a:srgbClr val="FFFFFF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出埃及記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80:16 這樹已經被火焚燒，…"/>
          <p:cNvSpPr txBox="1"/>
          <p:nvPr>
            <p:ph type="body" idx="1"/>
          </p:nvPr>
        </p:nvSpPr>
        <p:spPr>
          <a:xfrm>
            <a:off x="615015" y="387866"/>
            <a:ext cx="23153970" cy="12035657"/>
          </a:xfrm>
          <a:prstGeom prst="rect">
            <a:avLst/>
          </a:prstGeom>
        </p:spPr>
        <p:txBody>
          <a:bodyPr/>
          <a:lstStyle/>
          <a:p>
            <a:pPr algn="l" defTabSz="2121354">
              <a:defRPr b="1" sz="6900">
                <a:solidFill>
                  <a:srgbClr val="FFFFFF"/>
                </a:solidFill>
                <a:effectLst>
                  <a:outerShdw sx="100000" sy="100000" kx="0" ky="0" algn="b" rotWithShape="0" blurRad="165100" dist="55245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80:16 </a:t>
            </a:r>
            <a:r>
              <a:rPr>
                <a:solidFill>
                  <a:srgbClr val="A4A6A6"/>
                </a:solidFill>
              </a:rPr>
              <a:t>這樹已經被火焚燒，</a:t>
            </a:r>
            <a:endParaRPr>
              <a:solidFill>
                <a:srgbClr val="A4A6A6"/>
              </a:solidFill>
            </a:endParaRPr>
          </a:p>
          <a:p>
            <a:pPr algn="l" defTabSz="2121354">
              <a:defRPr b="1" sz="6900">
                <a:solidFill>
                  <a:srgbClr val="A4A6A6"/>
                </a:solidFill>
                <a:effectLst>
                  <a:outerShdw sx="100000" sy="100000" kx="0" ky="0" algn="b" rotWithShape="0" blurRad="165100" dist="55245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被刀砍伐，因你臉上的怒容就滅亡了。</a:t>
            </a:r>
          </a:p>
          <a:p>
            <a:pPr algn="l" defTabSz="2121354">
              <a:defRPr b="1" sz="6900">
                <a:solidFill>
                  <a:srgbClr val="FFF884"/>
                </a:solidFill>
                <a:effectLst>
                  <a:outerShdw sx="100000" sy="100000" kx="0" ky="0" algn="b" rotWithShape="0" blurRad="165100" dist="55245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他們用火焚燒，他們把它砍下；願他們因你臉上的怒容就滅亡。</a:t>
            </a:r>
          </a:p>
          <a:p>
            <a:pPr algn="l" defTabSz="2121354">
              <a:defRPr b="1" sz="6900">
                <a:solidFill>
                  <a:srgbClr val="FFFFFF"/>
                </a:solidFill>
                <a:effectLst>
                  <a:outerShdw sx="100000" sy="100000" kx="0" ky="0" algn="b" rotWithShape="0" blurRad="165100" dist="55245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80:17 願你的手扶持你右邊的人，你為自己所堅固的人子。</a:t>
            </a:r>
          </a:p>
          <a:p>
            <a:pPr algn="l" defTabSz="2121354">
              <a:defRPr b="1" sz="6900">
                <a:solidFill>
                  <a:srgbClr val="FFFFFF"/>
                </a:solidFill>
                <a:effectLst>
                  <a:outerShdw sx="100000" sy="100000" kx="0" ky="0" algn="b" rotWithShape="0" blurRad="165100" dist="55245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80:18 這樣，我們就不背離你；</a:t>
            </a:r>
          </a:p>
          <a:p>
            <a:pPr algn="l" defTabSz="2121354">
              <a:defRPr b="1" sz="6900">
                <a:solidFill>
                  <a:srgbClr val="FFFFFF"/>
                </a:solidFill>
                <a:effectLst>
                  <a:outerShdw sx="100000" sy="100000" kx="0" ky="0" algn="b" rotWithShape="0" blurRad="165100" dist="55245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求你救活我們，讓我們得以求告你的名。</a:t>
            </a:r>
          </a:p>
          <a:p>
            <a:pPr algn="l" defTabSz="2121354">
              <a:defRPr b="1" sz="6900">
                <a:solidFill>
                  <a:srgbClr val="FFFFFF"/>
                </a:solidFill>
                <a:effectLst>
                  <a:outerShdw sx="100000" sy="100000" kx="0" ky="0" algn="b" rotWithShape="0" blurRad="165100" dist="55245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80:19 耶和華─萬軍之上帝啊，求你使我們回轉，</a:t>
            </a:r>
          </a:p>
          <a:p>
            <a:pPr algn="l" defTabSz="2121354">
              <a:defRPr b="1" sz="6900">
                <a:solidFill>
                  <a:srgbClr val="FFFFFF"/>
                </a:solidFill>
                <a:effectLst>
                  <a:outerShdw sx="100000" sy="100000" kx="0" ky="0" algn="b" rotWithShape="0" blurRad="165100" dist="55245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使你的臉發光，我們就會得救！</a:t>
            </a:r>
          </a:p>
        </p:txBody>
      </p:sp>
      <p:sp>
        <p:nvSpPr>
          <p:cNvPr id="272" name="詩 80"/>
          <p:cNvSpPr txBox="1"/>
          <p:nvPr/>
        </p:nvSpPr>
        <p:spPr>
          <a:xfrm>
            <a:off x="331529" y="12421032"/>
            <a:ext cx="8472732" cy="1097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5500">
                <a:solidFill>
                  <a:srgbClr val="FFFFFF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pPr/>
            <a:r>
              <a:t>詩 80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荒謬的牧者的角力：…"/>
          <p:cNvSpPr txBox="1"/>
          <p:nvPr>
            <p:ph type="body" idx="1"/>
          </p:nvPr>
        </p:nvSpPr>
        <p:spPr>
          <a:xfrm>
            <a:off x="615015" y="387866"/>
            <a:ext cx="23153970" cy="12035657"/>
          </a:xfrm>
          <a:prstGeom prst="rect">
            <a:avLst/>
          </a:prstGeom>
        </p:spPr>
        <p:txBody>
          <a:bodyPr/>
          <a:lstStyle/>
          <a:p>
            <a:pPr algn="l" defTabSz="2438337">
              <a:defRPr b="1" sz="8000">
                <a:solidFill>
                  <a:srgbClr val="FFE2B7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荒謬的牧者的角力：</a:t>
            </a:r>
          </a:p>
          <a:p>
            <a:pPr algn="l" defTabSz="2438337">
              <a:defRPr b="1" sz="8000">
                <a:solidFill>
                  <a:srgbClr val="FFE2B7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</a:p>
          <a:p>
            <a:pPr algn="l" defTabSz="2438337">
              <a:defRPr b="1" sz="8000">
                <a:solidFill>
                  <a:srgbClr val="FFE2B7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1. 詩人對於上帝作為「以色列的牧者」的角力</a:t>
            </a:r>
          </a:p>
          <a:p>
            <a:pPr lvl="3" marL="0" indent="0" algn="l" defTabSz="2438337">
              <a:buSzTx/>
              <a:buNone/>
              <a:defRPr b="1" sz="6000">
                <a:solidFill>
                  <a:srgbClr val="FEFFEC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         「</a:t>
            </a:r>
            <a:r>
              <a:rPr b="0"/>
              <a:t>要等到幾時？為甚麼？</a:t>
            </a:r>
            <a:r>
              <a:t>」</a:t>
            </a:r>
          </a:p>
        </p:txBody>
      </p:sp>
      <p:sp>
        <p:nvSpPr>
          <p:cNvPr id="275" name="詩 80"/>
          <p:cNvSpPr txBox="1"/>
          <p:nvPr/>
        </p:nvSpPr>
        <p:spPr>
          <a:xfrm>
            <a:off x="331529" y="12421032"/>
            <a:ext cx="8472732" cy="1097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5500">
                <a:solidFill>
                  <a:srgbClr val="FFFFFF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pPr/>
            <a:r>
              <a:t>詩 80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亞薩的見證詩。交給聖詠團長，曲調用「百合花」。…"/>
          <p:cNvSpPr txBox="1"/>
          <p:nvPr>
            <p:ph type="body" idx="1"/>
          </p:nvPr>
        </p:nvSpPr>
        <p:spPr>
          <a:xfrm>
            <a:off x="615015" y="387866"/>
            <a:ext cx="23153970" cy="12035657"/>
          </a:xfrm>
          <a:prstGeom prst="rect">
            <a:avLst/>
          </a:prstGeom>
        </p:spPr>
        <p:txBody>
          <a:bodyPr/>
          <a:lstStyle/>
          <a:p>
            <a:pPr algn="l" defTabSz="2292038">
              <a:defRPr b="1" sz="7500">
                <a:solidFill>
                  <a:srgbClr val="FFFFFF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亞薩的見證詩。交給聖詠團長，曲調用「百合花」。</a:t>
            </a:r>
          </a:p>
          <a:p>
            <a:pPr algn="l" defTabSz="2292038">
              <a:defRPr b="1" sz="7500">
                <a:solidFill>
                  <a:srgbClr val="FFFFFF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   領約瑟如領羊群的以色列牧者啊，</a:t>
            </a:r>
          </a:p>
          <a:p>
            <a:pPr lvl="2" marL="0" indent="0" algn="l" defTabSz="2292038">
              <a:buSzTx/>
              <a:buNone/>
              <a:defRPr b="1" sz="7500">
                <a:solidFill>
                  <a:srgbClr val="FFFFFF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求你側耳而聽！</a:t>
            </a:r>
          </a:p>
          <a:p>
            <a:pPr algn="l" defTabSz="2292038">
              <a:defRPr b="1" sz="7500">
                <a:solidFill>
                  <a:srgbClr val="FFFFFF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	在基路伯之上坐寶座的啊，求你發出光來！</a:t>
            </a:r>
          </a:p>
          <a:p>
            <a:pPr algn="l" defTabSz="2292038">
              <a:defRPr b="1" sz="7500">
                <a:solidFill>
                  <a:srgbClr val="FFFFFF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80:2 在以法蓮、便雅憫、瑪拿西面前</a:t>
            </a:r>
          </a:p>
          <a:p>
            <a:pPr algn="l" defTabSz="2292038">
              <a:defRPr b="1" sz="7500">
                <a:solidFill>
                  <a:srgbClr val="FFFFFF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	求你施展你的大能，拯救我們。</a:t>
            </a:r>
          </a:p>
          <a:p>
            <a:pPr algn="l" defTabSz="2292038">
              <a:defRPr b="1" sz="7500">
                <a:solidFill>
                  <a:srgbClr val="FFFFFF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80:3 上帝啊，求你使我們回轉，</a:t>
            </a:r>
          </a:p>
          <a:p>
            <a:pPr algn="l" defTabSz="2292038">
              <a:defRPr b="1" sz="7500">
                <a:solidFill>
                  <a:srgbClr val="FFFFFF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	使你的臉發光，我們就會得救！</a:t>
            </a:r>
          </a:p>
        </p:txBody>
      </p:sp>
      <p:sp>
        <p:nvSpPr>
          <p:cNvPr id="196" name="詩 80"/>
          <p:cNvSpPr txBox="1"/>
          <p:nvPr/>
        </p:nvSpPr>
        <p:spPr>
          <a:xfrm>
            <a:off x="331529" y="12421032"/>
            <a:ext cx="8472732" cy="1097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5500">
                <a:solidFill>
                  <a:srgbClr val="FFFFFF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pPr/>
            <a:r>
              <a:t>詩 80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79:12 主啊，求你將我們鄰邦所加給你的羞辱…"/>
          <p:cNvSpPr txBox="1"/>
          <p:nvPr>
            <p:ph type="body" idx="1"/>
          </p:nvPr>
        </p:nvSpPr>
        <p:spPr>
          <a:xfrm>
            <a:off x="615015" y="387866"/>
            <a:ext cx="23153970" cy="12035657"/>
          </a:xfrm>
          <a:prstGeom prst="rect">
            <a:avLst/>
          </a:prstGeom>
        </p:spPr>
        <p:txBody>
          <a:bodyPr/>
          <a:lstStyle/>
          <a:p>
            <a:pPr algn="l" defTabSz="2438337">
              <a:defRPr b="1" sz="8000">
                <a:solidFill>
                  <a:srgbClr val="F3FFBA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79:12 主啊，求你將我們鄰邦所加給你的羞辱</a:t>
            </a:r>
          </a:p>
          <a:p>
            <a:pPr algn="l" defTabSz="2438337">
              <a:defRPr b="1" sz="8000">
                <a:solidFill>
                  <a:srgbClr val="F3FFBA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	七倍歸到他們身上。</a:t>
            </a:r>
          </a:p>
          <a:p>
            <a:pPr algn="l" defTabSz="2438337">
              <a:defRPr b="1" sz="8000">
                <a:solidFill>
                  <a:srgbClr val="F3FFBA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79:13 這樣，你的子民，你草場的羊，要稱謝你，直到永遠；要述說讚美你的話，直到萬代。</a:t>
            </a:r>
          </a:p>
        </p:txBody>
      </p:sp>
      <p:sp>
        <p:nvSpPr>
          <p:cNvPr id="278" name="詩篇"/>
          <p:cNvSpPr txBox="1"/>
          <p:nvPr/>
        </p:nvSpPr>
        <p:spPr>
          <a:xfrm>
            <a:off x="331529" y="12430112"/>
            <a:ext cx="8472732" cy="1079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5500">
                <a:solidFill>
                  <a:srgbClr val="FFFFFF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pPr/>
            <a:r>
              <a:t>詩篇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79:12 主啊，求你將我們鄰邦所加給你的羞辱…"/>
          <p:cNvSpPr txBox="1"/>
          <p:nvPr>
            <p:ph type="body" idx="1"/>
          </p:nvPr>
        </p:nvSpPr>
        <p:spPr>
          <a:xfrm>
            <a:off x="615015" y="387866"/>
            <a:ext cx="23153970" cy="12035657"/>
          </a:xfrm>
          <a:prstGeom prst="rect">
            <a:avLst/>
          </a:prstGeom>
        </p:spPr>
        <p:txBody>
          <a:bodyPr/>
          <a:lstStyle/>
          <a:p>
            <a:pPr algn="l" defTabSz="2292038">
              <a:defRPr b="1" sz="7500">
                <a:solidFill>
                  <a:srgbClr val="F3FFBA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79:12 主啊，求你將我們鄰邦所加給你的羞辱</a:t>
            </a:r>
          </a:p>
          <a:p>
            <a:pPr algn="l" defTabSz="2292038">
              <a:defRPr b="1" sz="7500">
                <a:solidFill>
                  <a:srgbClr val="F3FFBA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	七倍歸到他們身上。</a:t>
            </a:r>
          </a:p>
          <a:p>
            <a:pPr algn="l" defTabSz="2292038">
              <a:defRPr b="1" sz="7500">
                <a:solidFill>
                  <a:srgbClr val="F3FFBA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79:13 這樣，你的子民，你草場的羊，要稱謝你，直到永遠；要述說讚美你的話，直到萬代。</a:t>
            </a:r>
          </a:p>
          <a:p>
            <a:pPr algn="l" defTabSz="2292038">
              <a:defRPr b="1" sz="7500">
                <a:solidFill>
                  <a:srgbClr val="F3FFBA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</a:p>
          <a:p>
            <a:pPr algn="l" defTabSz="2292038">
              <a:defRPr b="1" sz="7500">
                <a:solidFill>
                  <a:srgbClr val="F3FFBA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81:11 「無奈，我的子民不聽我的聲音，</a:t>
            </a:r>
          </a:p>
          <a:p>
            <a:pPr algn="l" defTabSz="2292038">
              <a:defRPr b="1" sz="7500">
                <a:solidFill>
                  <a:srgbClr val="F3FFBA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	以色列不肯聽從我。</a:t>
            </a:r>
          </a:p>
          <a:p>
            <a:pPr algn="l" defTabSz="2292038">
              <a:defRPr b="1" sz="7500">
                <a:solidFill>
                  <a:srgbClr val="F3FFBA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81:12 我就任憑他們心裏頑梗，</a:t>
            </a:r>
          </a:p>
          <a:p>
            <a:pPr algn="l" defTabSz="2292038">
              <a:defRPr b="1" sz="7500">
                <a:solidFill>
                  <a:srgbClr val="F3FFBA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	隨自己的計謀而行。</a:t>
            </a:r>
          </a:p>
        </p:txBody>
      </p:sp>
      <p:sp>
        <p:nvSpPr>
          <p:cNvPr id="281" name="詩篇"/>
          <p:cNvSpPr txBox="1"/>
          <p:nvPr/>
        </p:nvSpPr>
        <p:spPr>
          <a:xfrm>
            <a:off x="331529" y="12430112"/>
            <a:ext cx="8472732" cy="1079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5500">
                <a:solidFill>
                  <a:srgbClr val="FFFFFF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pPr/>
            <a:r>
              <a:t>詩篇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「尋找靈性催眠的人不會用詩篇來禱告……詩篇到處都談論到敵人，這樣的話題令人不安。」"/>
          <p:cNvSpPr txBox="1"/>
          <p:nvPr>
            <p:ph type="body" idx="1"/>
          </p:nvPr>
        </p:nvSpPr>
        <p:spPr>
          <a:xfrm>
            <a:off x="615015" y="387866"/>
            <a:ext cx="23153970" cy="12035657"/>
          </a:xfrm>
          <a:prstGeom prst="rect">
            <a:avLst/>
          </a:prstGeom>
        </p:spPr>
        <p:txBody>
          <a:bodyPr/>
          <a:lstStyle>
            <a:lvl1pPr algn="l" defTabSz="2438337">
              <a:defRPr b="1" sz="8000">
                <a:solidFill>
                  <a:srgbClr val="FFE2B7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「尋找靈性催眠的人不會用詩篇來禱告……詩篇到處都談論到敵人，這樣的話題令人不安。」</a:t>
            </a:r>
          </a:p>
        </p:txBody>
      </p:sp>
      <p:sp>
        <p:nvSpPr>
          <p:cNvPr id="284" name="Eugene H. Peterson《回應上帝：用詩篇禱告》"/>
          <p:cNvSpPr txBox="1"/>
          <p:nvPr/>
        </p:nvSpPr>
        <p:spPr>
          <a:xfrm>
            <a:off x="331529" y="12421032"/>
            <a:ext cx="22927790" cy="1097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5500">
                <a:solidFill>
                  <a:srgbClr val="FFFFFF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pPr/>
            <a:r>
              <a:t>Eugene H. Peterson《回應上帝：用詩篇禱告》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「禱告的生活帶我們進入困難之境，在此我們察覺到邪惡的無遠弗屆，遠超我們猜想的程度，惡已以扭曲的方式深深地鑲嵌進世界的運作中。...在禱告中，不是一切都甘美和光明。」"/>
          <p:cNvSpPr txBox="1"/>
          <p:nvPr>
            <p:ph type="body" idx="1"/>
          </p:nvPr>
        </p:nvSpPr>
        <p:spPr>
          <a:xfrm>
            <a:off x="615015" y="387866"/>
            <a:ext cx="23153970" cy="12035657"/>
          </a:xfrm>
          <a:prstGeom prst="rect">
            <a:avLst/>
          </a:prstGeom>
        </p:spPr>
        <p:txBody>
          <a:bodyPr/>
          <a:lstStyle/>
          <a:p>
            <a:pPr algn="l" defTabSz="2438337">
              <a:defRPr b="1" sz="8000">
                <a:solidFill>
                  <a:srgbClr val="FFE2B7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「禱告的生活帶我們</a:t>
            </a:r>
            <a:r>
              <a:rPr u="sng">
                <a:solidFill>
                  <a:srgbClr val="FFF56D"/>
                </a:solidFill>
              </a:rPr>
              <a:t>進入困難之境</a:t>
            </a:r>
            <a:r>
              <a:t>，在此我們察覺到邪惡的無遠弗屆，遠超我們猜想的程度，惡已以扭曲的方式深深地鑲嵌進世界的運作中。...</a:t>
            </a:r>
            <a:r>
              <a:rPr u="sng">
                <a:solidFill>
                  <a:srgbClr val="FFEF60"/>
                </a:solidFill>
              </a:rPr>
              <a:t>在禱告中，不是一切都甘美和光明。</a:t>
            </a:r>
            <a:r>
              <a:t>」</a:t>
            </a:r>
          </a:p>
        </p:txBody>
      </p:sp>
      <p:sp>
        <p:nvSpPr>
          <p:cNvPr id="287" name="Eugene H. Peterson《回應上帝：用詩篇禱告》"/>
          <p:cNvSpPr txBox="1"/>
          <p:nvPr/>
        </p:nvSpPr>
        <p:spPr>
          <a:xfrm>
            <a:off x="331529" y="12421032"/>
            <a:ext cx="22927790" cy="1097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5500">
                <a:solidFill>
                  <a:srgbClr val="FFFFFF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pPr/>
            <a:r>
              <a:t>Eugene H. Peterson《回應上帝：用詩篇禱告》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「憎恨經驗也引發我們禱告，尋求公義，刺激我們關切四圍侵害生命的可怕暴力。...詩人是怒民。在上帝面前，他們發現世界不是和善的地方，不是每個人都盡力與人為善，只要再努力一點，一切就都轉好。」"/>
          <p:cNvSpPr txBox="1"/>
          <p:nvPr>
            <p:ph type="body" idx="1"/>
          </p:nvPr>
        </p:nvSpPr>
        <p:spPr>
          <a:xfrm>
            <a:off x="615015" y="387866"/>
            <a:ext cx="23153970" cy="12035657"/>
          </a:xfrm>
          <a:prstGeom prst="rect">
            <a:avLst/>
          </a:prstGeom>
        </p:spPr>
        <p:txBody>
          <a:bodyPr/>
          <a:lstStyle/>
          <a:p>
            <a:pPr algn="l" defTabSz="2438337">
              <a:defRPr b="1" sz="8000">
                <a:solidFill>
                  <a:srgbClr val="FFE2B7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「</a:t>
            </a:r>
            <a:r>
              <a:rPr u="sng">
                <a:solidFill>
                  <a:srgbClr val="FDFF6F"/>
                </a:solidFill>
              </a:rPr>
              <a:t>憎恨經驗</a:t>
            </a:r>
            <a:r>
              <a:t>也引發我們禱告，</a:t>
            </a:r>
            <a:r>
              <a:rPr u="sng">
                <a:solidFill>
                  <a:srgbClr val="FDFF6F"/>
                </a:solidFill>
              </a:rPr>
              <a:t>尋求公義</a:t>
            </a:r>
            <a:r>
              <a:t>，刺激我們關切四圍侵害生命的可怕暴力。...</a:t>
            </a:r>
            <a:r>
              <a:rPr u="sng">
                <a:solidFill>
                  <a:srgbClr val="FDFF6F"/>
                </a:solidFill>
              </a:rPr>
              <a:t>詩人是怒民</a:t>
            </a:r>
            <a:r>
              <a:t>。在上帝面前，他們發現世界不是和善的地方，不是每個人都盡力與人為善，只要再努力一點，一切就都轉好。」</a:t>
            </a:r>
          </a:p>
        </p:txBody>
      </p:sp>
      <p:sp>
        <p:nvSpPr>
          <p:cNvPr id="290" name="Eugene H. Peterson《回應上帝：用詩篇禱告》"/>
          <p:cNvSpPr txBox="1"/>
          <p:nvPr/>
        </p:nvSpPr>
        <p:spPr>
          <a:xfrm>
            <a:off x="331529" y="12421032"/>
            <a:ext cx="22927790" cy="1097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5500">
                <a:solidFill>
                  <a:srgbClr val="FFFFFF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pPr/>
            <a:r>
              <a:t>Eugene H. Peterson《回應上帝：用詩篇禱告》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荒謬的牧者的角力：…"/>
          <p:cNvSpPr txBox="1"/>
          <p:nvPr>
            <p:ph type="body" idx="1"/>
          </p:nvPr>
        </p:nvSpPr>
        <p:spPr>
          <a:xfrm>
            <a:off x="615015" y="387866"/>
            <a:ext cx="23153970" cy="12035657"/>
          </a:xfrm>
          <a:prstGeom prst="rect">
            <a:avLst/>
          </a:prstGeom>
        </p:spPr>
        <p:txBody>
          <a:bodyPr/>
          <a:lstStyle/>
          <a:p>
            <a:pPr algn="l" defTabSz="2438337">
              <a:defRPr b="1" sz="8000">
                <a:solidFill>
                  <a:srgbClr val="FFE2B7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荒謬的牧者的角力：</a:t>
            </a:r>
          </a:p>
          <a:p>
            <a:pPr algn="l" defTabSz="2438337">
              <a:defRPr b="1" sz="8000">
                <a:solidFill>
                  <a:srgbClr val="FFE2B7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</a:p>
          <a:p>
            <a:pPr algn="l" defTabSz="2438337">
              <a:defRPr b="1" sz="8000">
                <a:solidFill>
                  <a:srgbClr val="FFE2B7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1. 詩人對於上帝作為「以色列的牧者」的角力</a:t>
            </a:r>
          </a:p>
          <a:p>
            <a:pPr lvl="3" marL="0" indent="0" algn="l" defTabSz="2438337">
              <a:buSzTx/>
              <a:buNone/>
              <a:defRPr b="1" sz="6000">
                <a:solidFill>
                  <a:srgbClr val="FEFFEC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         「</a:t>
            </a:r>
            <a:r>
              <a:rPr b="0"/>
              <a:t>要等到幾時？為甚麼？</a:t>
            </a:r>
            <a:r>
              <a:t>」</a:t>
            </a:r>
          </a:p>
          <a:p>
            <a:pPr lvl="3" marL="0" indent="0" algn="l" defTabSz="2438337">
              <a:buSzTx/>
              <a:buNone/>
              <a:defRPr b="1" sz="6000">
                <a:solidFill>
                  <a:srgbClr val="FEFFEC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</a:p>
          <a:p>
            <a:pPr algn="l" defTabSz="2438337">
              <a:defRPr b="1" sz="8000">
                <a:solidFill>
                  <a:srgbClr val="FFE2B7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2. 上帝作為神子民的「牧者」的角力</a:t>
            </a:r>
          </a:p>
          <a:p>
            <a:pPr lvl="3" marL="0" indent="0" algn="l" defTabSz="2438337">
              <a:buSzTx/>
              <a:buNone/>
              <a:defRPr b="1" sz="6000">
                <a:solidFill>
                  <a:srgbClr val="FEFFEC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         上帝成為人，上帝死了，死在罪人手上</a:t>
            </a:r>
          </a:p>
        </p:txBody>
      </p:sp>
      <p:sp>
        <p:nvSpPr>
          <p:cNvPr id="293" name="詩 80"/>
          <p:cNvSpPr txBox="1"/>
          <p:nvPr/>
        </p:nvSpPr>
        <p:spPr>
          <a:xfrm>
            <a:off x="331529" y="12421032"/>
            <a:ext cx="8472732" cy="1097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5500">
                <a:solidFill>
                  <a:srgbClr val="FFFFFF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pPr/>
            <a:r>
              <a:t>詩 80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80:4 耶和華─萬軍之上帝啊，…"/>
          <p:cNvSpPr txBox="1"/>
          <p:nvPr>
            <p:ph type="body" idx="1"/>
          </p:nvPr>
        </p:nvSpPr>
        <p:spPr>
          <a:xfrm>
            <a:off x="615015" y="387866"/>
            <a:ext cx="23153970" cy="12035657"/>
          </a:xfrm>
          <a:prstGeom prst="rect">
            <a:avLst/>
          </a:prstGeom>
        </p:spPr>
        <p:txBody>
          <a:bodyPr/>
          <a:lstStyle/>
          <a:p>
            <a:pPr algn="l" defTabSz="2292038">
              <a:defRPr b="1" sz="7500">
                <a:solidFill>
                  <a:srgbClr val="FFFFFF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80:4 耶和華─萬軍之上帝啊，</a:t>
            </a:r>
          </a:p>
          <a:p>
            <a:pPr algn="l" defTabSz="2292038">
              <a:defRPr b="1" sz="7500">
                <a:solidFill>
                  <a:srgbClr val="FFFFFF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	你因你百姓的禱告發怒，要到幾時呢？</a:t>
            </a:r>
          </a:p>
          <a:p>
            <a:pPr algn="l" defTabSz="2292038">
              <a:defRPr b="1" sz="7500">
                <a:solidFill>
                  <a:srgbClr val="FFFFFF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80:5 你以眼淚當食物給他們吃，</a:t>
            </a:r>
          </a:p>
          <a:p>
            <a:pPr algn="l" defTabSz="2292038">
              <a:defRPr b="1" sz="7500">
                <a:solidFill>
                  <a:srgbClr val="FFFFFF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	量出滿碗的眼淚給他們喝。</a:t>
            </a:r>
          </a:p>
          <a:p>
            <a:pPr algn="l" defTabSz="2292038">
              <a:defRPr b="1" sz="7500">
                <a:solidFill>
                  <a:srgbClr val="FFFFFF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80:6 你使鄰邦因我們紛爭，</a:t>
            </a:r>
          </a:p>
          <a:p>
            <a:pPr algn="l" defTabSz="2292038">
              <a:defRPr b="1" sz="7500">
                <a:solidFill>
                  <a:srgbClr val="FFFFFF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	我們的仇敵彼此戲笑。</a:t>
            </a:r>
          </a:p>
          <a:p>
            <a:pPr algn="l" defTabSz="2292038">
              <a:defRPr b="1" sz="7500">
                <a:solidFill>
                  <a:srgbClr val="FFFFFF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80:7 萬軍之上帝啊，求你使我們回轉，</a:t>
            </a:r>
          </a:p>
          <a:p>
            <a:pPr algn="l" defTabSz="2292038">
              <a:defRPr b="1" sz="7500">
                <a:solidFill>
                  <a:srgbClr val="FFFFFF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	使你的臉發光，我們就會得救！</a:t>
            </a:r>
          </a:p>
        </p:txBody>
      </p:sp>
      <p:sp>
        <p:nvSpPr>
          <p:cNvPr id="199" name="詩 80"/>
          <p:cNvSpPr txBox="1"/>
          <p:nvPr/>
        </p:nvSpPr>
        <p:spPr>
          <a:xfrm>
            <a:off x="331529" y="12421032"/>
            <a:ext cx="8472732" cy="1097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5500">
                <a:solidFill>
                  <a:srgbClr val="FFFFFF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pPr/>
            <a:r>
              <a:t>詩 80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80:8 你從埃及拔出一棵葡萄樹，…"/>
          <p:cNvSpPr txBox="1"/>
          <p:nvPr>
            <p:ph type="body" idx="1"/>
          </p:nvPr>
        </p:nvSpPr>
        <p:spPr>
          <a:xfrm>
            <a:off x="615015" y="387866"/>
            <a:ext cx="23153970" cy="12035657"/>
          </a:xfrm>
          <a:prstGeom prst="rect">
            <a:avLst/>
          </a:prstGeom>
        </p:spPr>
        <p:txBody>
          <a:bodyPr/>
          <a:lstStyle/>
          <a:p>
            <a:pPr algn="l" defTabSz="2292038">
              <a:defRPr b="1" sz="7500">
                <a:solidFill>
                  <a:srgbClr val="FFFFFF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80:8 你從埃及拔出一棵葡萄樹，</a:t>
            </a:r>
          </a:p>
          <a:p>
            <a:pPr algn="l" defTabSz="2292038">
              <a:defRPr b="1" sz="7500">
                <a:solidFill>
                  <a:srgbClr val="FFFFFF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趕出外邦人，把這樹栽上。</a:t>
            </a:r>
          </a:p>
          <a:p>
            <a:pPr algn="l" defTabSz="2292038">
              <a:defRPr b="1" sz="7500">
                <a:solidFill>
                  <a:srgbClr val="FFFFFF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80:9 你在它面前清除雜物，</a:t>
            </a:r>
          </a:p>
          <a:p>
            <a:pPr algn="l" defTabSz="2292038">
              <a:defRPr b="1" sz="7500">
                <a:solidFill>
                  <a:srgbClr val="FFFFFF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它就深深扎根，蔓延滿地。</a:t>
            </a:r>
          </a:p>
          <a:p>
            <a:pPr algn="l" defTabSz="2292038">
              <a:defRPr b="1" sz="7500">
                <a:solidFill>
                  <a:srgbClr val="FFFFFF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80:10 它的影子遮蔽群山，枝子好像高大的香柏樹。</a:t>
            </a:r>
          </a:p>
          <a:p>
            <a:pPr algn="l" defTabSz="2292038">
              <a:defRPr b="1" sz="7500">
                <a:solidFill>
                  <a:srgbClr val="FFFFFF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80:11 它長出枝子，直到大海，伸展嫩枝，延到大河。</a:t>
            </a:r>
          </a:p>
          <a:p>
            <a:pPr algn="l" defTabSz="2292038">
              <a:defRPr b="1" sz="7500">
                <a:solidFill>
                  <a:srgbClr val="FFFFFF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80:12 你為何拆毀這樹的籬笆，任憑路人摘取？</a:t>
            </a:r>
          </a:p>
          <a:p>
            <a:pPr algn="l" defTabSz="2292038">
              <a:defRPr b="1" sz="7500">
                <a:solidFill>
                  <a:srgbClr val="FFFFFF"/>
                </a:solidFill>
                <a:effectLst>
                  <a:outerShdw sx="100000" sy="100000" kx="0" ky="0" algn="b" rotWithShape="0" blurRad="177800" dist="5968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80:13 林中的野豬踐踏它，田裏的走獸吞吃它。</a:t>
            </a:r>
          </a:p>
        </p:txBody>
      </p:sp>
      <p:sp>
        <p:nvSpPr>
          <p:cNvPr id="202" name="詩 80"/>
          <p:cNvSpPr txBox="1"/>
          <p:nvPr/>
        </p:nvSpPr>
        <p:spPr>
          <a:xfrm>
            <a:off x="331529" y="12421032"/>
            <a:ext cx="8472732" cy="1097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5500">
                <a:solidFill>
                  <a:srgbClr val="FFFFFF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pPr/>
            <a:r>
              <a:t>詩 80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80:14 萬軍之上帝啊，求你轉回，…"/>
          <p:cNvSpPr txBox="1"/>
          <p:nvPr>
            <p:ph type="body" idx="1"/>
          </p:nvPr>
        </p:nvSpPr>
        <p:spPr>
          <a:xfrm>
            <a:off x="615015" y="387866"/>
            <a:ext cx="23153970" cy="12035657"/>
          </a:xfrm>
          <a:prstGeom prst="rect">
            <a:avLst/>
          </a:prstGeom>
        </p:spPr>
        <p:txBody>
          <a:bodyPr/>
          <a:lstStyle/>
          <a:p>
            <a:pPr algn="l" defTabSz="2048204">
              <a:defRPr b="1" sz="6700">
                <a:solidFill>
                  <a:srgbClr val="FFFFFF"/>
                </a:solidFill>
                <a:effectLst>
                  <a:outerShdw sx="100000" sy="100000" kx="0" ky="0" algn="b" rotWithShape="0" blurRad="165100" dist="5333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80:14 萬軍之上帝啊，求你轉回，</a:t>
            </a:r>
          </a:p>
          <a:p>
            <a:pPr algn="l" defTabSz="2048204">
              <a:defRPr b="1" sz="6700">
                <a:solidFill>
                  <a:srgbClr val="FFFFFF"/>
                </a:solidFill>
                <a:effectLst>
                  <a:outerShdw sx="100000" sy="100000" kx="0" ky="0" algn="b" rotWithShape="0" blurRad="165100" dist="5333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從天上垂看觀察，眷顧這葡萄樹；</a:t>
            </a:r>
          </a:p>
          <a:p>
            <a:pPr algn="l" defTabSz="2048204">
              <a:defRPr b="1" sz="6700">
                <a:solidFill>
                  <a:srgbClr val="FFFFFF"/>
                </a:solidFill>
                <a:effectLst>
                  <a:outerShdw sx="100000" sy="100000" kx="0" ky="0" algn="b" rotWithShape="0" blurRad="165100" dist="5333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80:15 保護你右手所栽的根，你為自己所堅固的幼苗。</a:t>
            </a:r>
          </a:p>
          <a:p>
            <a:pPr algn="l" defTabSz="2048204">
              <a:defRPr b="1" sz="6700">
                <a:solidFill>
                  <a:srgbClr val="FFFFFF"/>
                </a:solidFill>
                <a:effectLst>
                  <a:outerShdw sx="100000" sy="100000" kx="0" ky="0" algn="b" rotWithShape="0" blurRad="165100" dist="5333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80:16 這樹已經被火焚燒，</a:t>
            </a:r>
          </a:p>
          <a:p>
            <a:pPr algn="l" defTabSz="2048204">
              <a:defRPr b="1" sz="6700">
                <a:solidFill>
                  <a:srgbClr val="FFFFFF"/>
                </a:solidFill>
                <a:effectLst>
                  <a:outerShdw sx="100000" sy="100000" kx="0" ky="0" algn="b" rotWithShape="0" blurRad="165100" dist="5333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被刀砍伐，因你臉上的怒容就滅亡了。</a:t>
            </a:r>
          </a:p>
          <a:p>
            <a:pPr algn="l" defTabSz="2048204">
              <a:defRPr b="1" sz="6700">
                <a:solidFill>
                  <a:srgbClr val="FFFFFF"/>
                </a:solidFill>
                <a:effectLst>
                  <a:outerShdw sx="100000" sy="100000" kx="0" ky="0" algn="b" rotWithShape="0" blurRad="165100" dist="5333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80:17 願你的手扶持你右邊的人，你為自己所堅固的人子。</a:t>
            </a:r>
          </a:p>
          <a:p>
            <a:pPr algn="l" defTabSz="2048204">
              <a:defRPr b="1" sz="6700">
                <a:solidFill>
                  <a:srgbClr val="FFFFFF"/>
                </a:solidFill>
                <a:effectLst>
                  <a:outerShdw sx="100000" sy="100000" kx="0" ky="0" algn="b" rotWithShape="0" blurRad="165100" dist="5333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80:18 這樣，我們就不背離你；</a:t>
            </a:r>
          </a:p>
          <a:p>
            <a:pPr algn="l" defTabSz="2048204">
              <a:defRPr b="1" sz="6700">
                <a:solidFill>
                  <a:srgbClr val="FFFFFF"/>
                </a:solidFill>
                <a:effectLst>
                  <a:outerShdw sx="100000" sy="100000" kx="0" ky="0" algn="b" rotWithShape="0" blurRad="165100" dist="5333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求你救活我們，讓我們得以求告你的名。</a:t>
            </a:r>
          </a:p>
          <a:p>
            <a:pPr algn="l" defTabSz="2048204">
              <a:defRPr b="1" sz="6700">
                <a:solidFill>
                  <a:srgbClr val="FFFFFF"/>
                </a:solidFill>
                <a:effectLst>
                  <a:outerShdw sx="100000" sy="100000" kx="0" ky="0" algn="b" rotWithShape="0" blurRad="165100" dist="5333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80:19 耶和華─萬軍之上帝啊，求你使我們回轉，</a:t>
            </a:r>
          </a:p>
          <a:p>
            <a:pPr algn="l" defTabSz="2048204">
              <a:defRPr b="1" sz="6700">
                <a:solidFill>
                  <a:srgbClr val="FFFFFF"/>
                </a:solidFill>
                <a:effectLst>
                  <a:outerShdw sx="100000" sy="100000" kx="0" ky="0" algn="b" rotWithShape="0" blurRad="165100" dist="53339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使你的臉發光，我們就會得救！</a:t>
            </a:r>
          </a:p>
        </p:txBody>
      </p:sp>
      <p:sp>
        <p:nvSpPr>
          <p:cNvPr id="205" name="詩 80"/>
          <p:cNvSpPr txBox="1"/>
          <p:nvPr/>
        </p:nvSpPr>
        <p:spPr>
          <a:xfrm>
            <a:off x="331529" y="12421032"/>
            <a:ext cx="8472732" cy="1097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5500">
                <a:solidFill>
                  <a:srgbClr val="FFFFFF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pPr/>
            <a:r>
              <a:t>詩 80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詩篇 80 篇 - 典型的哀告詩…"/>
          <p:cNvSpPr txBox="1"/>
          <p:nvPr>
            <p:ph type="body" idx="1"/>
          </p:nvPr>
        </p:nvSpPr>
        <p:spPr>
          <a:xfrm>
            <a:off x="615015" y="387866"/>
            <a:ext cx="23153970" cy="12035657"/>
          </a:xfrm>
          <a:prstGeom prst="rect">
            <a:avLst/>
          </a:prstGeom>
        </p:spPr>
        <p:txBody>
          <a:bodyPr/>
          <a:lstStyle/>
          <a:p>
            <a:pPr algn="l" defTabSz="2438337">
              <a:defRPr b="1" sz="8000">
                <a:solidFill>
                  <a:srgbClr val="FAFFB9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詩篇 80 篇 - 典型的哀告詩</a:t>
            </a:r>
          </a:p>
          <a:p>
            <a:pPr algn="l" defTabSz="2438337">
              <a:defRPr b="1" sz="8000">
                <a:solidFill>
                  <a:srgbClr val="FAFFB9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</a:p>
          <a:p>
            <a:pPr algn="l" defTabSz="2438337">
              <a:defRPr b="1" sz="8000">
                <a:solidFill>
                  <a:srgbClr val="FAFFB9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- 向上帝的呼求：垂聽並拯救（1-2）</a:t>
            </a:r>
          </a:p>
          <a:p>
            <a:pPr algn="l" defTabSz="2438337">
              <a:defRPr b="1" sz="8000">
                <a:solidFill>
                  <a:srgbClr val="FAFFB9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- 哀訴：「要到幾時？」與「為甚麼？」（4-13）</a:t>
            </a:r>
          </a:p>
          <a:p>
            <a:pPr algn="l" defTabSz="2438337">
              <a:defRPr b="1" sz="8000">
                <a:solidFill>
                  <a:srgbClr val="FAFFB9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- 向上帝祈求：毀滅仇敵，讚美的誓言（14–18）</a:t>
            </a:r>
          </a:p>
        </p:txBody>
      </p:sp>
      <p:sp>
        <p:nvSpPr>
          <p:cNvPr id="208" name="詩 80"/>
          <p:cNvSpPr txBox="1"/>
          <p:nvPr/>
        </p:nvSpPr>
        <p:spPr>
          <a:xfrm>
            <a:off x="331529" y="12421032"/>
            <a:ext cx="8472732" cy="1097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5500">
                <a:solidFill>
                  <a:srgbClr val="FFFFFF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pPr/>
            <a:r>
              <a:t>詩 80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80:1   領約瑟如領羊群的以色列牧者啊，…"/>
          <p:cNvSpPr txBox="1"/>
          <p:nvPr>
            <p:ph type="body" idx="1"/>
          </p:nvPr>
        </p:nvSpPr>
        <p:spPr>
          <a:xfrm>
            <a:off x="615015" y="387866"/>
            <a:ext cx="23153970" cy="12035657"/>
          </a:xfrm>
          <a:prstGeom prst="rect">
            <a:avLst/>
          </a:prstGeom>
        </p:spPr>
        <p:txBody>
          <a:bodyPr/>
          <a:lstStyle/>
          <a:p>
            <a:pPr algn="l" defTabSz="2438337">
              <a:defRPr b="1" sz="8000">
                <a:solidFill>
                  <a:srgbClr val="FFFFFF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   領約瑟如領羊群的以色列牧者啊，</a:t>
            </a:r>
          </a:p>
          <a:p>
            <a:pPr lvl="2" marL="0" indent="0" algn="l" defTabSz="2438337">
              <a:buSzTx/>
              <a:buNone/>
              <a:defRPr b="1" sz="8000">
                <a:solidFill>
                  <a:srgbClr val="FFFFFF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求你側耳而聽！</a:t>
            </a:r>
          </a:p>
          <a:p>
            <a:pPr algn="l" defTabSz="2438337">
              <a:defRPr b="1" sz="8000">
                <a:solidFill>
                  <a:srgbClr val="FFFFFF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	在基路伯之上坐寶座的啊，求你發出光來！</a:t>
            </a:r>
          </a:p>
          <a:p>
            <a:pPr algn="l" defTabSz="2438337">
              <a:defRPr b="1" sz="8000">
                <a:solidFill>
                  <a:srgbClr val="FFFFFF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80:2 在</a:t>
            </a:r>
            <a:r>
              <a:rPr>
                <a:solidFill>
                  <a:srgbClr val="80FFB9"/>
                </a:solidFill>
              </a:rPr>
              <a:t>以法蓮、便雅憫、瑪拿西</a:t>
            </a:r>
            <a:r>
              <a:t>面前</a:t>
            </a:r>
          </a:p>
          <a:p>
            <a:pPr algn="l" defTabSz="2438337">
              <a:defRPr b="1" sz="8000">
                <a:solidFill>
                  <a:srgbClr val="FFFFFF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	求你施展你的大能，拯救我們。</a:t>
            </a:r>
          </a:p>
          <a:p>
            <a:pPr algn="l" defTabSz="2438337">
              <a:defRPr b="1" sz="8000">
                <a:solidFill>
                  <a:srgbClr val="FFFFFF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80:3 上帝啊，求你使我們回轉，</a:t>
            </a:r>
          </a:p>
          <a:p>
            <a:pPr algn="l" defTabSz="2438337">
              <a:defRPr b="1" sz="8000">
                <a:solidFill>
                  <a:srgbClr val="FFFFFF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	使你的臉發光，我們就會得救！</a:t>
            </a:r>
          </a:p>
        </p:txBody>
      </p:sp>
      <p:sp>
        <p:nvSpPr>
          <p:cNvPr id="211" name="詩 80"/>
          <p:cNvSpPr txBox="1"/>
          <p:nvPr/>
        </p:nvSpPr>
        <p:spPr>
          <a:xfrm>
            <a:off x="331529" y="12421032"/>
            <a:ext cx="8472732" cy="1097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5500">
                <a:solidFill>
                  <a:srgbClr val="FFFFFF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pPr/>
            <a:r>
              <a:t>詩 80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80:1   領約瑟如領羊群的以色列牧者啊，…"/>
          <p:cNvSpPr txBox="1"/>
          <p:nvPr>
            <p:ph type="body" idx="1"/>
          </p:nvPr>
        </p:nvSpPr>
        <p:spPr>
          <a:xfrm>
            <a:off x="615015" y="387866"/>
            <a:ext cx="23153970" cy="12035657"/>
          </a:xfrm>
          <a:prstGeom prst="rect">
            <a:avLst/>
          </a:prstGeom>
        </p:spPr>
        <p:txBody>
          <a:bodyPr/>
          <a:lstStyle/>
          <a:p>
            <a:pPr algn="l" defTabSz="2438337">
              <a:defRPr b="1" sz="8000">
                <a:solidFill>
                  <a:srgbClr val="FFFFFF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80:1   領約瑟如領羊群的以色列牧者啊，</a:t>
            </a:r>
          </a:p>
          <a:p>
            <a:pPr lvl="2" marL="0" indent="0" algn="l" defTabSz="2438337">
              <a:buSzTx/>
              <a:buNone/>
              <a:defRPr b="1" sz="8000">
                <a:solidFill>
                  <a:srgbClr val="FFFFFF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求你側耳而聽！</a:t>
            </a:r>
          </a:p>
          <a:p>
            <a:pPr algn="l" defTabSz="2438337">
              <a:defRPr b="1" sz="8000">
                <a:solidFill>
                  <a:srgbClr val="FFFFFF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	在</a:t>
            </a:r>
            <a:r>
              <a:rPr>
                <a:solidFill>
                  <a:srgbClr val="FFD150"/>
                </a:solidFill>
              </a:rPr>
              <a:t>基路伯之上坐寶座的</a:t>
            </a:r>
            <a:r>
              <a:t>啊，</a:t>
            </a:r>
            <a:r>
              <a:rPr>
                <a:solidFill>
                  <a:srgbClr val="FFD150"/>
                </a:solidFill>
              </a:rPr>
              <a:t>求你發出光</a:t>
            </a:r>
            <a:r>
              <a:t>來！</a:t>
            </a:r>
          </a:p>
          <a:p>
            <a:pPr algn="l" defTabSz="2438337">
              <a:defRPr b="1" sz="8000">
                <a:solidFill>
                  <a:srgbClr val="FFFFFF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80:2 在</a:t>
            </a:r>
            <a:r>
              <a:rPr>
                <a:solidFill>
                  <a:srgbClr val="80FFB9"/>
                </a:solidFill>
              </a:rPr>
              <a:t>以法蓮、便雅憫、瑪拿西</a:t>
            </a:r>
            <a:r>
              <a:t>面前</a:t>
            </a:r>
          </a:p>
          <a:p>
            <a:pPr algn="l" defTabSz="2438337">
              <a:defRPr b="1" sz="8000">
                <a:solidFill>
                  <a:srgbClr val="FFFFFF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	求你施展你的大能，拯救我們。</a:t>
            </a:r>
          </a:p>
          <a:p>
            <a:pPr algn="l" defTabSz="2438337">
              <a:defRPr b="1" sz="8000">
                <a:solidFill>
                  <a:srgbClr val="FFFFFF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80:3 上帝啊，求你使我們回轉，</a:t>
            </a:r>
          </a:p>
          <a:p>
            <a:pPr algn="l" defTabSz="2438337">
              <a:defRPr b="1" sz="8000">
                <a:solidFill>
                  <a:srgbClr val="FFFFFF"/>
                </a:solidFill>
                <a:effectLst>
                  <a:outerShdw sx="100000" sy="100000" kx="0" ky="0" algn="b" rotWithShape="0" blurRad="190500" dist="63500" dir="24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r>
              <a:t>	</a:t>
            </a:r>
            <a:r>
              <a:rPr>
                <a:solidFill>
                  <a:srgbClr val="FFD150"/>
                </a:solidFill>
              </a:rPr>
              <a:t>使你的臉發光</a:t>
            </a:r>
            <a:r>
              <a:t>，我們就會得救！</a:t>
            </a:r>
          </a:p>
        </p:txBody>
      </p:sp>
      <p:sp>
        <p:nvSpPr>
          <p:cNvPr id="214" name="詩 80"/>
          <p:cNvSpPr txBox="1"/>
          <p:nvPr/>
        </p:nvSpPr>
        <p:spPr>
          <a:xfrm>
            <a:off x="331529" y="12421032"/>
            <a:ext cx="8472732" cy="1097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5500">
                <a:solidFill>
                  <a:srgbClr val="FFFFFF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pPr/>
            <a:r>
              <a:t>詩 80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2_ColorGradient">
  <a:themeElements>
    <a:clrScheme name="22_ColorGradient">
      <a:dk1>
        <a:srgbClr val="929292"/>
      </a:dk1>
      <a:lt1>
        <a:srgbClr val="810092"/>
      </a:lt1>
      <a:dk2>
        <a:srgbClr val="A7A7A7"/>
      </a:dk2>
      <a:lt2>
        <a:srgbClr val="535353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2_ColorGradien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22_ColorGradien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929292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810092"/>
            </a:solidFill>
            <a:effectLst/>
            <a:uFillTx/>
            <a:latin typeface="Graphik Semibold"/>
            <a:ea typeface="Graphik Semibold"/>
            <a:cs typeface="Graphik Semibold"/>
            <a:sym typeface="Graphik Semi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810092"/>
            </a:solidFill>
            <a:effectLst/>
            <a:uFillTx/>
            <a:latin typeface="Graphik Semibold"/>
            <a:ea typeface="Graphik Semibold"/>
            <a:cs typeface="Graphik Semibold"/>
            <a:sym typeface="Graphik Semi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2_ColorGradient">
  <a:themeElements>
    <a:clrScheme name="22_ColorGradien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2_ColorGradien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22_ColorGradien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929292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810092"/>
            </a:solidFill>
            <a:effectLst/>
            <a:uFillTx/>
            <a:latin typeface="Graphik Semibold"/>
            <a:ea typeface="Graphik Semibold"/>
            <a:cs typeface="Graphik Semibold"/>
            <a:sym typeface="Graphik Semi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810092"/>
            </a:solidFill>
            <a:effectLst/>
            <a:uFillTx/>
            <a:latin typeface="Graphik Semibold"/>
            <a:ea typeface="Graphik Semibold"/>
            <a:cs typeface="Graphik Semibold"/>
            <a:sym typeface="Graphik Semi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