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9" r:id="rId4"/>
    <p:sldId id="279" r:id="rId5"/>
    <p:sldId id="280" r:id="rId6"/>
    <p:sldId id="270" r:id="rId7"/>
    <p:sldId id="260" r:id="rId8"/>
    <p:sldId id="281" r:id="rId9"/>
    <p:sldId id="266" r:id="rId10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ABB3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1" autoAdjust="0"/>
    <p:restoredTop sz="94507" autoAdjust="0"/>
  </p:normalViewPr>
  <p:slideViewPr>
    <p:cSldViewPr snapToGrid="0">
      <p:cViewPr varScale="1">
        <p:scale>
          <a:sx n="81" d="100"/>
          <a:sy n="81" d="100"/>
        </p:scale>
        <p:origin x="77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E919A-F7F4-455A-BE5F-AF9C66426DEF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DBC09-5668-4A79-AD59-5EE268FBDEB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92162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BC09-5668-4A79-AD59-5EE268FBDEB9}" type="slidenum">
              <a:rPr lang="zh-HK" altLang="en-US" smtClean="0"/>
              <a:t>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50930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4263F-6ECD-6BC7-88F4-571C64719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6A005EE-6E3E-E957-5395-EC96C80D3C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4E3DE493-F742-D0F7-C057-1A5EA43A45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289BDA5-13DA-825C-A945-3D1905BAF0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BC09-5668-4A79-AD59-5EE268FBDEB9}" type="slidenum">
              <a:rPr lang="zh-HK" altLang="en-US" smtClean="0"/>
              <a:t>8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5860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036EF-E6CB-FE62-24B0-893F63395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E030C3EF-F2DE-FC36-581E-FBB00234DC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86D5EAB-AF5B-4DC1-D017-DDB309614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564CB35-7006-4B8D-D53E-0362E29C8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BC09-5668-4A79-AD59-5EE268FBDEB9}" type="slidenum">
              <a:rPr lang="zh-HK" altLang="en-US" smtClean="0"/>
              <a:t>9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6366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726005-7318-052D-A98A-9EF469A43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56F32C8-8217-7A60-83EA-932A89E38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F00BF2-6763-72AB-A5EC-6A86009D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956FC8-61CF-9A24-8E8F-7A885B995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5B3AE84-4E90-4EF8-0F80-0ED601569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4760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6D4E8E-C1DE-7860-92E2-476A5177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D1052CF-2A11-B152-E3E7-3D81F99283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CB8AFA3-E499-86E2-9FD7-DF41855F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AA71415-F0FE-6F94-85B6-323F5F403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CB5410-5C36-31A2-5163-43DB3967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35652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ACECCDD-86A3-EF60-1AD5-779505FFB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713DA0D-EB49-78A7-06CD-A8EBD25D0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C934BAB-9760-DA3C-6B16-B8464A86F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57A55D8-C81D-5B45-5695-D008F631C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0BDA571-17BC-2CF7-CCCB-49A58E58A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79462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6BC09B-B746-DC5E-E15A-E01FC8FE5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274164-2BF3-DFDA-CDAC-38C7689B5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20814F7-4A43-BE6C-284F-782FEF0D3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AA1FEFB-A965-B8E6-110F-D66866A14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F5D2582-1045-095B-B84A-4930F6164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20777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797C33-28CF-45B9-D151-C622EF9AE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2EC2DA8-755F-11A2-3ED4-BD5F1E7AE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13241F-2C72-2388-65CE-B6D1F41AB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0BE553D-7FEA-10CB-5B04-BE24A2272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FB6192B-B9B1-D49D-8DD5-ADA71DEA5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48846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0EBA24-0809-E30F-76F0-25EEBDCE2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264615-6F6D-91BA-0C63-179911521F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A9A57F8-8366-32F6-ADDB-640A58E9E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B936417-4C50-4BA2-A83F-2FABE7552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951412E-9263-E176-7E31-0062A0FDE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4A3F812-E412-7190-2660-C5C5D99F9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97750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46DD7F-8BF9-E0AC-BFEA-1C7BFF7E6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1FDD189-D130-7E7F-F036-C05F25B4E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1A2C870-BBBF-2FE7-DCDB-52CC682CF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16B68DD-73F3-C22A-2E30-BAA9F333A8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60BB6CD-8A72-2043-6388-0DACB2C2AD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B5827E8-A24B-90C5-48DF-BFB99EE48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15EF735-554F-4B8B-4F76-CB7BE7877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9900F07-4A1C-AA48-A6F0-976D288D0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24221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0EF3EB-83FF-3FAB-6566-682A92301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DE4EE4A-5335-DE02-5FCA-7742A43E7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3C716AE-D367-4396-E9EE-60A2B9EFB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EB4DD20-016C-42D6-EF9C-000F8F43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7705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B748131-F1CF-9E13-2F8E-BBA83B189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F1675D5-FBA6-9709-A9C4-58C396E4F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8C03219-A6A3-7B89-F67B-90599BA61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39998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49B726-7C08-360E-C25B-7DC5368E8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1A8543-8CA0-D708-D05F-D5E1583FD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8D17224-3814-5C5A-6323-ECCDE6B3A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5E1B228-7C78-006B-C295-E9D6E2B4C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AEC439D-763E-6D30-6796-213C7101F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5B7FC37-BC29-15A7-72E4-E3F39AA03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91320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441F42-E007-511D-A94F-927138EB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14AD5D1-B7D0-36EA-2C5C-B06785B877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28A63E2-873E-8AA1-8E9A-C1B73862A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1FE575A-9F32-235D-9CA7-5D2F4E9DD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A9F5893-D934-E3CB-BD06-3D0092E01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6C40CD1-426A-450D-4DBB-CE8F76FFD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8234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88DD4E2-0030-F673-F30C-833DA9697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DDDACB0-2147-A4EA-BD0A-D548ECD42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B168DF2-52AF-E254-8D9D-4C176AB236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BE908-0E66-4755-B082-EEF6529EE0E1}" type="datetimeFigureOut">
              <a:rPr lang="zh-HK" altLang="en-US" smtClean="0"/>
              <a:t>8/8/2026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3572524-49D1-2C09-CF1F-94ED3FB69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CA85313-7C0F-3EBE-AF00-2BC813234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3D63F-4B84-4A16-B07E-D22305958E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4948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7F63BF-9726-961F-2BC1-E69D558BBF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重拾遺忘的愛</a:t>
            </a:r>
            <a:endParaRPr lang="zh-HK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6F267C7-E70F-04B3-3085-16CE36BA84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0216" y="3509963"/>
            <a:ext cx="9144000" cy="1655762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+mn-ea"/>
              </a:rPr>
              <a:t>啟二</a:t>
            </a:r>
            <a:r>
              <a:rPr lang="en-US" altLang="zh-TW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1~7</a:t>
            </a:r>
            <a:endParaRPr lang="zh-HK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994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FFB50F7C-3BD6-4C86-2215-329092143B31}"/>
              </a:ext>
            </a:extLst>
          </p:cNvPr>
          <p:cNvSpPr txBox="1"/>
          <p:nvPr/>
        </p:nvSpPr>
        <p:spPr>
          <a:xfrm>
            <a:off x="408842" y="441239"/>
            <a:ext cx="11409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1. </a:t>
            </a:r>
            <a:r>
              <a:rPr lang="zh-TW" altLang="en-US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檢討侍奉（第</a:t>
            </a:r>
            <a:r>
              <a:rPr lang="en-US" altLang="zh-TW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1~3</a:t>
            </a:r>
            <a:r>
              <a:rPr lang="zh-TW" altLang="en-US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、</a:t>
            </a:r>
            <a:r>
              <a:rPr lang="en-US" altLang="zh-TW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6</a:t>
            </a:r>
            <a:r>
              <a:rPr lang="zh-TW" altLang="en-US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節）</a:t>
            </a:r>
            <a:endParaRPr lang="zh-HK" altLang="en-US" sz="4000" b="1" dirty="0">
              <a:latin typeface="新細明體" panose="02020500000000000000" pitchFamily="18" charset="-12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B1A5DAD4-7288-ACDB-A825-7DAB3E38A7D0}"/>
              </a:ext>
            </a:extLst>
          </p:cNvPr>
          <p:cNvSpPr txBox="1"/>
          <p:nvPr/>
        </p:nvSpPr>
        <p:spPr>
          <a:xfrm>
            <a:off x="912459" y="1149125"/>
            <a:ext cx="1077497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lain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你要寫信給以弗所教會的使者，說：那右手拿著七星、在七個金燈臺中間行走的，說：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AutoNum type="arabicPlain"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4350" indent="-514350">
              <a:buAutoNum type="arabicPlain" startAt="2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我知道你的行為、勞碌、忍耐，也知道你不能容忍惡人。你也曾試驗那自稱為使徒卻不是使徒的，看出他們是假的來。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AutoNum type="arabicPlain" startAt="2"/>
            </a:pP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AutoNum type="arabicPlain" startAt="2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你也能忍耐，曾為我的名勞苦，並不乏倦。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AutoNum type="arabicPlain" startAt="2"/>
            </a:pP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AutoNum type="arabicPlain" startAt="6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然而你還有一件可取的事，就是你恨惡尼哥拉一黨人的行為，這也是我所恨惡的。</a:t>
            </a:r>
            <a:endParaRPr lang="zh-HK" altLang="en-US" sz="32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270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41412-FCD0-B0B6-937E-E439ECD9B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DB94AAD-22F8-FC4A-DAE6-10CFF823E2D2}"/>
              </a:ext>
            </a:extLst>
          </p:cNvPr>
          <p:cNvSpPr txBox="1"/>
          <p:nvPr/>
        </p:nvSpPr>
        <p:spPr>
          <a:xfrm>
            <a:off x="851610" y="1045028"/>
            <a:ext cx="107307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lain" startAt="14"/>
            </a:pP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然而，有幾件事我要責備你：因為在你那裏有人服從了巴蘭的教訓；這巴蘭曾教導巴勒將絆腳石放在以色列人面前，叫他們吃祭偶像之物，行姦淫的事。</a:t>
            </a:r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42950" indent="-742950">
              <a:buAutoNum type="arabicPlain" startAt="14"/>
            </a:pPr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42950" indent="-742950">
              <a:buAutoNum type="arabicPlain" startAt="14"/>
            </a:pP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你那裏也有人照樣服從了尼哥拉一黨人的教訓。</a:t>
            </a:r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HK" altLang="en-US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564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90B5F-E8FA-A357-D087-50058EB93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F80CE3B9-F3D0-08E6-898E-E06BC344AC4B}"/>
              </a:ext>
            </a:extLst>
          </p:cNvPr>
          <p:cNvSpPr txBox="1"/>
          <p:nvPr/>
        </p:nvSpPr>
        <p:spPr>
          <a:xfrm>
            <a:off x="590418" y="725384"/>
            <a:ext cx="11409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2. </a:t>
            </a:r>
            <a:r>
              <a:rPr lang="zh-TW" altLang="en-US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尋回初心（第</a:t>
            </a:r>
            <a:r>
              <a:rPr lang="en-US" altLang="zh-TW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4~5</a:t>
            </a:r>
            <a:r>
              <a:rPr lang="zh-TW" altLang="en-US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節）</a:t>
            </a:r>
            <a:endParaRPr lang="zh-HK" altLang="en-US" sz="4000" b="1" dirty="0">
              <a:latin typeface="新細明體" panose="02020500000000000000" pitchFamily="18" charset="-12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0DDED704-2C01-71C2-9C45-88933270A2EA}"/>
              </a:ext>
            </a:extLst>
          </p:cNvPr>
          <p:cNvSpPr txBox="1"/>
          <p:nvPr/>
        </p:nvSpPr>
        <p:spPr>
          <a:xfrm>
            <a:off x="1169118" y="1843315"/>
            <a:ext cx="102518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lain" startAt="4"/>
            </a:pP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然而有一件事我要責備你，就是你把起初的愛心離棄了。</a:t>
            </a:r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42950" indent="-742950">
              <a:buAutoNum type="arabicPlain" startAt="4"/>
            </a:pPr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42950" indent="-742950">
              <a:buAutoNum type="arabicPlain" startAt="5"/>
            </a:pP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所以，應當回想你是從哪裏墜落的，並要悔改，行起初所行的事。你若不悔改，我就臨到你那裏，把你的燈臺從原處挪去。</a:t>
            </a:r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85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4F3CE-AB84-0C17-6BAC-3369E43C5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0EA26E33-762F-B009-7CAA-303922436708}"/>
              </a:ext>
            </a:extLst>
          </p:cNvPr>
          <p:cNvSpPr txBox="1"/>
          <p:nvPr/>
        </p:nvSpPr>
        <p:spPr>
          <a:xfrm>
            <a:off x="590418" y="704939"/>
            <a:ext cx="11409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2. </a:t>
            </a:r>
            <a:r>
              <a:rPr lang="zh-TW" altLang="en-US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尋回初心（第</a:t>
            </a:r>
            <a:r>
              <a:rPr lang="en-US" altLang="zh-TW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4~5</a:t>
            </a:r>
            <a:r>
              <a:rPr lang="zh-TW" altLang="en-US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節）</a:t>
            </a:r>
            <a:endParaRPr lang="zh-HK" altLang="en-US" sz="4000" b="1" dirty="0">
              <a:latin typeface="新細明體" panose="02020500000000000000" pitchFamily="18" charset="-12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A757733-C762-EFF6-0F95-425668D5ECCD}"/>
              </a:ext>
            </a:extLst>
          </p:cNvPr>
          <p:cNvSpPr txBox="1"/>
          <p:nvPr/>
        </p:nvSpPr>
        <p:spPr>
          <a:xfrm>
            <a:off x="1169118" y="1828800"/>
            <a:ext cx="102518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lain" startAt="4"/>
            </a:pP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然而有一件事我要責備你，就是你把起初的愛心離棄了。</a:t>
            </a:r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42950" indent="-742950">
              <a:buAutoNum type="arabicPlain" startAt="4"/>
            </a:pPr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42950" indent="-742950">
              <a:buAutoNum type="arabicPlain" startAt="5"/>
            </a:pP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所以，應當</a:t>
            </a:r>
            <a:r>
              <a:rPr lang="zh-TW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回想</a:t>
            </a: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你是從哪裏墜落的，並要</a:t>
            </a:r>
            <a:r>
              <a:rPr lang="zh-TW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悔改</a:t>
            </a: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</a:t>
            </a: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起初所行的事。你若不</a:t>
            </a:r>
            <a:r>
              <a:rPr lang="zh-TW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悔改</a:t>
            </a: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，我就臨到你那裏，把你的燈臺從原處挪去。</a:t>
            </a:r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HK" altLang="en-US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537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60018-3C88-7582-D23F-46CA0B777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0F27737-D995-0B68-6604-C8E5F77E5BAD}"/>
              </a:ext>
            </a:extLst>
          </p:cNvPr>
          <p:cNvSpPr txBox="1"/>
          <p:nvPr/>
        </p:nvSpPr>
        <p:spPr>
          <a:xfrm>
            <a:off x="665781" y="920210"/>
            <a:ext cx="11409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3. </a:t>
            </a:r>
            <a:r>
              <a:rPr lang="zh-TW" altLang="en-US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忠心到底（第</a:t>
            </a:r>
            <a:r>
              <a:rPr lang="en-US" altLang="zh-TW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7</a:t>
            </a:r>
            <a:r>
              <a:rPr lang="zh-TW" altLang="en-US" sz="4000" b="1" dirty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節）</a:t>
            </a:r>
            <a:endParaRPr lang="zh-HK" altLang="en-US" sz="4000" b="1" dirty="0">
              <a:latin typeface="新細明體" panose="02020500000000000000" pitchFamily="18" charset="-12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F776344-74B1-2C71-8531-E069A0F3BB72}"/>
              </a:ext>
            </a:extLst>
          </p:cNvPr>
          <p:cNvSpPr txBox="1"/>
          <p:nvPr/>
        </p:nvSpPr>
        <p:spPr>
          <a:xfrm>
            <a:off x="1131144" y="1997839"/>
            <a:ext cx="99297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lain" startAt="7"/>
            </a:pP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聖靈向眾教會所說的話，凡有耳的，就應當聽！得勝的，我必將神樂園中生命樹的果子賜給他吃。</a:t>
            </a:r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42950" indent="-742950">
              <a:buAutoNum type="arabicPlain" startAt="7"/>
            </a:pPr>
            <a:endParaRPr lang="en-US" altLang="zh-TW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42950" indent="-742950">
              <a:buAutoNum type="arabicPlain" startAt="19"/>
            </a:pPr>
            <a:endParaRPr lang="zh-HK" altLang="en-US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435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026DD-C6A3-6ABA-7254-48C80345D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2B0E742-0E21-D082-37AA-09E6A743278C}"/>
              </a:ext>
            </a:extLst>
          </p:cNvPr>
          <p:cNvSpPr txBox="1"/>
          <p:nvPr/>
        </p:nvSpPr>
        <p:spPr>
          <a:xfrm>
            <a:off x="683433" y="612844"/>
            <a:ext cx="1111541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「耶和華神使各樣的樹從地裏長出來，可以悅人的眼目，其上的果子好作食物。園子當中又有生命樹和分別善惡的樹。」（創二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耶和華神說：「那人已經與我們相似，能知道善惡；現在恐怕他伸手又摘生命樹的果子吃，就永遠活著。」（創三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「在河這邊與那邊有生命樹，結十二樣果子，每月都結果子；樹上的葉子乃為醫治萬民。」（啟廿二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396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FF475-C901-83C3-2D3C-861165AEE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6B9E312-17A5-F32C-BA01-DA8E4108C4D4}"/>
              </a:ext>
            </a:extLst>
          </p:cNvPr>
          <p:cNvSpPr txBox="1"/>
          <p:nvPr/>
        </p:nvSpPr>
        <p:spPr>
          <a:xfrm>
            <a:off x="2396120" y="757987"/>
            <a:ext cx="76042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zh-TW" sz="4000" dirty="0">
              <a:latin typeface="新細明體" panose="02020500000000000000" pitchFamily="18" charset="-12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聽上帝吩咐並勝過試探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上帝給人的忠心認可和永恆獎賞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120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FFB59-98AE-CE44-223A-AB6605738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304067AF-3FB0-080E-2C90-9E3401F48085}"/>
              </a:ext>
            </a:extLst>
          </p:cNvPr>
          <p:cNvSpPr txBox="1"/>
          <p:nvPr/>
        </p:nvSpPr>
        <p:spPr>
          <a:xfrm>
            <a:off x="0" y="1251111"/>
            <a:ext cx="12192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重拾遺忘的愛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</a:p>
          <a:p>
            <a:pPr algn="ctr"/>
            <a:endParaRPr lang="en-US" altLang="zh-TW" sz="4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檢討侍奉</a:t>
            </a:r>
            <a:endParaRPr lang="en-US" altLang="zh-TW" sz="4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尋回初心</a:t>
            </a:r>
            <a:endParaRPr lang="en-US" altLang="zh-TW" sz="4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忠心到底</a:t>
            </a:r>
            <a:endParaRPr lang="zh-HK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701339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2338</TotalTime>
  <Words>544</Words>
  <Application>Microsoft Office PowerPoint</Application>
  <PresentationFormat>寬螢幕</PresentationFormat>
  <Paragraphs>42</Paragraphs>
  <Slides>9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重拾遺忘的愛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Jeffrey Wong</dc:creator>
  <cp:lastModifiedBy>Jeffrey Wong</cp:lastModifiedBy>
  <cp:revision>167</cp:revision>
  <dcterms:created xsi:type="dcterms:W3CDTF">2026-05-08T05:29:35Z</dcterms:created>
  <dcterms:modified xsi:type="dcterms:W3CDTF">2026-08-08T15:38:19Z</dcterms:modified>
</cp:coreProperties>
</file>