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822" r:id="rId4"/>
  </p:sldMasterIdLst>
  <p:notesMasterIdLst>
    <p:notesMasterId r:id="rId15"/>
  </p:notesMasterIdLst>
  <p:handoutMasterIdLst>
    <p:handoutMasterId r:id="rId16"/>
  </p:handoutMasterIdLst>
  <p:sldIdLst>
    <p:sldId id="256" r:id="rId5"/>
    <p:sldId id="265" r:id="rId6"/>
    <p:sldId id="266" r:id="rId7"/>
    <p:sldId id="267" r:id="rId8"/>
    <p:sldId id="268" r:id="rId9"/>
    <p:sldId id="264" r:id="rId10"/>
    <p:sldId id="259" r:id="rId11"/>
    <p:sldId id="269" r:id="rId12"/>
    <p:sldId id="270" r:id="rId13"/>
    <p:sldId id="263" r:id="rId14"/>
  </p:sldIdLst>
  <p:sldSz cx="12192000" cy="6858000"/>
  <p:notesSz cx="6858000" cy="9144000"/>
  <p:defaultTextStyle>
    <a:defPPr rtl="0">
      <a:defRPr lang="zh-tw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3091" autoAdjust="0"/>
  </p:normalViewPr>
  <p:slideViewPr>
    <p:cSldViewPr snapToGrid="0">
      <p:cViewPr varScale="1">
        <p:scale>
          <a:sx n="47" d="100"/>
          <a:sy n="47" d="100"/>
        </p:scale>
        <p:origin x="60" y="4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394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_rels/data2.xml.rels><?xml version="1.0" encoding="UTF-8" standalone="yes"?>
<Relationships xmlns="http://schemas.openxmlformats.org/package/2006/relationships"><Relationship Id="rId2" Type="http://schemas.microsoft.com/office/2007/relationships/hdphoto" Target="../media/hdphoto2.wdp"/><Relationship Id="rId1" Type="http://schemas.openxmlformats.org/officeDocument/2006/relationships/image" Target="../media/image5.png"/></Relationships>
</file>

<file path=ppt/diagrams/_rels/drawing2.xml.rels><?xml version="1.0" encoding="UTF-8" standalone="yes"?>
<Relationships xmlns="http://schemas.openxmlformats.org/package/2006/relationships"><Relationship Id="rId2" Type="http://schemas.microsoft.com/office/2007/relationships/hdphoto" Target="../media/hdphoto2.wdp"/><Relationship Id="rId1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coloredoutline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A1789F-59E1-472A-AB4B-C3856069E5A5}" type="doc">
      <dgm:prSet loTypeId="urn:microsoft.com/office/officeart/2005/8/layout/matrix1" loCatId="matrix" qsTypeId="urn:microsoft.com/office/officeart/2005/8/quickstyle/simple1" qsCatId="simple" csTypeId="urn:microsoft.com/office/officeart/2018/5/colors/Iconchunking_coloredoutline_colorful1" csCatId="colorful" phldr="1"/>
      <dgm:spPr/>
      <dgm:t>
        <a:bodyPr rtlCol="0"/>
        <a:lstStyle/>
        <a:p>
          <a:pPr rtl="0"/>
          <a:endParaRPr lang="en-US"/>
        </a:p>
      </dgm:t>
    </dgm:pt>
    <dgm:pt modelId="{1DF2D302-1C75-4F44-971A-89DAD54C775C}">
      <dgm:prSet custT="1"/>
      <dgm:spPr/>
      <dgm:t>
        <a:bodyPr rtlCol="0"/>
        <a:lstStyle/>
        <a:p>
          <a:pPr rtl="0">
            <a:lnSpc>
              <a:spcPct val="100000"/>
            </a:lnSpc>
            <a:defRPr cap="all"/>
          </a:pPr>
          <a:r>
            <a:rPr lang="zh-TW" altLang="en-US" sz="4400" b="1" noProof="0" dirty="0" smtClean="0">
              <a:latin typeface="Microsoft JhengHei UI" panose="020B0604030504040204" pitchFamily="34" charset="-120"/>
              <a:ea typeface="Microsoft JhengHei UI" panose="020B0604030504040204" pitchFamily="34" charset="-120"/>
            </a:rPr>
            <a:t>神的關愛</a:t>
          </a:r>
          <a:endParaRPr lang="zh-TW" altLang="en-US" sz="4400" b="1" noProof="0" dirty="0">
            <a:latin typeface="Microsoft JhengHei UI" panose="020B0604030504040204" pitchFamily="34" charset="-120"/>
            <a:ea typeface="Microsoft JhengHei UI" panose="020B0604030504040204" pitchFamily="34" charset="-120"/>
          </a:endParaRPr>
        </a:p>
      </dgm:t>
    </dgm:pt>
    <dgm:pt modelId="{11D3FAAD-0463-4F82-916E-27B4C12C687F}" type="parTrans" cxnId="{62856601-185D-4723-87D1-AADD4CB750B4}">
      <dgm:prSet/>
      <dgm:spPr/>
      <dgm:t>
        <a:bodyPr rtlCol="0"/>
        <a:lstStyle/>
        <a:p>
          <a:pPr rtl="0"/>
          <a:endParaRPr lang="zh-TW" altLang="en-US" noProof="0" dirty="0">
            <a:latin typeface="Microsoft JhengHei UI" panose="020B0604030504040204" pitchFamily="34" charset="-120"/>
            <a:ea typeface="Microsoft JhengHei UI" panose="020B0604030504040204" pitchFamily="34" charset="-120"/>
          </a:endParaRPr>
        </a:p>
      </dgm:t>
    </dgm:pt>
    <dgm:pt modelId="{D4F16693-9DA3-48D6-B56C-49910C5D634C}" type="sibTrans" cxnId="{62856601-185D-4723-87D1-AADD4CB750B4}">
      <dgm:prSet/>
      <dgm:spPr/>
      <dgm:t>
        <a:bodyPr rtlCol="0"/>
        <a:lstStyle/>
        <a:p>
          <a:pPr rtl="0"/>
          <a:endParaRPr lang="zh-TW" altLang="en-US" noProof="0" dirty="0">
            <a:latin typeface="Microsoft JhengHei UI" panose="020B0604030504040204" pitchFamily="34" charset="-120"/>
            <a:ea typeface="Microsoft JhengHei UI" panose="020B0604030504040204" pitchFamily="34" charset="-120"/>
          </a:endParaRPr>
        </a:p>
      </dgm:t>
    </dgm:pt>
    <dgm:pt modelId="{359C9BF5-BCB5-4E42-A87E-A37621CAD579}">
      <dgm:prSet/>
      <dgm:spPr/>
    </dgm:pt>
    <dgm:pt modelId="{D38251A0-3795-43EE-8284-F5380A7B07E9}" type="parTrans" cxnId="{FEE27B29-81CC-4318-A16E-3E89D43D2807}">
      <dgm:prSet/>
      <dgm:spPr/>
      <dgm:t>
        <a:bodyPr rtlCol="0"/>
        <a:lstStyle/>
        <a:p>
          <a:pPr rtl="0"/>
          <a:endParaRPr lang="zh-TW" altLang="en-US" noProof="0" dirty="0">
            <a:latin typeface="Microsoft JhengHei UI" panose="020B0604030504040204" pitchFamily="34" charset="-120"/>
            <a:ea typeface="Microsoft JhengHei UI" panose="020B0604030504040204" pitchFamily="34" charset="-120"/>
          </a:endParaRPr>
        </a:p>
      </dgm:t>
    </dgm:pt>
    <dgm:pt modelId="{7A7ECCA9-D7A3-4FE3-B824-4E149D473EC5}" type="sibTrans" cxnId="{FEE27B29-81CC-4318-A16E-3E89D43D2807}">
      <dgm:prSet/>
      <dgm:spPr/>
      <dgm:t>
        <a:bodyPr rtlCol="0"/>
        <a:lstStyle/>
        <a:p>
          <a:pPr rtl="0"/>
          <a:endParaRPr lang="zh-TW" altLang="en-US" noProof="0" dirty="0">
            <a:latin typeface="Microsoft JhengHei UI" panose="020B0604030504040204" pitchFamily="34" charset="-120"/>
            <a:ea typeface="Microsoft JhengHei UI" panose="020B0604030504040204" pitchFamily="34" charset="-120"/>
          </a:endParaRPr>
        </a:p>
      </dgm:t>
    </dgm:pt>
    <dgm:pt modelId="{C74D94FA-8B44-4D50-A64B-ECFDD75E6EA6}">
      <dgm:prSet/>
      <dgm:spPr/>
    </dgm:pt>
    <dgm:pt modelId="{C89CCE46-4A03-452C-AB77-2BCE98149E56}" type="parTrans" cxnId="{7D2C0319-9ABA-4B6E-BF2D-0E386E413C4D}">
      <dgm:prSet/>
      <dgm:spPr/>
      <dgm:t>
        <a:bodyPr rtlCol="0"/>
        <a:lstStyle/>
        <a:p>
          <a:pPr rtl="0"/>
          <a:endParaRPr lang="zh-TW" altLang="en-US" noProof="0" dirty="0">
            <a:latin typeface="Microsoft JhengHei UI" panose="020B0604030504040204" pitchFamily="34" charset="-120"/>
            <a:ea typeface="Microsoft JhengHei UI" panose="020B0604030504040204" pitchFamily="34" charset="-120"/>
          </a:endParaRPr>
        </a:p>
      </dgm:t>
    </dgm:pt>
    <dgm:pt modelId="{6F9A8EE0-DF50-4238-8E4D-2B6334A07342}" type="sibTrans" cxnId="{7D2C0319-9ABA-4B6E-BF2D-0E386E413C4D}">
      <dgm:prSet/>
      <dgm:spPr/>
      <dgm:t>
        <a:bodyPr rtlCol="0"/>
        <a:lstStyle/>
        <a:p>
          <a:pPr rtl="0"/>
          <a:endParaRPr lang="zh-TW" altLang="en-US" noProof="0" dirty="0">
            <a:latin typeface="Microsoft JhengHei UI" panose="020B0604030504040204" pitchFamily="34" charset="-120"/>
            <a:ea typeface="Microsoft JhengHei UI" panose="020B0604030504040204" pitchFamily="34" charset="-120"/>
          </a:endParaRPr>
        </a:p>
      </dgm:t>
    </dgm:pt>
    <dgm:pt modelId="{C5E725EA-EAED-47F9-AD82-0BAA6289286B}" type="pres">
      <dgm:prSet presAssocID="{92A1789F-59E1-472A-AB4B-C3856069E5A5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87811334-4D2A-4219-89EC-8B75656A47EF}" type="pres">
      <dgm:prSet presAssocID="{92A1789F-59E1-472A-AB4B-C3856069E5A5}" presName="matrix" presStyleCnt="0"/>
      <dgm:spPr/>
    </dgm:pt>
    <dgm:pt modelId="{35E70E3F-5398-46EE-8990-0C1F11613A69}" type="pres">
      <dgm:prSet presAssocID="{92A1789F-59E1-472A-AB4B-C3856069E5A5}" presName="tile1" presStyleLbl="node1" presStyleIdx="0" presStyleCnt="4" custLinFactNeighborY="-522"/>
      <dgm:spPr/>
    </dgm:pt>
    <dgm:pt modelId="{7200E2CF-A6D8-452F-86BA-5ADE5D7CD866}" type="pres">
      <dgm:prSet presAssocID="{92A1789F-59E1-472A-AB4B-C3856069E5A5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4E3A1209-2DD8-47D0-9417-340A20161CF7}" type="pres">
      <dgm:prSet presAssocID="{92A1789F-59E1-472A-AB4B-C3856069E5A5}" presName="tile2" presStyleLbl="node1" presStyleIdx="1" presStyleCnt="4"/>
      <dgm:spPr/>
    </dgm:pt>
    <dgm:pt modelId="{75A03DD9-7B8F-42C1-BF9E-C64BDBB36D02}" type="pres">
      <dgm:prSet presAssocID="{92A1789F-59E1-472A-AB4B-C3856069E5A5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14B933AE-1A33-4181-9601-0A3475FB179E}" type="pres">
      <dgm:prSet presAssocID="{92A1789F-59E1-472A-AB4B-C3856069E5A5}" presName="tile3" presStyleLbl="node1" presStyleIdx="2" presStyleCnt="4"/>
      <dgm:spPr/>
    </dgm:pt>
    <dgm:pt modelId="{23BEBFB4-1C5E-4486-9A63-19FC4AAC40A6}" type="pres">
      <dgm:prSet presAssocID="{92A1789F-59E1-472A-AB4B-C3856069E5A5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46095693-2B90-4F41-9C9C-62C97BEE4C99}" type="pres">
      <dgm:prSet presAssocID="{92A1789F-59E1-472A-AB4B-C3856069E5A5}" presName="tile4" presStyleLbl="node1" presStyleIdx="3" presStyleCnt="4"/>
      <dgm:spPr/>
    </dgm:pt>
    <dgm:pt modelId="{584452B1-4839-4384-8A70-E2930DCACDBE}" type="pres">
      <dgm:prSet presAssocID="{92A1789F-59E1-472A-AB4B-C3856069E5A5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9F8A877E-A60E-4E94-8A0A-E08173FE218D}" type="pres">
      <dgm:prSet presAssocID="{92A1789F-59E1-472A-AB4B-C3856069E5A5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50A58E7-121F-48B3-934E-7194A6A174B1}" type="presOf" srcId="{92A1789F-59E1-472A-AB4B-C3856069E5A5}" destId="{C5E725EA-EAED-47F9-AD82-0BAA6289286B}" srcOrd="0" destOrd="0" presId="urn:microsoft.com/office/officeart/2005/8/layout/matrix1"/>
    <dgm:cxn modelId="{FEE27B29-81CC-4318-A16E-3E89D43D2807}" srcId="{92A1789F-59E1-472A-AB4B-C3856069E5A5}" destId="{359C9BF5-BCB5-4E42-A87E-A37621CAD579}" srcOrd="1" destOrd="0" parTransId="{D38251A0-3795-43EE-8284-F5380A7B07E9}" sibTransId="{7A7ECCA9-D7A3-4FE3-B824-4E149D473EC5}"/>
    <dgm:cxn modelId="{0094FD26-3F28-499A-897A-244B1B56B738}" type="presOf" srcId="{1DF2D302-1C75-4F44-971A-89DAD54C775C}" destId="{9F8A877E-A60E-4E94-8A0A-E08173FE218D}" srcOrd="0" destOrd="0" presId="urn:microsoft.com/office/officeart/2005/8/layout/matrix1"/>
    <dgm:cxn modelId="{7D2C0319-9ABA-4B6E-BF2D-0E386E413C4D}" srcId="{92A1789F-59E1-472A-AB4B-C3856069E5A5}" destId="{C74D94FA-8B44-4D50-A64B-ECFDD75E6EA6}" srcOrd="2" destOrd="0" parTransId="{C89CCE46-4A03-452C-AB77-2BCE98149E56}" sibTransId="{6F9A8EE0-DF50-4238-8E4D-2B6334A07342}"/>
    <dgm:cxn modelId="{62856601-185D-4723-87D1-AADD4CB750B4}" srcId="{92A1789F-59E1-472A-AB4B-C3856069E5A5}" destId="{1DF2D302-1C75-4F44-971A-89DAD54C775C}" srcOrd="0" destOrd="0" parTransId="{11D3FAAD-0463-4F82-916E-27B4C12C687F}" sibTransId="{D4F16693-9DA3-48D6-B56C-49910C5D634C}"/>
    <dgm:cxn modelId="{869DAC9B-35B0-469E-AB80-638C0B7647D8}" type="presParOf" srcId="{C5E725EA-EAED-47F9-AD82-0BAA6289286B}" destId="{87811334-4D2A-4219-89EC-8B75656A47EF}" srcOrd="0" destOrd="0" presId="urn:microsoft.com/office/officeart/2005/8/layout/matrix1"/>
    <dgm:cxn modelId="{0160A7B2-ED21-4F2E-858B-986CAE1043AE}" type="presParOf" srcId="{87811334-4D2A-4219-89EC-8B75656A47EF}" destId="{35E70E3F-5398-46EE-8990-0C1F11613A69}" srcOrd="0" destOrd="0" presId="urn:microsoft.com/office/officeart/2005/8/layout/matrix1"/>
    <dgm:cxn modelId="{A4138868-6F18-4732-A603-5CD8B9C4E516}" type="presParOf" srcId="{87811334-4D2A-4219-89EC-8B75656A47EF}" destId="{7200E2CF-A6D8-452F-86BA-5ADE5D7CD866}" srcOrd="1" destOrd="0" presId="urn:microsoft.com/office/officeart/2005/8/layout/matrix1"/>
    <dgm:cxn modelId="{AEF61588-E5D1-4204-B0AF-57DA764FDC01}" type="presParOf" srcId="{87811334-4D2A-4219-89EC-8B75656A47EF}" destId="{4E3A1209-2DD8-47D0-9417-340A20161CF7}" srcOrd="2" destOrd="0" presId="urn:microsoft.com/office/officeart/2005/8/layout/matrix1"/>
    <dgm:cxn modelId="{56FA4769-51B2-4DD4-8239-E61C12C524B6}" type="presParOf" srcId="{87811334-4D2A-4219-89EC-8B75656A47EF}" destId="{75A03DD9-7B8F-42C1-BF9E-C64BDBB36D02}" srcOrd="3" destOrd="0" presId="urn:microsoft.com/office/officeart/2005/8/layout/matrix1"/>
    <dgm:cxn modelId="{402D98B0-A5A7-47C0-B7CD-B82A721B60E7}" type="presParOf" srcId="{87811334-4D2A-4219-89EC-8B75656A47EF}" destId="{14B933AE-1A33-4181-9601-0A3475FB179E}" srcOrd="4" destOrd="0" presId="urn:microsoft.com/office/officeart/2005/8/layout/matrix1"/>
    <dgm:cxn modelId="{7C4037DE-A177-4A07-9385-01041DB9E1E2}" type="presParOf" srcId="{87811334-4D2A-4219-89EC-8B75656A47EF}" destId="{23BEBFB4-1C5E-4486-9A63-19FC4AAC40A6}" srcOrd="5" destOrd="0" presId="urn:microsoft.com/office/officeart/2005/8/layout/matrix1"/>
    <dgm:cxn modelId="{52AE7D79-6A23-40A1-8C9D-DD03D1567A9B}" type="presParOf" srcId="{87811334-4D2A-4219-89EC-8B75656A47EF}" destId="{46095693-2B90-4F41-9C9C-62C97BEE4C99}" srcOrd="6" destOrd="0" presId="urn:microsoft.com/office/officeart/2005/8/layout/matrix1"/>
    <dgm:cxn modelId="{488AEC5E-BE8B-4FD6-BF8C-1A2528F1382A}" type="presParOf" srcId="{87811334-4D2A-4219-89EC-8B75656A47EF}" destId="{584452B1-4839-4384-8A70-E2930DCACDBE}" srcOrd="7" destOrd="0" presId="urn:microsoft.com/office/officeart/2005/8/layout/matrix1"/>
    <dgm:cxn modelId="{36669232-C98B-4E85-9CD8-14395622FD18}" type="presParOf" srcId="{C5E725EA-EAED-47F9-AD82-0BAA6289286B}" destId="{9F8A877E-A60E-4E94-8A0A-E08173FE218D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DF62456-F732-4CD6-B4DC-6D2030E3737A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0_3" csCatId="mainScheme" phldr="1"/>
      <dgm:spPr/>
      <dgm:t>
        <a:bodyPr rtlCol="0"/>
        <a:lstStyle/>
        <a:p>
          <a:pPr rtl="0"/>
          <a:endParaRPr lang="en-US"/>
        </a:p>
      </dgm:t>
    </dgm:pt>
    <dgm:pt modelId="{FC18BA32-16EC-403F-897A-513D1BC0ABC8}">
      <dgm:prSet phldrT="[Text]" custT="1"/>
      <dgm:spPr>
        <a:blipFill dpi="0" rotWithShape="0">
          <a:blip xmlns:r="http://schemas.openxmlformats.org/officeDocument/2006/relationships"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artisticCutout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</dgm:spPr>
      <dgm:t>
        <a:bodyPr rtlCol="0"/>
        <a:lstStyle/>
        <a:p>
          <a:pPr rtl="0"/>
          <a:r>
            <a:rPr lang="zh-TW" altLang="en-US" sz="4400" b="1" noProof="0" dirty="0" smtClean="0">
              <a:solidFill>
                <a:srgbClr val="FFFF00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</a:rPr>
            <a:t>先議和</a:t>
          </a:r>
          <a:endParaRPr lang="zh-TW" altLang="en-US" sz="4400" b="1" noProof="0" dirty="0">
            <a:solidFill>
              <a:srgbClr val="FFFF00"/>
            </a:solidFill>
            <a:latin typeface="Microsoft JhengHei UI" panose="020B0604030504040204" pitchFamily="34" charset="-120"/>
            <a:ea typeface="Microsoft JhengHei UI" panose="020B0604030504040204" pitchFamily="34" charset="-120"/>
          </a:endParaRPr>
        </a:p>
      </dgm:t>
      <dgm:extLst>
        <a:ext uri="{E40237B7-FDA0-4F09-8148-C483321AD2D9}">
          <dgm14:cNvPr xmlns:dgm14="http://schemas.microsoft.com/office/drawing/2010/diagram" id="0" name="" descr="Water"/>
        </a:ext>
      </dgm:extLst>
    </dgm:pt>
    <dgm:pt modelId="{D8B2C7ED-FF36-4DE6-B32C-9BF4772B9C7E}" type="parTrans" cxnId="{31AD2AFE-B651-466F-A016-6041410DBBDB}">
      <dgm:prSet/>
      <dgm:spPr/>
      <dgm:t>
        <a:bodyPr rtlCol="0"/>
        <a:lstStyle/>
        <a:p>
          <a:pPr rtl="0"/>
          <a:endParaRPr lang="zh-TW" altLang="en-US" noProof="0" dirty="0">
            <a:latin typeface="Microsoft JhengHei UI" panose="020B0604030504040204" pitchFamily="34" charset="-120"/>
            <a:ea typeface="Microsoft JhengHei UI" panose="020B0604030504040204" pitchFamily="34" charset="-120"/>
          </a:endParaRPr>
        </a:p>
      </dgm:t>
    </dgm:pt>
    <dgm:pt modelId="{6C1A82BC-A1BA-4C36-B831-906FC8C72196}" type="sibTrans" cxnId="{31AD2AFE-B651-466F-A016-6041410DBBDB}">
      <dgm:prSet/>
      <dgm:spPr/>
      <dgm:t>
        <a:bodyPr rtlCol="0"/>
        <a:lstStyle/>
        <a:p>
          <a:pPr rtl="0"/>
          <a:endParaRPr lang="zh-TW" altLang="en-US" noProof="0" dirty="0">
            <a:latin typeface="Microsoft JhengHei UI" panose="020B0604030504040204" pitchFamily="34" charset="-120"/>
            <a:ea typeface="Microsoft JhengHei UI" panose="020B0604030504040204" pitchFamily="34" charset="-120"/>
          </a:endParaRPr>
        </a:p>
      </dgm:t>
    </dgm:pt>
    <dgm:pt modelId="{21FED06C-C742-4AA0-BC8C-4C6DEF6D704F}">
      <dgm:prSet phldrT="[Text]" custT="1"/>
      <dgm:spPr/>
      <dgm:t>
        <a:bodyPr rtlCol="0"/>
        <a:lstStyle/>
        <a:p>
          <a:pPr rtl="0"/>
          <a:r>
            <a:rPr lang="zh-TW" altLang="en-US" sz="3200" b="1" noProof="0" dirty="0" smtClean="0">
              <a:latin typeface="Microsoft JhengHei UI" panose="020B0604030504040204" pitchFamily="34" charset="-120"/>
              <a:ea typeface="Microsoft JhengHei UI" panose="020B0604030504040204" pitchFamily="34" charset="-120"/>
            </a:rPr>
            <a:t>開城</a:t>
          </a:r>
          <a:endParaRPr lang="zh-TW" altLang="en-US" sz="3200" b="1" noProof="0" dirty="0">
            <a:latin typeface="Microsoft JhengHei UI" panose="020B0604030504040204" pitchFamily="34" charset="-120"/>
            <a:ea typeface="Microsoft JhengHei UI" panose="020B0604030504040204" pitchFamily="34" charset="-120"/>
          </a:endParaRPr>
        </a:p>
      </dgm:t>
    </dgm:pt>
    <dgm:pt modelId="{8CE39520-8132-4691-A515-463FF2CA2CC9}" type="parTrans" cxnId="{72A92452-8DA2-4A7E-8AED-4C6FE4B343C3}">
      <dgm:prSet/>
      <dgm:spPr/>
      <dgm:t>
        <a:bodyPr rtlCol="0"/>
        <a:lstStyle/>
        <a:p>
          <a:pPr rtl="0"/>
          <a:endParaRPr lang="zh-TW" altLang="en-US" noProof="0" dirty="0">
            <a:latin typeface="Microsoft JhengHei UI" panose="020B0604030504040204" pitchFamily="34" charset="-120"/>
            <a:ea typeface="Microsoft JhengHei UI" panose="020B0604030504040204" pitchFamily="34" charset="-120"/>
          </a:endParaRPr>
        </a:p>
      </dgm:t>
    </dgm:pt>
    <dgm:pt modelId="{CB7AA1FD-EE43-4869-B1C5-ECF33083DABD}" type="sibTrans" cxnId="{72A92452-8DA2-4A7E-8AED-4C6FE4B343C3}">
      <dgm:prSet/>
      <dgm:spPr/>
      <dgm:t>
        <a:bodyPr rtlCol="0"/>
        <a:lstStyle/>
        <a:p>
          <a:pPr rtl="0"/>
          <a:endParaRPr lang="zh-TW" altLang="en-US" noProof="0" dirty="0">
            <a:latin typeface="Microsoft JhengHei UI" panose="020B0604030504040204" pitchFamily="34" charset="-120"/>
            <a:ea typeface="Microsoft JhengHei UI" panose="020B0604030504040204" pitchFamily="34" charset="-120"/>
          </a:endParaRPr>
        </a:p>
      </dgm:t>
    </dgm:pt>
    <dgm:pt modelId="{6D0AAD6F-17D6-4649-B50E-551056261318}">
      <dgm:prSet phldrT="[Text]" custT="1"/>
      <dgm:spPr/>
      <dgm:t>
        <a:bodyPr rtlCol="0"/>
        <a:lstStyle/>
        <a:p>
          <a:pPr rtl="0"/>
          <a:r>
            <a:rPr lang="zh-TW" altLang="en-US" sz="3200" b="1" noProof="0" dirty="0" smtClean="0">
              <a:solidFill>
                <a:schemeClr val="accent3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</a:rPr>
            <a:t>為奴</a:t>
          </a:r>
          <a:endParaRPr lang="zh-TW" altLang="en-US" sz="3200" b="1" noProof="0" dirty="0">
            <a:solidFill>
              <a:schemeClr val="accent3"/>
            </a:solidFill>
            <a:latin typeface="Microsoft JhengHei UI" panose="020B0604030504040204" pitchFamily="34" charset="-120"/>
            <a:ea typeface="Microsoft JhengHei UI" panose="020B0604030504040204" pitchFamily="34" charset="-120"/>
          </a:endParaRPr>
        </a:p>
      </dgm:t>
    </dgm:pt>
    <dgm:pt modelId="{45E8C663-5460-49C5-9878-CF7EDD454560}" type="parTrans" cxnId="{4028CB83-D8E9-4027-A599-71C5ADB20D01}">
      <dgm:prSet/>
      <dgm:spPr/>
      <dgm:t>
        <a:bodyPr rtlCol="0"/>
        <a:lstStyle/>
        <a:p>
          <a:pPr rtl="0"/>
          <a:endParaRPr lang="zh-TW" altLang="en-US" noProof="0" dirty="0">
            <a:latin typeface="Microsoft JhengHei UI" panose="020B0604030504040204" pitchFamily="34" charset="-120"/>
            <a:ea typeface="Microsoft JhengHei UI" panose="020B0604030504040204" pitchFamily="34" charset="-120"/>
          </a:endParaRPr>
        </a:p>
      </dgm:t>
    </dgm:pt>
    <dgm:pt modelId="{332130A5-8D0C-4ADD-93A6-3DF5130AAA0E}" type="sibTrans" cxnId="{4028CB83-D8E9-4027-A599-71C5ADB20D01}">
      <dgm:prSet/>
      <dgm:spPr/>
      <dgm:t>
        <a:bodyPr rtlCol="0"/>
        <a:lstStyle/>
        <a:p>
          <a:pPr rtl="0"/>
          <a:endParaRPr lang="zh-TW" altLang="en-US" noProof="0" dirty="0">
            <a:latin typeface="Microsoft JhengHei UI" panose="020B0604030504040204" pitchFamily="34" charset="-120"/>
            <a:ea typeface="Microsoft JhengHei UI" panose="020B0604030504040204" pitchFamily="34" charset="-120"/>
          </a:endParaRPr>
        </a:p>
      </dgm:t>
    </dgm:pt>
    <dgm:pt modelId="{04A2DBB9-B137-4968-A768-08C7FD713A3D}">
      <dgm:prSet phldrT="[Text]" custT="1"/>
      <dgm:spPr/>
      <dgm:t>
        <a:bodyPr rtlCol="0"/>
        <a:lstStyle/>
        <a:p>
          <a:pPr rtl="0"/>
          <a:r>
            <a:rPr lang="zh-TW" altLang="en-US" sz="3200" b="1" noProof="0" dirty="0" smtClean="0">
              <a:solidFill>
                <a:srgbClr val="00B0F0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</a:rPr>
            <a:t>服事</a:t>
          </a:r>
          <a:endParaRPr lang="zh-TW" altLang="en-US" sz="3200" b="1" noProof="0" dirty="0">
            <a:solidFill>
              <a:srgbClr val="00B0F0"/>
            </a:solidFill>
            <a:latin typeface="Microsoft JhengHei UI" panose="020B0604030504040204" pitchFamily="34" charset="-120"/>
            <a:ea typeface="Microsoft JhengHei UI" panose="020B0604030504040204" pitchFamily="34" charset="-120"/>
          </a:endParaRPr>
        </a:p>
      </dgm:t>
    </dgm:pt>
    <dgm:pt modelId="{D3BE6F6F-DC8B-4498-AB94-FE962FA795CF}" type="parTrans" cxnId="{0F8E57F9-4689-40CE-8319-C5E5EE004A54}">
      <dgm:prSet/>
      <dgm:spPr/>
      <dgm:t>
        <a:bodyPr rtlCol="0"/>
        <a:lstStyle/>
        <a:p>
          <a:pPr rtl="0"/>
          <a:endParaRPr lang="zh-TW" altLang="en-US" noProof="0" dirty="0">
            <a:latin typeface="Microsoft JhengHei UI" panose="020B0604030504040204" pitchFamily="34" charset="-120"/>
            <a:ea typeface="Microsoft JhengHei UI" panose="020B0604030504040204" pitchFamily="34" charset="-120"/>
          </a:endParaRPr>
        </a:p>
      </dgm:t>
    </dgm:pt>
    <dgm:pt modelId="{55FFF356-4A6A-4E4D-ABA2-DE204ECE49E9}" type="sibTrans" cxnId="{0F8E57F9-4689-40CE-8319-C5E5EE004A54}">
      <dgm:prSet/>
      <dgm:spPr/>
      <dgm:t>
        <a:bodyPr rtlCol="0"/>
        <a:lstStyle/>
        <a:p>
          <a:pPr rtl="0"/>
          <a:endParaRPr lang="zh-TW" altLang="en-US" noProof="0" dirty="0">
            <a:latin typeface="Microsoft JhengHei UI" panose="020B0604030504040204" pitchFamily="34" charset="-120"/>
            <a:ea typeface="Microsoft JhengHei UI" panose="020B0604030504040204" pitchFamily="34" charset="-120"/>
          </a:endParaRPr>
        </a:p>
      </dgm:t>
    </dgm:pt>
    <dgm:pt modelId="{83CE32C8-A089-4390-BD9C-A03B87744950}" type="pres">
      <dgm:prSet presAssocID="{5DF62456-F732-4CD6-B4DC-6D2030E3737A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zh-TW" altLang="en-US"/>
        </a:p>
      </dgm:t>
    </dgm:pt>
    <dgm:pt modelId="{6D86DC86-C032-45EC-AA5F-288BD18291D4}" type="pres">
      <dgm:prSet presAssocID="{FC18BA32-16EC-403F-897A-513D1BC0ABC8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zh-TW" altLang="en-US"/>
        </a:p>
      </dgm:t>
    </dgm:pt>
    <dgm:pt modelId="{2B4AFB26-0CC2-46E9-839E-E348A310D580}" type="pres">
      <dgm:prSet presAssocID="{FC18BA32-16EC-403F-897A-513D1BC0ABC8}" presName="Accent1" presStyleLbl="node1" presStyleIdx="0" presStyleCnt="15"/>
      <dgm:spPr/>
    </dgm:pt>
    <dgm:pt modelId="{AC78D3B8-FC8D-40D4-92C3-24C54F454117}" type="pres">
      <dgm:prSet presAssocID="{FC18BA32-16EC-403F-897A-513D1BC0ABC8}" presName="Accent2" presStyleLbl="node1" presStyleIdx="1" presStyleCnt="15"/>
      <dgm:spPr/>
    </dgm:pt>
    <dgm:pt modelId="{1B802FB0-56FB-49C2-A32C-2A57899A7830}" type="pres">
      <dgm:prSet presAssocID="{FC18BA32-16EC-403F-897A-513D1BC0ABC8}" presName="Accent3" presStyleLbl="node1" presStyleIdx="2" presStyleCnt="15"/>
      <dgm:spPr/>
    </dgm:pt>
    <dgm:pt modelId="{5BE99F0A-D19B-46B0-B375-CCFBF7D760B9}" type="pres">
      <dgm:prSet presAssocID="{FC18BA32-16EC-403F-897A-513D1BC0ABC8}" presName="Accent4" presStyleLbl="node1" presStyleIdx="3" presStyleCnt="15"/>
      <dgm:spPr/>
    </dgm:pt>
    <dgm:pt modelId="{E10A4C82-D332-4ACE-9D94-4D517B479C4D}" type="pres">
      <dgm:prSet presAssocID="{FC18BA32-16EC-403F-897A-513D1BC0ABC8}" presName="Accent5" presStyleLbl="node1" presStyleIdx="4" presStyleCnt="15"/>
      <dgm:spPr/>
    </dgm:pt>
    <dgm:pt modelId="{82513D74-D055-43AD-B88F-15A56E9E22A5}" type="pres">
      <dgm:prSet presAssocID="{FC18BA32-16EC-403F-897A-513D1BC0ABC8}" presName="Accent6" presStyleLbl="node1" presStyleIdx="5" presStyleCnt="15"/>
      <dgm:spPr/>
    </dgm:pt>
    <dgm:pt modelId="{A39D8F91-388E-461D-ADA8-55C5FAFDBE89}" type="pres">
      <dgm:prSet presAssocID="{21FED06C-C742-4AA0-BC8C-4C6DEF6D704F}" presName="Child1" presStyleLbl="node1" presStyleIdx="6" presStyleCnt="15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  <dgm:pt modelId="{FA27A604-F885-422E-ABEB-A3340935A3A5}" type="pres">
      <dgm:prSet presAssocID="{21FED06C-C742-4AA0-BC8C-4C6DEF6D704F}" presName="Accent7" presStyleCnt="0"/>
      <dgm:spPr/>
    </dgm:pt>
    <dgm:pt modelId="{462ADFE8-E51F-4BBE-9BD7-96247D3A5920}" type="pres">
      <dgm:prSet presAssocID="{21FED06C-C742-4AA0-BC8C-4C6DEF6D704F}" presName="AccentHold1" presStyleLbl="node1" presStyleIdx="7" presStyleCnt="15"/>
      <dgm:spPr/>
    </dgm:pt>
    <dgm:pt modelId="{BFFB875A-9CE0-440B-9464-FA22E834B718}" type="pres">
      <dgm:prSet presAssocID="{21FED06C-C742-4AA0-BC8C-4C6DEF6D704F}" presName="Accent8" presStyleCnt="0"/>
      <dgm:spPr/>
    </dgm:pt>
    <dgm:pt modelId="{8A9F7D4C-451C-4B83-A0EF-199C9A49D3B8}" type="pres">
      <dgm:prSet presAssocID="{21FED06C-C742-4AA0-BC8C-4C6DEF6D704F}" presName="AccentHold2" presStyleLbl="node1" presStyleIdx="8" presStyleCnt="15"/>
      <dgm:spPr/>
    </dgm:pt>
    <dgm:pt modelId="{C6820463-80F7-4F1A-B330-07A253175E29}" type="pres">
      <dgm:prSet presAssocID="{6D0AAD6F-17D6-4649-B50E-551056261318}" presName="Child2" presStyleLbl="node1" presStyleIdx="9" presStyleCnt="15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  <dgm:pt modelId="{2F130D01-9ABD-4263-AA6B-46E965DD528B}" type="pres">
      <dgm:prSet presAssocID="{6D0AAD6F-17D6-4649-B50E-551056261318}" presName="Accent9" presStyleCnt="0"/>
      <dgm:spPr/>
    </dgm:pt>
    <dgm:pt modelId="{7D698589-EDC6-4343-9A4E-99137502804C}" type="pres">
      <dgm:prSet presAssocID="{6D0AAD6F-17D6-4649-B50E-551056261318}" presName="AccentHold1" presStyleLbl="node1" presStyleIdx="10" presStyleCnt="15"/>
      <dgm:spPr/>
    </dgm:pt>
    <dgm:pt modelId="{689C1FDC-551E-4827-A304-CA0AF0106F35}" type="pres">
      <dgm:prSet presAssocID="{6D0AAD6F-17D6-4649-B50E-551056261318}" presName="Accent10" presStyleCnt="0"/>
      <dgm:spPr/>
    </dgm:pt>
    <dgm:pt modelId="{13B0DE97-CF1D-4C76-8EDC-5782FB43835C}" type="pres">
      <dgm:prSet presAssocID="{6D0AAD6F-17D6-4649-B50E-551056261318}" presName="AccentHold2" presStyleLbl="node1" presStyleIdx="11" presStyleCnt="15"/>
      <dgm:spPr/>
    </dgm:pt>
    <dgm:pt modelId="{02FFFD4B-E287-4121-BDF6-C0DFE4B89ECE}" type="pres">
      <dgm:prSet presAssocID="{6D0AAD6F-17D6-4649-B50E-551056261318}" presName="Accent11" presStyleCnt="0"/>
      <dgm:spPr/>
    </dgm:pt>
    <dgm:pt modelId="{C3D80937-6E77-4504-B17A-5A834B11CD25}" type="pres">
      <dgm:prSet presAssocID="{6D0AAD6F-17D6-4649-B50E-551056261318}" presName="AccentHold3" presStyleLbl="node1" presStyleIdx="12" presStyleCnt="15"/>
      <dgm:spPr/>
    </dgm:pt>
    <dgm:pt modelId="{657B8E7F-5931-443F-8727-631984BB8A75}" type="pres">
      <dgm:prSet presAssocID="{04A2DBB9-B137-4968-A768-08C7FD713A3D}" presName="Child3" presStyleLbl="node1" presStyleIdx="13" presStyleCnt="15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  <dgm:pt modelId="{287502CA-2EF5-46FD-A077-82BA156A0646}" type="pres">
      <dgm:prSet presAssocID="{04A2DBB9-B137-4968-A768-08C7FD713A3D}" presName="Accent12" presStyleCnt="0"/>
      <dgm:spPr/>
    </dgm:pt>
    <dgm:pt modelId="{53DDFCEA-CB46-459B-8AFB-CD63962481AB}" type="pres">
      <dgm:prSet presAssocID="{04A2DBB9-B137-4968-A768-08C7FD713A3D}" presName="AccentHold1" presStyleLbl="node1" presStyleIdx="14" presStyleCnt="15"/>
      <dgm:spPr/>
    </dgm:pt>
  </dgm:ptLst>
  <dgm:cxnLst>
    <dgm:cxn modelId="{CD690D2E-5958-412C-811F-B150A68F2F79}" type="presOf" srcId="{FC18BA32-16EC-403F-897A-513D1BC0ABC8}" destId="{6D86DC86-C032-45EC-AA5F-288BD18291D4}" srcOrd="0" destOrd="0" presId="urn:microsoft.com/office/officeart/2009/3/layout/CircleRelationship"/>
    <dgm:cxn modelId="{0F8E57F9-4689-40CE-8319-C5E5EE004A54}" srcId="{FC18BA32-16EC-403F-897A-513D1BC0ABC8}" destId="{04A2DBB9-B137-4968-A768-08C7FD713A3D}" srcOrd="2" destOrd="0" parTransId="{D3BE6F6F-DC8B-4498-AB94-FE962FA795CF}" sibTransId="{55FFF356-4A6A-4E4D-ABA2-DE204ECE49E9}"/>
    <dgm:cxn modelId="{4028CB83-D8E9-4027-A599-71C5ADB20D01}" srcId="{FC18BA32-16EC-403F-897A-513D1BC0ABC8}" destId="{6D0AAD6F-17D6-4649-B50E-551056261318}" srcOrd="1" destOrd="0" parTransId="{45E8C663-5460-49C5-9878-CF7EDD454560}" sibTransId="{332130A5-8D0C-4ADD-93A6-3DF5130AAA0E}"/>
    <dgm:cxn modelId="{57819191-0E3C-48E4-AE6A-0AC13812C967}" type="presOf" srcId="{6D0AAD6F-17D6-4649-B50E-551056261318}" destId="{C6820463-80F7-4F1A-B330-07A253175E29}" srcOrd="0" destOrd="0" presId="urn:microsoft.com/office/officeart/2009/3/layout/CircleRelationship"/>
    <dgm:cxn modelId="{30C94DBA-86E6-4E99-9A0D-6C39A6B335B8}" type="presOf" srcId="{21FED06C-C742-4AA0-BC8C-4C6DEF6D704F}" destId="{A39D8F91-388E-461D-ADA8-55C5FAFDBE89}" srcOrd="0" destOrd="0" presId="urn:microsoft.com/office/officeart/2009/3/layout/CircleRelationship"/>
    <dgm:cxn modelId="{7A571F76-F314-4484-A08F-4A7A800F9E8B}" type="presOf" srcId="{5DF62456-F732-4CD6-B4DC-6D2030E3737A}" destId="{83CE32C8-A089-4390-BD9C-A03B87744950}" srcOrd="0" destOrd="0" presId="urn:microsoft.com/office/officeart/2009/3/layout/CircleRelationship"/>
    <dgm:cxn modelId="{72A92452-8DA2-4A7E-8AED-4C6FE4B343C3}" srcId="{FC18BA32-16EC-403F-897A-513D1BC0ABC8}" destId="{21FED06C-C742-4AA0-BC8C-4C6DEF6D704F}" srcOrd="0" destOrd="0" parTransId="{8CE39520-8132-4691-A515-463FF2CA2CC9}" sibTransId="{CB7AA1FD-EE43-4869-B1C5-ECF33083DABD}"/>
    <dgm:cxn modelId="{31AD2AFE-B651-466F-A016-6041410DBBDB}" srcId="{5DF62456-F732-4CD6-B4DC-6D2030E3737A}" destId="{FC18BA32-16EC-403F-897A-513D1BC0ABC8}" srcOrd="0" destOrd="0" parTransId="{D8B2C7ED-FF36-4DE6-B32C-9BF4772B9C7E}" sibTransId="{6C1A82BC-A1BA-4C36-B831-906FC8C72196}"/>
    <dgm:cxn modelId="{38651E67-5A39-4EB2-BB74-17D884D27CC6}" type="presOf" srcId="{04A2DBB9-B137-4968-A768-08C7FD713A3D}" destId="{657B8E7F-5931-443F-8727-631984BB8A75}" srcOrd="0" destOrd="0" presId="urn:microsoft.com/office/officeart/2009/3/layout/CircleRelationship"/>
    <dgm:cxn modelId="{306251B8-97EA-4CB7-9ECB-C7702ED73E09}" type="presParOf" srcId="{83CE32C8-A089-4390-BD9C-A03B87744950}" destId="{6D86DC86-C032-45EC-AA5F-288BD18291D4}" srcOrd="0" destOrd="0" presId="urn:microsoft.com/office/officeart/2009/3/layout/CircleRelationship"/>
    <dgm:cxn modelId="{B7B77350-88A5-427D-A914-14CD7007DE69}" type="presParOf" srcId="{83CE32C8-A089-4390-BD9C-A03B87744950}" destId="{2B4AFB26-0CC2-46E9-839E-E348A310D580}" srcOrd="1" destOrd="0" presId="urn:microsoft.com/office/officeart/2009/3/layout/CircleRelationship"/>
    <dgm:cxn modelId="{F003C2BC-EAF6-49A8-9E9B-8E2B8B14754A}" type="presParOf" srcId="{83CE32C8-A089-4390-BD9C-A03B87744950}" destId="{AC78D3B8-FC8D-40D4-92C3-24C54F454117}" srcOrd="2" destOrd="0" presId="urn:microsoft.com/office/officeart/2009/3/layout/CircleRelationship"/>
    <dgm:cxn modelId="{64C494C1-A361-4249-AFAB-D45C60F2A8A8}" type="presParOf" srcId="{83CE32C8-A089-4390-BD9C-A03B87744950}" destId="{1B802FB0-56FB-49C2-A32C-2A57899A7830}" srcOrd="3" destOrd="0" presId="urn:microsoft.com/office/officeart/2009/3/layout/CircleRelationship"/>
    <dgm:cxn modelId="{A64FF3AC-7018-4DC9-BC2B-F0BA46E59BB7}" type="presParOf" srcId="{83CE32C8-A089-4390-BD9C-A03B87744950}" destId="{5BE99F0A-D19B-46B0-B375-CCFBF7D760B9}" srcOrd="4" destOrd="0" presId="urn:microsoft.com/office/officeart/2009/3/layout/CircleRelationship"/>
    <dgm:cxn modelId="{58715B5B-CDB8-4B41-A220-BA8CF0D6E547}" type="presParOf" srcId="{83CE32C8-A089-4390-BD9C-A03B87744950}" destId="{E10A4C82-D332-4ACE-9D94-4D517B479C4D}" srcOrd="5" destOrd="0" presId="urn:microsoft.com/office/officeart/2009/3/layout/CircleRelationship"/>
    <dgm:cxn modelId="{1F893A3A-40AB-4494-B271-EEB4D4A4E1DC}" type="presParOf" srcId="{83CE32C8-A089-4390-BD9C-A03B87744950}" destId="{82513D74-D055-43AD-B88F-15A56E9E22A5}" srcOrd="6" destOrd="0" presId="urn:microsoft.com/office/officeart/2009/3/layout/CircleRelationship"/>
    <dgm:cxn modelId="{D364A40C-0FFD-4A47-B890-5657840AB71F}" type="presParOf" srcId="{83CE32C8-A089-4390-BD9C-A03B87744950}" destId="{A39D8F91-388E-461D-ADA8-55C5FAFDBE89}" srcOrd="7" destOrd="0" presId="urn:microsoft.com/office/officeart/2009/3/layout/CircleRelationship"/>
    <dgm:cxn modelId="{63E61882-0260-4AE9-AA8F-62F31D6F0E2B}" type="presParOf" srcId="{83CE32C8-A089-4390-BD9C-A03B87744950}" destId="{FA27A604-F885-422E-ABEB-A3340935A3A5}" srcOrd="8" destOrd="0" presId="urn:microsoft.com/office/officeart/2009/3/layout/CircleRelationship"/>
    <dgm:cxn modelId="{2853EBBE-6F5F-4811-9A04-6AB8B1C95235}" type="presParOf" srcId="{FA27A604-F885-422E-ABEB-A3340935A3A5}" destId="{462ADFE8-E51F-4BBE-9BD7-96247D3A5920}" srcOrd="0" destOrd="0" presId="urn:microsoft.com/office/officeart/2009/3/layout/CircleRelationship"/>
    <dgm:cxn modelId="{4AC23E0E-F30B-4994-9E5C-279EFB3D7235}" type="presParOf" srcId="{83CE32C8-A089-4390-BD9C-A03B87744950}" destId="{BFFB875A-9CE0-440B-9464-FA22E834B718}" srcOrd="9" destOrd="0" presId="urn:microsoft.com/office/officeart/2009/3/layout/CircleRelationship"/>
    <dgm:cxn modelId="{18895C18-9436-44EE-8316-091A1C8C373C}" type="presParOf" srcId="{BFFB875A-9CE0-440B-9464-FA22E834B718}" destId="{8A9F7D4C-451C-4B83-A0EF-199C9A49D3B8}" srcOrd="0" destOrd="0" presId="urn:microsoft.com/office/officeart/2009/3/layout/CircleRelationship"/>
    <dgm:cxn modelId="{846F34B9-D92A-4792-90F5-62273165E4AD}" type="presParOf" srcId="{83CE32C8-A089-4390-BD9C-A03B87744950}" destId="{C6820463-80F7-4F1A-B330-07A253175E29}" srcOrd="10" destOrd="0" presId="urn:microsoft.com/office/officeart/2009/3/layout/CircleRelationship"/>
    <dgm:cxn modelId="{4BB5B901-A872-4758-9C4D-B33DF73524C1}" type="presParOf" srcId="{83CE32C8-A089-4390-BD9C-A03B87744950}" destId="{2F130D01-9ABD-4263-AA6B-46E965DD528B}" srcOrd="11" destOrd="0" presId="urn:microsoft.com/office/officeart/2009/3/layout/CircleRelationship"/>
    <dgm:cxn modelId="{43C42C50-951F-415A-A833-EA3B9652C78E}" type="presParOf" srcId="{2F130D01-9ABD-4263-AA6B-46E965DD528B}" destId="{7D698589-EDC6-4343-9A4E-99137502804C}" srcOrd="0" destOrd="0" presId="urn:microsoft.com/office/officeart/2009/3/layout/CircleRelationship"/>
    <dgm:cxn modelId="{CFF7D291-E327-48D6-9719-E2AD2B5C8619}" type="presParOf" srcId="{83CE32C8-A089-4390-BD9C-A03B87744950}" destId="{689C1FDC-551E-4827-A304-CA0AF0106F35}" srcOrd="12" destOrd="0" presId="urn:microsoft.com/office/officeart/2009/3/layout/CircleRelationship"/>
    <dgm:cxn modelId="{E9112F3B-55E0-47C6-91AD-871F28887FB6}" type="presParOf" srcId="{689C1FDC-551E-4827-A304-CA0AF0106F35}" destId="{13B0DE97-CF1D-4C76-8EDC-5782FB43835C}" srcOrd="0" destOrd="0" presId="urn:microsoft.com/office/officeart/2009/3/layout/CircleRelationship"/>
    <dgm:cxn modelId="{349CBB6E-976D-437F-83C9-0902E123264E}" type="presParOf" srcId="{83CE32C8-A089-4390-BD9C-A03B87744950}" destId="{02FFFD4B-E287-4121-BDF6-C0DFE4B89ECE}" srcOrd="13" destOrd="0" presId="urn:microsoft.com/office/officeart/2009/3/layout/CircleRelationship"/>
    <dgm:cxn modelId="{C8CF3035-EDE8-4018-B51D-2D65A054968B}" type="presParOf" srcId="{02FFFD4B-E287-4121-BDF6-C0DFE4B89ECE}" destId="{C3D80937-6E77-4504-B17A-5A834B11CD25}" srcOrd="0" destOrd="0" presId="urn:microsoft.com/office/officeart/2009/3/layout/CircleRelationship"/>
    <dgm:cxn modelId="{FF8281DE-F219-47E6-B585-CB2D7C2F6E74}" type="presParOf" srcId="{83CE32C8-A089-4390-BD9C-A03B87744950}" destId="{657B8E7F-5931-443F-8727-631984BB8A75}" srcOrd="14" destOrd="0" presId="urn:microsoft.com/office/officeart/2009/3/layout/CircleRelationship"/>
    <dgm:cxn modelId="{B2435080-29AE-4351-AB8A-381A5704AD55}" type="presParOf" srcId="{83CE32C8-A089-4390-BD9C-A03B87744950}" destId="{287502CA-2EF5-46FD-A077-82BA156A0646}" srcOrd="15" destOrd="0" presId="urn:microsoft.com/office/officeart/2009/3/layout/CircleRelationship"/>
    <dgm:cxn modelId="{F906A812-DE77-4684-9882-2F918B493679}" type="presParOf" srcId="{287502CA-2EF5-46FD-A077-82BA156A0646}" destId="{53DDFCEA-CB46-459B-8AFB-CD63962481AB}" srcOrd="0" destOrd="0" presId="urn:microsoft.com/office/officeart/2009/3/layout/CircleRelationship"/>
  </dgm:cxnLst>
  <dgm:bg>
    <a:effectLst/>
  </dgm:bg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E70E3F-5398-46EE-8990-0C1F11613A69}">
      <dsp:nvSpPr>
        <dsp:cNvPr id="0" name=""/>
        <dsp:cNvSpPr/>
      </dsp:nvSpPr>
      <dsp:spPr>
        <a:xfrm rot="16200000">
          <a:off x="1699021" y="-1699021"/>
          <a:ext cx="2012156" cy="5410200"/>
        </a:xfrm>
        <a:prstGeom prst="round1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3A1209-2DD8-47D0-9417-340A20161CF7}">
      <dsp:nvSpPr>
        <dsp:cNvPr id="0" name=""/>
        <dsp:cNvSpPr/>
      </dsp:nvSpPr>
      <dsp:spPr>
        <a:xfrm>
          <a:off x="5410200" y="0"/>
          <a:ext cx="5410200" cy="2012156"/>
        </a:xfrm>
        <a:prstGeom prst="round1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B933AE-1A33-4181-9601-0A3475FB179E}">
      <dsp:nvSpPr>
        <dsp:cNvPr id="0" name=""/>
        <dsp:cNvSpPr/>
      </dsp:nvSpPr>
      <dsp:spPr>
        <a:xfrm rot="10800000">
          <a:off x="0" y="2012156"/>
          <a:ext cx="5410200" cy="2012156"/>
        </a:xfrm>
        <a:prstGeom prst="round1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095693-2B90-4F41-9C9C-62C97BEE4C99}">
      <dsp:nvSpPr>
        <dsp:cNvPr id="0" name=""/>
        <dsp:cNvSpPr/>
      </dsp:nvSpPr>
      <dsp:spPr>
        <a:xfrm rot="5400000">
          <a:off x="7109221" y="313134"/>
          <a:ext cx="2012156" cy="5410200"/>
        </a:xfrm>
        <a:prstGeom prst="round1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8A877E-A60E-4E94-8A0A-E08173FE218D}">
      <dsp:nvSpPr>
        <dsp:cNvPr id="0" name=""/>
        <dsp:cNvSpPr/>
      </dsp:nvSpPr>
      <dsp:spPr>
        <a:xfrm>
          <a:off x="3787140" y="1509117"/>
          <a:ext cx="3246120" cy="1006078"/>
        </a:xfrm>
        <a:prstGeom prst="round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rtlCol="0" anchor="ctr" anchorCtr="0">
          <a:noAutofit/>
        </a:bodyPr>
        <a:lstStyle/>
        <a:p>
          <a:pPr lvl="0" algn="ctr" defTabSz="1955800" rtl="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zh-TW" altLang="en-US" sz="4400" b="1" kern="1200" noProof="0" dirty="0" smtClean="0">
              <a:latin typeface="Microsoft JhengHei UI" panose="020B0604030504040204" pitchFamily="34" charset="-120"/>
              <a:ea typeface="Microsoft JhengHei UI" panose="020B0604030504040204" pitchFamily="34" charset="-120"/>
            </a:rPr>
            <a:t>神的關愛</a:t>
          </a:r>
          <a:endParaRPr lang="zh-TW" altLang="en-US" sz="4400" b="1" kern="1200" noProof="0" dirty="0">
            <a:latin typeface="Microsoft JhengHei UI" panose="020B0604030504040204" pitchFamily="34" charset="-120"/>
            <a:ea typeface="Microsoft JhengHei UI" panose="020B0604030504040204" pitchFamily="34" charset="-120"/>
          </a:endParaRPr>
        </a:p>
      </dsp:txBody>
      <dsp:txXfrm>
        <a:off x="3836253" y="1558230"/>
        <a:ext cx="3147894" cy="9078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86DC86-C032-45EC-AA5F-288BD18291D4}">
      <dsp:nvSpPr>
        <dsp:cNvPr id="0" name=""/>
        <dsp:cNvSpPr/>
      </dsp:nvSpPr>
      <dsp:spPr>
        <a:xfrm>
          <a:off x="3085763" y="156940"/>
          <a:ext cx="3444263" cy="3444651"/>
        </a:xfrm>
        <a:prstGeom prst="ellipse">
          <a:avLst/>
        </a:prstGeom>
        <a:blipFill dpi="0" rotWithShape="0">
          <a:blip xmlns:r="http://schemas.openxmlformats.org/officeDocument/2006/relationships"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artisticCutout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rtlCol="0" anchor="ctr" anchorCtr="0">
          <a:noAutofit/>
        </a:bodyPr>
        <a:lstStyle/>
        <a:p>
          <a:pPr lvl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b="1" kern="1200" noProof="0" dirty="0" smtClean="0">
              <a:solidFill>
                <a:srgbClr val="FFFF00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</a:rPr>
            <a:t>先議和</a:t>
          </a:r>
          <a:endParaRPr lang="zh-TW" altLang="en-US" sz="4400" b="1" kern="1200" noProof="0" dirty="0">
            <a:solidFill>
              <a:srgbClr val="FFFF00"/>
            </a:solidFill>
            <a:latin typeface="Microsoft JhengHei UI" panose="020B0604030504040204" pitchFamily="34" charset="-120"/>
            <a:ea typeface="Microsoft JhengHei UI" panose="020B0604030504040204" pitchFamily="34" charset="-120"/>
          </a:endParaRPr>
        </a:p>
      </dsp:txBody>
      <dsp:txXfrm>
        <a:off x="3590164" y="661397"/>
        <a:ext cx="2435461" cy="2435737"/>
      </dsp:txXfrm>
    </dsp:sp>
    <dsp:sp modelId="{2B4AFB26-0CC2-46E9-839E-E348A310D580}">
      <dsp:nvSpPr>
        <dsp:cNvPr id="0" name=""/>
        <dsp:cNvSpPr/>
      </dsp:nvSpPr>
      <dsp:spPr>
        <a:xfrm>
          <a:off x="5051290" y="0"/>
          <a:ext cx="382931" cy="383096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78D3B8-FC8D-40D4-92C3-24C54F454117}">
      <dsp:nvSpPr>
        <dsp:cNvPr id="0" name=""/>
        <dsp:cNvSpPr/>
      </dsp:nvSpPr>
      <dsp:spPr>
        <a:xfrm>
          <a:off x="4144830" y="3345657"/>
          <a:ext cx="277660" cy="27766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802FB0-56FB-49C2-A32C-2A57899A7830}">
      <dsp:nvSpPr>
        <dsp:cNvPr id="0" name=""/>
        <dsp:cNvSpPr/>
      </dsp:nvSpPr>
      <dsp:spPr>
        <a:xfrm>
          <a:off x="6751873" y="1554921"/>
          <a:ext cx="277660" cy="27766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E99F0A-D19B-46B0-B375-CCFBF7D760B9}">
      <dsp:nvSpPr>
        <dsp:cNvPr id="0" name=""/>
        <dsp:cNvSpPr/>
      </dsp:nvSpPr>
      <dsp:spPr>
        <a:xfrm>
          <a:off x="5425036" y="3641028"/>
          <a:ext cx="382931" cy="383096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0A4C82-D332-4ACE-9D94-4D517B479C4D}">
      <dsp:nvSpPr>
        <dsp:cNvPr id="0" name=""/>
        <dsp:cNvSpPr/>
      </dsp:nvSpPr>
      <dsp:spPr>
        <a:xfrm>
          <a:off x="4222547" y="544464"/>
          <a:ext cx="277660" cy="27766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513D74-D055-43AD-B88F-15A56E9E22A5}">
      <dsp:nvSpPr>
        <dsp:cNvPr id="0" name=""/>
        <dsp:cNvSpPr/>
      </dsp:nvSpPr>
      <dsp:spPr>
        <a:xfrm>
          <a:off x="3348587" y="2132786"/>
          <a:ext cx="277660" cy="27766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9D8F91-388E-461D-ADA8-55C5FAFDBE89}">
      <dsp:nvSpPr>
        <dsp:cNvPr id="0" name=""/>
        <dsp:cNvSpPr/>
      </dsp:nvSpPr>
      <dsp:spPr>
        <a:xfrm>
          <a:off x="2009033" y="778668"/>
          <a:ext cx="1400313" cy="1399993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rtlCol="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noProof="0" dirty="0" smtClean="0">
              <a:latin typeface="Microsoft JhengHei UI" panose="020B0604030504040204" pitchFamily="34" charset="-120"/>
              <a:ea typeface="Microsoft JhengHei UI" panose="020B0604030504040204" pitchFamily="34" charset="-120"/>
            </a:rPr>
            <a:t>開城</a:t>
          </a:r>
          <a:endParaRPr lang="zh-TW" altLang="en-US" sz="3200" b="1" kern="1200" noProof="0" dirty="0">
            <a:latin typeface="Microsoft JhengHei UI" panose="020B0604030504040204" pitchFamily="34" charset="-120"/>
            <a:ea typeface="Microsoft JhengHei UI" panose="020B0604030504040204" pitchFamily="34" charset="-120"/>
          </a:endParaRPr>
        </a:p>
      </dsp:txBody>
      <dsp:txXfrm>
        <a:off x="2214104" y="983692"/>
        <a:ext cx="990171" cy="989945"/>
      </dsp:txXfrm>
    </dsp:sp>
    <dsp:sp modelId="{462ADFE8-E51F-4BBE-9BD7-96247D3A5920}">
      <dsp:nvSpPr>
        <dsp:cNvPr id="0" name=""/>
        <dsp:cNvSpPr/>
      </dsp:nvSpPr>
      <dsp:spPr>
        <a:xfrm>
          <a:off x="4664119" y="556536"/>
          <a:ext cx="382931" cy="383096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9F7D4C-451C-4B83-A0EF-199C9A49D3B8}">
      <dsp:nvSpPr>
        <dsp:cNvPr id="0" name=""/>
        <dsp:cNvSpPr/>
      </dsp:nvSpPr>
      <dsp:spPr>
        <a:xfrm>
          <a:off x="2141152" y="2589122"/>
          <a:ext cx="692385" cy="692551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820463-80F7-4F1A-B330-07A253175E29}">
      <dsp:nvSpPr>
        <dsp:cNvPr id="0" name=""/>
        <dsp:cNvSpPr/>
      </dsp:nvSpPr>
      <dsp:spPr>
        <a:xfrm>
          <a:off x="6883991" y="119918"/>
          <a:ext cx="1400313" cy="1399993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rtlCol="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noProof="0" dirty="0" smtClean="0">
              <a:solidFill>
                <a:schemeClr val="accent3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</a:rPr>
            <a:t>為奴</a:t>
          </a:r>
          <a:endParaRPr lang="zh-TW" altLang="en-US" sz="3200" b="1" kern="1200" noProof="0" dirty="0">
            <a:solidFill>
              <a:schemeClr val="accent3"/>
            </a:solidFill>
            <a:latin typeface="Microsoft JhengHei UI" panose="020B0604030504040204" pitchFamily="34" charset="-120"/>
            <a:ea typeface="Microsoft JhengHei UI" panose="020B0604030504040204" pitchFamily="34" charset="-120"/>
          </a:endParaRPr>
        </a:p>
      </dsp:txBody>
      <dsp:txXfrm>
        <a:off x="7089062" y="324942"/>
        <a:ext cx="990171" cy="989945"/>
      </dsp:txXfrm>
    </dsp:sp>
    <dsp:sp modelId="{7D698589-EDC6-4343-9A4E-99137502804C}">
      <dsp:nvSpPr>
        <dsp:cNvPr id="0" name=""/>
        <dsp:cNvSpPr/>
      </dsp:nvSpPr>
      <dsp:spPr>
        <a:xfrm>
          <a:off x="6258725" y="1086513"/>
          <a:ext cx="382931" cy="383096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B0DE97-CF1D-4C76-8EDC-5782FB43835C}">
      <dsp:nvSpPr>
        <dsp:cNvPr id="0" name=""/>
        <dsp:cNvSpPr/>
      </dsp:nvSpPr>
      <dsp:spPr>
        <a:xfrm>
          <a:off x="1877621" y="3413262"/>
          <a:ext cx="277660" cy="27766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D80937-6E77-4504-B17A-5A834B11CD25}">
      <dsp:nvSpPr>
        <dsp:cNvPr id="0" name=""/>
        <dsp:cNvSpPr/>
      </dsp:nvSpPr>
      <dsp:spPr>
        <a:xfrm>
          <a:off x="4644337" y="3018093"/>
          <a:ext cx="277660" cy="27766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7B8E7F-5931-443F-8727-631984BB8A75}">
      <dsp:nvSpPr>
        <dsp:cNvPr id="0" name=""/>
        <dsp:cNvSpPr/>
      </dsp:nvSpPr>
      <dsp:spPr>
        <a:xfrm>
          <a:off x="7542464" y="2540027"/>
          <a:ext cx="1400313" cy="1399993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rtlCol="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noProof="0" dirty="0" smtClean="0">
              <a:solidFill>
                <a:srgbClr val="00B0F0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</a:rPr>
            <a:t>服事</a:t>
          </a:r>
          <a:endParaRPr lang="zh-TW" altLang="en-US" sz="3200" b="1" kern="1200" noProof="0" dirty="0">
            <a:solidFill>
              <a:srgbClr val="00B0F0"/>
            </a:solidFill>
            <a:latin typeface="Microsoft JhengHei UI" panose="020B0604030504040204" pitchFamily="34" charset="-120"/>
            <a:ea typeface="Microsoft JhengHei UI" panose="020B0604030504040204" pitchFamily="34" charset="-120"/>
          </a:endParaRPr>
        </a:p>
      </dsp:txBody>
      <dsp:txXfrm>
        <a:off x="7747535" y="2745051"/>
        <a:ext cx="990171" cy="989945"/>
      </dsp:txXfrm>
    </dsp:sp>
    <dsp:sp modelId="{53DDFCEA-CB46-459B-8AFB-CD63962481AB}">
      <dsp:nvSpPr>
        <dsp:cNvPr id="0" name=""/>
        <dsp:cNvSpPr/>
      </dsp:nvSpPr>
      <dsp:spPr>
        <a:xfrm>
          <a:off x="7147521" y="2490933"/>
          <a:ext cx="277660" cy="27766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0FFFD108-987A-4608-A4B4-9B7C930D691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D9475B2D-F93C-4775-AA37-C05917D5127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4D9EC-CC88-4090-999F-8106CE62BA4D}" type="datetime1">
              <a:rPr lang="zh-TW" altLang="en-US" smtClean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2026/8/27</a:t>
            </a:fld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A997A7D-7DC0-420A-BE54-B2FECBC8AD4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87F2E4C0-0768-4265-AFA5-C9AEFE5B0A0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4EFA5D-5D9C-403F-B833-6538DABD9ADC}" type="slidenum">
              <a:rPr lang="en-US" altLang="zh-TW" smtClean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‹#›</a:t>
            </a:fld>
            <a:endParaRPr lang="zh-TW" altLang="en-US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43835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3F3842EF-D774-4AD3-A6DE-DFF0EDFEFE87}" type="datetime1">
              <a:rPr lang="zh-TW" altLang="en-US" smtClean="0"/>
              <a:pPr/>
              <a:t>2026/8/27</a:t>
            </a:fld>
            <a:endParaRPr lang="zh-TW" altLang="en-US" dirty="0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468A77E8-0B6B-412D-BBC7-4839844CC4B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88305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8A77E8-0B6B-412D-BBC7-4839844CC4B4}" type="slidenum">
              <a:rPr lang="en-US" altLang="zh-TW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56756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8A77E8-0B6B-412D-BBC7-4839844CC4B4}" type="slidenum">
              <a:rPr lang="en-US" altLang="zh-TW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395117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8A77E8-0B6B-412D-BBC7-4839844CC4B4}" type="slidenum">
              <a:rPr lang="en-US" altLang="zh-TW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52654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8A77E8-0B6B-412D-BBC7-4839844CC4B4}" type="slidenum">
              <a:rPr lang="en-US" altLang="zh-TW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606184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rtlCol="0" anchor="b">
            <a:normAutofit/>
          </a:bodyPr>
          <a:lstStyle>
            <a:lvl1pPr algn="l">
              <a:defRPr sz="6000"/>
            </a:lvl1pPr>
          </a:lstStyle>
          <a:p>
            <a:pPr rtl="0"/>
            <a:r>
              <a:rPr lang="zh-TW" altLang="en-US" noProof="0" smtClean="0"/>
              <a:t>按一下以編輯母片標題樣式</a:t>
            </a:r>
            <a:endParaRPr lang="zh-TW" altLang="en-US" noProof="0"/>
          </a:p>
        </p:txBody>
      </p:sp>
      <p:sp>
        <p:nvSpPr>
          <p:cNvPr id="3" name="副標題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632201"/>
            <a:ext cx="9448800" cy="685800"/>
          </a:xfrm>
        </p:spPr>
        <p:txBody>
          <a:bodyPr rtlCol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TW" altLang="en-US" noProof="0"/>
              <a:t>按一下以編輯母片副標題樣式</a:t>
            </a:r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 rtlCol="0"/>
          <a:lstStyle/>
          <a:p>
            <a:pPr rtl="0"/>
            <a:r>
              <a:rPr lang="en-US" altLang="zh-TW" noProof="0" smtClean="0"/>
              <a:t>2026/8/28-29</a:t>
            </a:r>
            <a:endParaRPr lang="zh-TW" altLang="en-US" noProof="0"/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 rtlCol="0"/>
          <a:lstStyle/>
          <a:p>
            <a:pPr rtl="0"/>
            <a:r>
              <a:rPr lang="zh-TW" altLang="en-US" noProof="0" smtClean="0"/>
              <a:t>杜牧                                                         康泉堂</a:t>
            </a:r>
            <a:endParaRPr lang="zh-TW" altLang="en-US" noProof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en-US" altLang="zh-TW" noProof="0" smtClean="0"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2367514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含標題的全景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rtlCol="0" anchor="b"/>
          <a:lstStyle>
            <a:lvl1pPr algn="l">
              <a:defRPr sz="3200"/>
            </a:lvl1pPr>
          </a:lstStyle>
          <a:p>
            <a:pPr rtl="0"/>
            <a:r>
              <a:rPr lang="zh-TW" altLang="en-US" noProof="0" smtClean="0"/>
              <a:t>按一下以編輯母片標題樣式</a:t>
            </a:r>
            <a:endParaRPr lang="zh-TW" altLang="en-US" noProof="0"/>
          </a:p>
        </p:txBody>
      </p:sp>
      <p:sp>
        <p:nvSpPr>
          <p:cNvPr id="3" name="圖片預留位置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zh-TW" altLang="en-US" noProof="0" smtClean="0"/>
              <a:t>按一下圖示以新增圖片</a:t>
            </a:r>
            <a:endParaRPr lang="zh-TW" altLang="en-US" noProof="0"/>
          </a:p>
        </p:txBody>
      </p:sp>
      <p:sp>
        <p:nvSpPr>
          <p:cNvPr id="4" name="文字預留位置 3"/>
          <p:cNvSpPr>
            <a:spLocks noGrp="1"/>
          </p:cNvSpPr>
          <p:nvPr>
            <p:ph type="body" sz="half" idx="2" hasCustomPrompt="1"/>
          </p:nvPr>
        </p:nvSpPr>
        <p:spPr>
          <a:xfrm>
            <a:off x="685800" y="5516715"/>
            <a:ext cx="10820400" cy="701969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編輯母片文字樣式</a:t>
            </a:r>
          </a:p>
        </p:txBody>
      </p:sp>
      <p:sp>
        <p:nvSpPr>
          <p:cNvPr id="5" name="日期預留位置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altLang="zh-TW" noProof="0" smtClean="0"/>
              <a:t>2026/8/28-29</a:t>
            </a:r>
            <a:endParaRPr lang="zh-TW" altLang="en-US" noProof="0"/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zh-TW" altLang="en-US" noProof="0" smtClean="0"/>
              <a:t>杜牧                                                         康泉堂</a:t>
            </a:r>
            <a:endParaRPr lang="zh-TW" altLang="en-US" noProof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3022232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rtlCol="0" anchor="ctr"/>
          <a:lstStyle>
            <a:lvl1pPr algn="l">
              <a:defRPr sz="3200"/>
            </a:lvl1pPr>
          </a:lstStyle>
          <a:p>
            <a:pPr rtl="0"/>
            <a:r>
              <a:rPr lang="zh-TW" altLang="en-US" noProof="0" smtClean="0"/>
              <a:t>按一下以編輯母片標題樣式</a:t>
            </a:r>
            <a:endParaRPr lang="zh-TW" altLang="en-US" noProof="0"/>
          </a:p>
        </p:txBody>
      </p:sp>
      <p:sp>
        <p:nvSpPr>
          <p:cNvPr id="4" name="文字預留位置 3"/>
          <p:cNvSpPr>
            <a:spLocks noGrp="1"/>
          </p:cNvSpPr>
          <p:nvPr>
            <p:ph type="body" sz="half" idx="2" hasCustomPrompt="1"/>
          </p:nvPr>
        </p:nvSpPr>
        <p:spPr>
          <a:xfrm>
            <a:off x="1024467" y="3649133"/>
            <a:ext cx="10130516" cy="999067"/>
          </a:xfrm>
        </p:spPr>
        <p:txBody>
          <a:bodyPr rtlCol="0"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編輯母片文字樣式</a:t>
            </a:r>
          </a:p>
        </p:txBody>
      </p:sp>
      <p:sp>
        <p:nvSpPr>
          <p:cNvPr id="5" name="日期預留位置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r>
              <a:rPr lang="en-US" altLang="zh-TW" noProof="0" smtClean="0"/>
              <a:t>2026/8/28-29</a:t>
            </a:r>
            <a:endParaRPr lang="zh-TW" altLang="en-US" noProof="0"/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 rtlCol="0"/>
          <a:lstStyle/>
          <a:p>
            <a:pPr rtl="0"/>
            <a:r>
              <a:rPr lang="zh-TW" altLang="en-US" noProof="0" smtClean="0"/>
              <a:t>杜牧                                                         康泉堂</a:t>
            </a:r>
            <a:endParaRPr lang="zh-TW" altLang="en-US" noProof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24418739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含標題的引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rtlCol="0" anchor="ctr"/>
          <a:lstStyle>
            <a:lvl1pPr algn="l">
              <a:defRPr sz="3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 smtClean="0"/>
              <a:t>按一下以編輯母片標題樣式</a:t>
            </a:r>
            <a:endParaRPr lang="zh-TW" altLang="en-US" noProof="0"/>
          </a:p>
        </p:txBody>
      </p:sp>
      <p:sp>
        <p:nvSpPr>
          <p:cNvPr id="12" name="文字預留位置 3"/>
          <p:cNvSpPr>
            <a:spLocks noGrp="1"/>
          </p:cNvSpPr>
          <p:nvPr>
            <p:ph type="body" sz="half" idx="13" hasCustomPrompt="1"/>
          </p:nvPr>
        </p:nvSpPr>
        <p:spPr>
          <a:xfrm>
            <a:off x="1303865" y="3365556"/>
            <a:ext cx="9592736" cy="44444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編輯母片文字樣式</a:t>
            </a:r>
          </a:p>
        </p:txBody>
      </p:sp>
      <p:sp>
        <p:nvSpPr>
          <p:cNvPr id="4" name="文字預留位置 3"/>
          <p:cNvSpPr>
            <a:spLocks noGrp="1"/>
          </p:cNvSpPr>
          <p:nvPr>
            <p:ph type="body" sz="half" idx="2" hasCustomPrompt="1"/>
          </p:nvPr>
        </p:nvSpPr>
        <p:spPr>
          <a:xfrm>
            <a:off x="1024467" y="3959862"/>
            <a:ext cx="10151533" cy="679871"/>
          </a:xfrm>
        </p:spPr>
        <p:txBody>
          <a:bodyPr rtlCol="0" anchor="ctr">
            <a:normAutofit/>
          </a:bodyPr>
          <a:lstStyle>
            <a:lvl1pPr marL="0" indent="0">
              <a:buNone/>
              <a:defRPr sz="16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編輯母片文字樣式</a:t>
            </a:r>
          </a:p>
        </p:txBody>
      </p:sp>
      <p:sp>
        <p:nvSpPr>
          <p:cNvPr id="5" name="日期預留位置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 rtlCol="0"/>
          <a:lstStyle>
            <a:lvl1pPr algn="r"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r>
              <a:rPr lang="en-US" altLang="zh-TW" smtClean="0"/>
              <a:t>2026/8/28-29</a:t>
            </a:r>
            <a:endParaRPr lang="zh-TW" altLang="en-US"/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r>
              <a:rPr lang="zh-TW" altLang="en-US" smtClean="0"/>
              <a:t>杜牧                                                         康泉堂</a:t>
            </a:r>
            <a:endParaRPr lang="zh-TW" altLang="en-US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 rtlCol="0"/>
          <a:lstStyle>
            <a:lvl1pPr>
              <a:defRPr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6D22F896-40B5-4ADD-8801-0D06FADFA095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rtl="0"/>
            <a:r>
              <a:rPr lang="zh-TW" altLang="en-US" sz="8000" noProof="0">
                <a:solidFill>
                  <a:schemeClr val="tx1"/>
                </a:solidFill>
                <a:effectLst/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“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zh-TW" altLang="en-US" sz="8000" noProof="0">
                <a:solidFill>
                  <a:schemeClr val="tx1"/>
                </a:solidFill>
                <a:effectLst/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436612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rtlCol="0" anchor="b"/>
          <a:lstStyle>
            <a:lvl1pPr algn="l">
              <a:defRPr sz="3200"/>
            </a:lvl1pPr>
          </a:lstStyle>
          <a:p>
            <a:pPr rtl="0"/>
            <a:r>
              <a:rPr lang="zh-TW" altLang="en-US" noProof="0" smtClean="0"/>
              <a:t>按一下以編輯母片標題樣式</a:t>
            </a:r>
            <a:endParaRPr lang="zh-TW" altLang="en-US" noProof="0"/>
          </a:p>
        </p:txBody>
      </p:sp>
      <p:sp>
        <p:nvSpPr>
          <p:cNvPr id="4" name="文字預留位置 3"/>
          <p:cNvSpPr>
            <a:spLocks noGrp="1"/>
          </p:cNvSpPr>
          <p:nvPr>
            <p:ph type="body" sz="half" idx="2" hasCustomPrompt="1"/>
          </p:nvPr>
        </p:nvSpPr>
        <p:spPr>
          <a:xfrm>
            <a:off x="1024467" y="3648315"/>
            <a:ext cx="10144654" cy="999885"/>
          </a:xfrm>
        </p:spPr>
        <p:txBody>
          <a:bodyPr rtlCol="0"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編輯母片文字樣式</a:t>
            </a:r>
          </a:p>
        </p:txBody>
      </p:sp>
      <p:sp>
        <p:nvSpPr>
          <p:cNvPr id="5" name="日期預留位置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r>
              <a:rPr lang="en-US" altLang="zh-TW" noProof="0" smtClean="0"/>
              <a:t>2026/8/28-29</a:t>
            </a:r>
            <a:endParaRPr lang="zh-TW" altLang="en-US" noProof="0"/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 rtlCol="0"/>
          <a:lstStyle/>
          <a:p>
            <a:pPr rtl="0"/>
            <a:r>
              <a:rPr lang="zh-TW" altLang="en-US" noProof="0" smtClean="0"/>
              <a:t>杜牧                                                         康泉堂</a:t>
            </a:r>
            <a:endParaRPr lang="zh-TW" altLang="en-US" noProof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38668322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標題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 rtlCol="0"/>
          <a:lstStyle/>
          <a:p>
            <a:pPr rtl="0"/>
            <a:r>
              <a:rPr lang="zh-TW" altLang="en-US" noProof="0" smtClean="0"/>
              <a:t>按一下以編輯母片標題樣式</a:t>
            </a:r>
            <a:endParaRPr lang="zh-TW" altLang="en-US" noProof="0"/>
          </a:p>
        </p:txBody>
      </p:sp>
      <p:sp>
        <p:nvSpPr>
          <p:cNvPr id="7" name="文字預留位置 2"/>
          <p:cNvSpPr>
            <a:spLocks noGrp="1"/>
          </p:cNvSpPr>
          <p:nvPr>
            <p:ph type="body" idx="1" hasCustomPrompt="1"/>
          </p:nvPr>
        </p:nvSpPr>
        <p:spPr>
          <a:xfrm>
            <a:off x="685800" y="2202080"/>
            <a:ext cx="3456432" cy="617320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TW" altLang="en-US" noProof="0"/>
              <a:t>編輯母片文字樣式</a:t>
            </a:r>
          </a:p>
        </p:txBody>
      </p:sp>
      <p:sp>
        <p:nvSpPr>
          <p:cNvPr id="8" name="文字預留位置 3"/>
          <p:cNvSpPr>
            <a:spLocks noGrp="1"/>
          </p:cNvSpPr>
          <p:nvPr>
            <p:ph type="body" sz="half" idx="15" hasCustomPrompt="1"/>
          </p:nvPr>
        </p:nvSpPr>
        <p:spPr>
          <a:xfrm>
            <a:off x="685799" y="2904565"/>
            <a:ext cx="3456432" cy="331413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zh-TW" altLang="en-US" noProof="0"/>
              <a:t>編輯母片文字樣式</a:t>
            </a:r>
          </a:p>
        </p:txBody>
      </p:sp>
      <p:sp>
        <p:nvSpPr>
          <p:cNvPr id="9" name="文字預留位置 4"/>
          <p:cNvSpPr>
            <a:spLocks noGrp="1"/>
          </p:cNvSpPr>
          <p:nvPr>
            <p:ph type="body" sz="quarter" idx="3" hasCustomPrompt="1"/>
          </p:nvPr>
        </p:nvSpPr>
        <p:spPr>
          <a:xfrm>
            <a:off x="4368800" y="2201333"/>
            <a:ext cx="3456432" cy="626534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TW" altLang="en-US" noProof="0"/>
              <a:t>編輯母片文字樣式</a:t>
            </a:r>
          </a:p>
        </p:txBody>
      </p:sp>
      <p:sp>
        <p:nvSpPr>
          <p:cNvPr id="10" name="文字預留位置 3"/>
          <p:cNvSpPr>
            <a:spLocks noGrp="1"/>
          </p:cNvSpPr>
          <p:nvPr>
            <p:ph type="body" sz="half" idx="16" hasCustomPrompt="1"/>
          </p:nvPr>
        </p:nvSpPr>
        <p:spPr>
          <a:xfrm>
            <a:off x="4366858" y="2904067"/>
            <a:ext cx="3456432" cy="331461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zh-TW" altLang="en-US" noProof="0"/>
              <a:t>編輯母片文字樣式</a:t>
            </a:r>
          </a:p>
        </p:txBody>
      </p:sp>
      <p:sp>
        <p:nvSpPr>
          <p:cNvPr id="11" name="文字預留位置 4"/>
          <p:cNvSpPr>
            <a:spLocks noGrp="1"/>
          </p:cNvSpPr>
          <p:nvPr>
            <p:ph type="body" sz="quarter" idx="13" hasCustomPrompt="1"/>
          </p:nvPr>
        </p:nvSpPr>
        <p:spPr>
          <a:xfrm>
            <a:off x="8051800" y="2192866"/>
            <a:ext cx="3456432" cy="626534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TW" altLang="en-US" noProof="0"/>
              <a:t>編輯母片文字樣式</a:t>
            </a:r>
          </a:p>
        </p:txBody>
      </p:sp>
      <p:sp>
        <p:nvSpPr>
          <p:cNvPr id="12" name="文字預留位置 3"/>
          <p:cNvSpPr>
            <a:spLocks noGrp="1"/>
          </p:cNvSpPr>
          <p:nvPr>
            <p:ph type="body" sz="half" idx="17" hasCustomPrompt="1"/>
          </p:nvPr>
        </p:nvSpPr>
        <p:spPr>
          <a:xfrm>
            <a:off x="8051801" y="2904565"/>
            <a:ext cx="3456432" cy="331413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zh-TW" altLang="en-US" noProof="0"/>
              <a:t>編輯母片文字樣式</a:t>
            </a:r>
          </a:p>
        </p:txBody>
      </p:sp>
      <p:sp>
        <p:nvSpPr>
          <p:cNvPr id="3" name="日期預留位置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altLang="zh-TW" noProof="0" smtClean="0"/>
              <a:t>2026/8/28-29</a:t>
            </a:r>
            <a:endParaRPr lang="zh-TW" altLang="en-US" noProof="0"/>
          </a:p>
        </p:txBody>
      </p:sp>
      <p:sp>
        <p:nvSpPr>
          <p:cNvPr id="4" name="頁尾預留位置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zh-TW" altLang="en-US" noProof="0" smtClean="0"/>
              <a:t>杜牧                                                         康泉堂</a:t>
            </a:r>
            <a:endParaRPr lang="zh-TW" altLang="en-US" noProof="0"/>
          </a:p>
        </p:txBody>
      </p:sp>
      <p:sp>
        <p:nvSpPr>
          <p:cNvPr id="5" name="投影片編號預留位置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7275230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圖片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 rtlCol="0"/>
          <a:lstStyle/>
          <a:p>
            <a:pPr rtl="0"/>
            <a:r>
              <a:rPr lang="zh-TW" altLang="en-US" noProof="0" smtClean="0"/>
              <a:t>按一下以編輯母片標題樣式</a:t>
            </a:r>
            <a:endParaRPr lang="zh-TW" altLang="en-US" noProof="0"/>
          </a:p>
        </p:txBody>
      </p:sp>
      <p:sp>
        <p:nvSpPr>
          <p:cNvPr id="19" name="文字預留位置 2"/>
          <p:cNvSpPr>
            <a:spLocks noGrp="1"/>
          </p:cNvSpPr>
          <p:nvPr>
            <p:ph type="body" idx="1" hasCustomPrompt="1"/>
          </p:nvPr>
        </p:nvSpPr>
        <p:spPr>
          <a:xfrm>
            <a:off x="688618" y="4191000"/>
            <a:ext cx="3451582" cy="682765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TW" altLang="en-US" noProof="0"/>
              <a:t>編輯母片文字樣式</a:t>
            </a:r>
          </a:p>
        </p:txBody>
      </p:sp>
      <p:sp>
        <p:nvSpPr>
          <p:cNvPr id="20" name="圖片預留位置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zh-TW" altLang="en-US" noProof="0" smtClean="0"/>
              <a:t>按一下圖示以新增圖片</a:t>
            </a:r>
            <a:endParaRPr lang="zh-TW" altLang="en-US" noProof="0"/>
          </a:p>
        </p:txBody>
      </p:sp>
      <p:sp>
        <p:nvSpPr>
          <p:cNvPr id="21" name="文字預留位置 3"/>
          <p:cNvSpPr>
            <a:spLocks noGrp="1"/>
          </p:cNvSpPr>
          <p:nvPr>
            <p:ph type="body" sz="half" idx="18" hasCustomPrompt="1"/>
          </p:nvPr>
        </p:nvSpPr>
        <p:spPr>
          <a:xfrm>
            <a:off x="688618" y="4873764"/>
            <a:ext cx="3451582" cy="1344921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zh-TW" altLang="en-US" noProof="0"/>
              <a:t>編輯母片文字樣式</a:t>
            </a:r>
          </a:p>
        </p:txBody>
      </p:sp>
      <p:sp>
        <p:nvSpPr>
          <p:cNvPr id="22" name="文字預留位置 4"/>
          <p:cNvSpPr>
            <a:spLocks noGrp="1"/>
          </p:cNvSpPr>
          <p:nvPr>
            <p:ph type="body" sz="quarter" idx="3" hasCustomPrompt="1"/>
          </p:nvPr>
        </p:nvSpPr>
        <p:spPr>
          <a:xfrm>
            <a:off x="4374263" y="4191000"/>
            <a:ext cx="3448935" cy="682765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TW" altLang="en-US" noProof="0"/>
              <a:t>編輯母片文字樣式</a:t>
            </a:r>
          </a:p>
        </p:txBody>
      </p:sp>
      <p:sp>
        <p:nvSpPr>
          <p:cNvPr id="23" name="圖片預留位置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zh-TW" altLang="en-US" noProof="0" smtClean="0"/>
              <a:t>按一下圖示以新增圖片</a:t>
            </a:r>
            <a:endParaRPr lang="zh-TW" altLang="en-US" noProof="0"/>
          </a:p>
        </p:txBody>
      </p:sp>
      <p:sp>
        <p:nvSpPr>
          <p:cNvPr id="24" name="文字預留位置 3"/>
          <p:cNvSpPr>
            <a:spLocks noGrp="1"/>
          </p:cNvSpPr>
          <p:nvPr>
            <p:ph type="body" sz="half" idx="19" hasCustomPrompt="1"/>
          </p:nvPr>
        </p:nvSpPr>
        <p:spPr>
          <a:xfrm>
            <a:off x="4374264" y="4873763"/>
            <a:ext cx="3448935" cy="1344921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zh-TW" altLang="en-US" noProof="0"/>
              <a:t>編輯母片文字樣式</a:t>
            </a:r>
          </a:p>
        </p:txBody>
      </p:sp>
      <p:sp>
        <p:nvSpPr>
          <p:cNvPr id="25" name="文字預留位置 4"/>
          <p:cNvSpPr>
            <a:spLocks noGrp="1"/>
          </p:cNvSpPr>
          <p:nvPr>
            <p:ph type="body" sz="quarter" idx="13" hasCustomPrompt="1"/>
          </p:nvPr>
        </p:nvSpPr>
        <p:spPr>
          <a:xfrm>
            <a:off x="8049731" y="4191000"/>
            <a:ext cx="3456469" cy="682765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TW" altLang="en-US" noProof="0"/>
              <a:t>編輯母片文字樣式</a:t>
            </a:r>
          </a:p>
        </p:txBody>
      </p:sp>
      <p:sp>
        <p:nvSpPr>
          <p:cNvPr id="26" name="圖片預留位置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zh-TW" altLang="en-US" noProof="0" smtClean="0"/>
              <a:t>按一下圖示以新增圖片</a:t>
            </a:r>
            <a:endParaRPr lang="zh-TW" altLang="en-US" noProof="0"/>
          </a:p>
        </p:txBody>
      </p:sp>
      <p:sp>
        <p:nvSpPr>
          <p:cNvPr id="27" name="文字預留位置 3"/>
          <p:cNvSpPr>
            <a:spLocks noGrp="1"/>
          </p:cNvSpPr>
          <p:nvPr>
            <p:ph type="body" sz="half" idx="20" hasCustomPrompt="1"/>
          </p:nvPr>
        </p:nvSpPr>
        <p:spPr>
          <a:xfrm>
            <a:off x="8049731" y="4873761"/>
            <a:ext cx="3452445" cy="1344921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zh-TW" altLang="en-US" noProof="0"/>
              <a:t>編輯母片文字樣式</a:t>
            </a:r>
          </a:p>
        </p:txBody>
      </p:sp>
      <p:sp>
        <p:nvSpPr>
          <p:cNvPr id="3" name="日期預留位置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altLang="zh-TW" noProof="0" smtClean="0"/>
              <a:t>2026/8/28-29</a:t>
            </a:r>
            <a:endParaRPr lang="zh-TW" altLang="en-US" noProof="0"/>
          </a:p>
        </p:txBody>
      </p:sp>
      <p:sp>
        <p:nvSpPr>
          <p:cNvPr id="4" name="頁尾預留位置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zh-TW" altLang="en-US" noProof="0" smtClean="0"/>
              <a:t>杜牧                                                         康泉堂</a:t>
            </a:r>
            <a:endParaRPr lang="zh-TW" altLang="en-US" noProof="0"/>
          </a:p>
        </p:txBody>
      </p:sp>
      <p:sp>
        <p:nvSpPr>
          <p:cNvPr id="5" name="投影片編號預留位置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US" altLang="zh-TW" noProof="0" smtClean="0"/>
              <a:pPr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24342567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noProof="0" smtClean="0"/>
              <a:t>按一下以編輯母片標題樣式</a:t>
            </a:r>
            <a:endParaRPr lang="zh-TW" altLang="en-US" noProof="0"/>
          </a:p>
        </p:txBody>
      </p:sp>
      <p:sp>
        <p:nvSpPr>
          <p:cNvPr id="3" name="直排文字預留位置 2"/>
          <p:cNvSpPr>
            <a:spLocks noGrp="1"/>
          </p:cNvSpPr>
          <p:nvPr>
            <p:ph type="body" orient="vert" idx="1" hasCustomPrompt="1"/>
          </p:nvPr>
        </p:nvSpPr>
        <p:spPr>
          <a:xfrm>
            <a:off x="685800" y="2194559"/>
            <a:ext cx="10820400" cy="4024125"/>
          </a:xfrm>
        </p:spPr>
        <p:txBody>
          <a:bodyPr vert="eaVert" rtlCol="0"/>
          <a:lstStyle/>
          <a:p>
            <a:pPr lvl="0" rtl="0"/>
            <a:r>
              <a:rPr lang="zh-TW" altLang="en-US" noProof="0"/>
              <a:t>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altLang="zh-TW" noProof="0" smtClean="0"/>
              <a:t>2026/8/28-29</a:t>
            </a:r>
            <a:endParaRPr lang="zh-TW" altLang="en-US" noProof="0"/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zh-TW" altLang="en-US" noProof="0" smtClean="0"/>
              <a:t>杜牧                                                         康泉堂</a:t>
            </a:r>
            <a:endParaRPr lang="zh-TW" altLang="en-US" noProof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US" altLang="zh-TW" noProof="0" smtClean="0"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8310899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 rtlCol="0"/>
          <a:lstStyle>
            <a:lvl1pPr algn="l">
              <a:defRPr/>
            </a:lvl1pPr>
          </a:lstStyle>
          <a:p>
            <a:pPr rtl="0"/>
            <a:r>
              <a:rPr lang="zh-TW" altLang="en-US" noProof="0" smtClean="0"/>
              <a:t>按一下以編輯母片標題樣式</a:t>
            </a:r>
            <a:endParaRPr lang="zh-TW" altLang="en-US" noProof="0"/>
          </a:p>
        </p:txBody>
      </p:sp>
      <p:sp>
        <p:nvSpPr>
          <p:cNvPr id="3" name="直排文字預留位置 2"/>
          <p:cNvSpPr>
            <a:spLocks noGrp="1"/>
          </p:cNvSpPr>
          <p:nvPr>
            <p:ph type="body" orient="vert" idx="1" hasCustomPrompt="1"/>
          </p:nvPr>
        </p:nvSpPr>
        <p:spPr>
          <a:xfrm>
            <a:off x="1024466" y="745067"/>
            <a:ext cx="8204201" cy="3903133"/>
          </a:xfrm>
        </p:spPr>
        <p:txBody>
          <a:bodyPr vert="eaVert" rtlCol="0"/>
          <a:lstStyle/>
          <a:p>
            <a:pPr lvl="0" rtl="0"/>
            <a:r>
              <a:rPr lang="zh-TW" altLang="en-US" noProof="0"/>
              <a:t>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r>
              <a:rPr lang="en-US" altLang="zh-TW" noProof="0" smtClean="0"/>
              <a:t>2026/8/28-29</a:t>
            </a:r>
            <a:endParaRPr lang="zh-TW" altLang="en-US" noProof="0"/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 rtlCol="0"/>
          <a:lstStyle/>
          <a:p>
            <a:pPr rtl="0"/>
            <a:r>
              <a:rPr lang="zh-TW" altLang="en-US" noProof="0" smtClean="0"/>
              <a:t>杜牧                                                         康泉堂</a:t>
            </a:r>
            <a:endParaRPr lang="zh-TW" altLang="en-US" noProof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en-US" altLang="zh-TW" noProof="0" smtClean="0"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343866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noProof="0" smtClean="0"/>
              <a:t>按一下以編輯母片標題樣式</a:t>
            </a:r>
            <a:endParaRPr lang="zh-TW" altLang="en-US" noProof="0"/>
          </a:p>
        </p:txBody>
      </p:sp>
      <p:sp>
        <p:nvSpPr>
          <p:cNvPr id="3" name="內容預留位置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zh-TW" altLang="en-US" noProof="0"/>
              <a:t>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altLang="zh-TW" noProof="0" smtClean="0"/>
              <a:t>2026/8/28-29</a:t>
            </a:r>
            <a:endParaRPr lang="zh-TW" altLang="en-US" noProof="0"/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zh-TW" altLang="en-US" noProof="0" smtClean="0"/>
              <a:t>杜牧                                                         康泉堂</a:t>
            </a:r>
            <a:endParaRPr lang="zh-TW" altLang="en-US" noProof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US" altLang="zh-TW" noProof="0" smtClean="0"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1140092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rtlCol="0" anchor="b">
            <a:normAutofit/>
          </a:bodyPr>
          <a:lstStyle>
            <a:lvl1pPr algn="r">
              <a:defRPr sz="4000"/>
            </a:lvl1pPr>
          </a:lstStyle>
          <a:p>
            <a:pPr rtl="0"/>
            <a:r>
              <a:rPr lang="zh-TW" altLang="en-US" noProof="0" smtClean="0"/>
              <a:t>按一下以編輯母片標題樣式</a:t>
            </a:r>
            <a:endParaRPr lang="zh-TW" altLang="en-US" noProof="0"/>
          </a:p>
        </p:txBody>
      </p:sp>
      <p:sp>
        <p:nvSpPr>
          <p:cNvPr id="3" name="文字預留位置 2"/>
          <p:cNvSpPr>
            <a:spLocks noGrp="1"/>
          </p:cNvSpPr>
          <p:nvPr>
            <p:ph type="body" idx="1" hasCustomPrompt="1"/>
          </p:nvPr>
        </p:nvSpPr>
        <p:spPr>
          <a:xfrm>
            <a:off x="1024467" y="3641725"/>
            <a:ext cx="10490200" cy="955675"/>
          </a:xfrm>
        </p:spPr>
        <p:txBody>
          <a:bodyPr rtlCol="0"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zh-TW" altLang="en-US" noProof="0"/>
              <a:t>編輯母片文字樣式</a:t>
            </a:r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r>
              <a:rPr lang="en-US" altLang="zh-TW" noProof="0" smtClean="0"/>
              <a:t>2026/8/28-29</a:t>
            </a:r>
            <a:endParaRPr lang="zh-TW" altLang="en-US" noProof="0"/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 rtlCol="0"/>
          <a:lstStyle/>
          <a:p>
            <a:pPr rtl="0"/>
            <a:r>
              <a:rPr lang="zh-TW" altLang="en-US" noProof="0" smtClean="0"/>
              <a:t>杜牧                                                         康泉堂</a:t>
            </a:r>
            <a:endParaRPr lang="zh-TW" altLang="en-US" noProof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en-US" altLang="zh-TW" noProof="0" smtClean="0"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1445738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noProof="0" smtClean="0"/>
              <a:t>按一下以編輯母片標題樣式</a:t>
            </a:r>
            <a:endParaRPr lang="zh-TW" altLang="en-US" noProof="0"/>
          </a:p>
        </p:txBody>
      </p:sp>
      <p:sp>
        <p:nvSpPr>
          <p:cNvPr id="3" name="內容預留位置 2"/>
          <p:cNvSpPr>
            <a:spLocks noGrp="1"/>
          </p:cNvSpPr>
          <p:nvPr>
            <p:ph sz="half" idx="1" hasCustomPrompt="1"/>
          </p:nvPr>
        </p:nvSpPr>
        <p:spPr>
          <a:xfrm>
            <a:off x="685800" y="2194559"/>
            <a:ext cx="5334000" cy="4024125"/>
          </a:xfrm>
        </p:spPr>
        <p:txBody>
          <a:bodyPr rtlCol="0"/>
          <a:lstStyle/>
          <a:p>
            <a:pPr lvl="0" rtl="0"/>
            <a:r>
              <a:rPr lang="zh-TW" altLang="en-US" noProof="0"/>
              <a:t>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4" name="內容預留位置 3"/>
          <p:cNvSpPr>
            <a:spLocks noGrp="1"/>
          </p:cNvSpPr>
          <p:nvPr>
            <p:ph sz="half" idx="2" hasCustomPrompt="1"/>
          </p:nvPr>
        </p:nvSpPr>
        <p:spPr>
          <a:xfrm>
            <a:off x="6172200" y="2194559"/>
            <a:ext cx="5334000" cy="4024125"/>
          </a:xfrm>
        </p:spPr>
        <p:txBody>
          <a:bodyPr rtlCol="0"/>
          <a:lstStyle/>
          <a:p>
            <a:pPr lvl="0" rtl="0"/>
            <a:r>
              <a:rPr lang="zh-TW" altLang="en-US" noProof="0"/>
              <a:t>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5" name="日期預留位置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altLang="zh-TW" noProof="0" smtClean="0"/>
              <a:t>2026/8/28-29</a:t>
            </a:r>
            <a:endParaRPr lang="zh-TW" altLang="en-US" noProof="0"/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zh-TW" altLang="en-US" noProof="0" smtClean="0"/>
              <a:t>杜牧                                                         康泉堂</a:t>
            </a:r>
            <a:endParaRPr lang="zh-TW" altLang="en-US" noProof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US" altLang="zh-TW" noProof="0" smtClean="0"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633268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 rtlCol="0"/>
          <a:lstStyle/>
          <a:p>
            <a:pPr rtl="0"/>
            <a:r>
              <a:rPr lang="zh-TW" altLang="en-US" noProof="0" smtClean="0"/>
              <a:t>按一下以編輯母片標題樣式</a:t>
            </a:r>
            <a:endParaRPr lang="zh-TW" altLang="en-US" noProof="0"/>
          </a:p>
        </p:txBody>
      </p:sp>
      <p:sp>
        <p:nvSpPr>
          <p:cNvPr id="3" name="文字預留位置 2"/>
          <p:cNvSpPr>
            <a:spLocks noGrp="1"/>
          </p:cNvSpPr>
          <p:nvPr>
            <p:ph type="body" idx="1" hasCustomPrompt="1"/>
          </p:nvPr>
        </p:nvSpPr>
        <p:spPr>
          <a:xfrm>
            <a:off x="914409" y="2183802"/>
            <a:ext cx="5079991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TW" altLang="en-US" noProof="0"/>
              <a:t>編輯母片文字樣式</a:t>
            </a:r>
          </a:p>
        </p:txBody>
      </p:sp>
      <p:sp>
        <p:nvSpPr>
          <p:cNvPr id="4" name="內容預留位置 3"/>
          <p:cNvSpPr>
            <a:spLocks noGrp="1"/>
          </p:cNvSpPr>
          <p:nvPr>
            <p:ph sz="half" idx="2" hasCustomPrompt="1"/>
          </p:nvPr>
        </p:nvSpPr>
        <p:spPr>
          <a:xfrm>
            <a:off x="685800" y="3132666"/>
            <a:ext cx="5311775" cy="3086019"/>
          </a:xfrm>
        </p:spPr>
        <p:txBody>
          <a:bodyPr rtlCol="0"/>
          <a:lstStyle/>
          <a:p>
            <a:pPr lvl="0" rtl="0"/>
            <a:r>
              <a:rPr lang="zh-TW" altLang="en-US" noProof="0"/>
              <a:t>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5" name="文字預留位置 4"/>
          <p:cNvSpPr>
            <a:spLocks noGrp="1"/>
          </p:cNvSpPr>
          <p:nvPr>
            <p:ph type="body" sz="quarter" idx="3" hasCustomPrompt="1"/>
          </p:nvPr>
        </p:nvSpPr>
        <p:spPr>
          <a:xfrm>
            <a:off x="6400800" y="2183802"/>
            <a:ext cx="5105400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TW" altLang="en-US" noProof="0"/>
              <a:t>編輯母片文字樣式</a:t>
            </a:r>
          </a:p>
        </p:txBody>
      </p:sp>
      <p:sp>
        <p:nvSpPr>
          <p:cNvPr id="6" name="內容預留位置 5"/>
          <p:cNvSpPr>
            <a:spLocks noGrp="1"/>
          </p:cNvSpPr>
          <p:nvPr>
            <p:ph sz="quarter" idx="4" hasCustomPrompt="1"/>
          </p:nvPr>
        </p:nvSpPr>
        <p:spPr>
          <a:xfrm>
            <a:off x="6172200" y="3132666"/>
            <a:ext cx="5334000" cy="3086019"/>
          </a:xfrm>
        </p:spPr>
        <p:txBody>
          <a:bodyPr rtlCol="0"/>
          <a:lstStyle/>
          <a:p>
            <a:pPr lvl="0" rtl="0"/>
            <a:r>
              <a:rPr lang="zh-TW" altLang="en-US" noProof="0"/>
              <a:t>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7" name="日期預留位置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altLang="zh-TW" noProof="0" smtClean="0"/>
              <a:t>2026/8/28-29</a:t>
            </a:r>
            <a:endParaRPr lang="zh-TW" altLang="en-US" noProof="0"/>
          </a:p>
        </p:txBody>
      </p:sp>
      <p:sp>
        <p:nvSpPr>
          <p:cNvPr id="8" name="頁尾預留位置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zh-TW" altLang="en-US" noProof="0" smtClean="0"/>
              <a:t>杜牧                                                         康泉堂</a:t>
            </a:r>
            <a:endParaRPr lang="zh-TW" altLang="en-US" noProof="0"/>
          </a:p>
        </p:txBody>
      </p:sp>
      <p:sp>
        <p:nvSpPr>
          <p:cNvPr id="9" name="投影片編號預留位置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US" altLang="zh-TW" noProof="0" smtClean="0"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4078101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noProof="0" smtClean="0"/>
              <a:t>按一下以編輯母片標題樣式</a:t>
            </a:r>
            <a:endParaRPr lang="zh-TW" altLang="en-US" noProof="0"/>
          </a:p>
        </p:txBody>
      </p:sp>
      <p:sp>
        <p:nvSpPr>
          <p:cNvPr id="3" name="日期預留位置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altLang="zh-TW" noProof="0" smtClean="0"/>
              <a:t>2026/8/28-29</a:t>
            </a:r>
            <a:endParaRPr lang="zh-TW" altLang="en-US" noProof="0"/>
          </a:p>
        </p:txBody>
      </p:sp>
      <p:sp>
        <p:nvSpPr>
          <p:cNvPr id="4" name="頁尾預留位置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zh-TW" altLang="en-US" noProof="0" smtClean="0"/>
              <a:t>杜牧                                                         康泉堂</a:t>
            </a:r>
            <a:endParaRPr lang="zh-TW" altLang="en-US" noProof="0"/>
          </a:p>
        </p:txBody>
      </p:sp>
      <p:sp>
        <p:nvSpPr>
          <p:cNvPr id="5" name="投影片編號預留位置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US" altLang="zh-TW" noProof="0" smtClean="0"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4195571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預留位置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altLang="zh-TW" noProof="0" smtClean="0"/>
              <a:t>2026/8/28-29</a:t>
            </a:r>
            <a:endParaRPr lang="zh-TW" altLang="en-US" noProof="0"/>
          </a:p>
        </p:txBody>
      </p:sp>
      <p:sp>
        <p:nvSpPr>
          <p:cNvPr id="3" name="頁尾預留位置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zh-TW" altLang="en-US" noProof="0" smtClean="0"/>
              <a:t>杜牧                                                         康泉堂</a:t>
            </a:r>
            <a:endParaRPr lang="zh-TW" altLang="en-US" noProof="0"/>
          </a:p>
        </p:txBody>
      </p:sp>
      <p:sp>
        <p:nvSpPr>
          <p:cNvPr id="4" name="投影片編號預留位置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US" altLang="zh-TW" noProof="0" smtClean="0"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272140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rtlCol="0" anchor="b"/>
          <a:lstStyle>
            <a:lvl1pPr algn="l">
              <a:defRPr sz="3200"/>
            </a:lvl1pPr>
          </a:lstStyle>
          <a:p>
            <a:pPr rtl="0"/>
            <a:r>
              <a:rPr lang="zh-TW" altLang="en-US" noProof="0" smtClean="0"/>
              <a:t>按一下以編輯母片標題樣式</a:t>
            </a:r>
            <a:endParaRPr lang="zh-TW" altLang="en-US" noProof="0"/>
          </a:p>
        </p:txBody>
      </p:sp>
      <p:sp>
        <p:nvSpPr>
          <p:cNvPr id="3" name="內容預留位置 2"/>
          <p:cNvSpPr>
            <a:spLocks noGrp="1"/>
          </p:cNvSpPr>
          <p:nvPr>
            <p:ph idx="1" hasCustomPrompt="1"/>
          </p:nvPr>
        </p:nvSpPr>
        <p:spPr>
          <a:xfrm>
            <a:off x="4995582" y="746759"/>
            <a:ext cx="6510618" cy="5471925"/>
          </a:xfrm>
        </p:spPr>
        <p:txBody>
          <a:bodyPr rtlCol="0" anchor="ctr"/>
          <a:lstStyle/>
          <a:p>
            <a:pPr lvl="0" rtl="0"/>
            <a:r>
              <a:rPr lang="zh-TW" altLang="en-US" noProof="0"/>
              <a:t>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4" name="文字預留位置 3"/>
          <p:cNvSpPr>
            <a:spLocks noGrp="1"/>
          </p:cNvSpPr>
          <p:nvPr>
            <p:ph type="body" sz="half" idx="2" hasCustomPrompt="1"/>
          </p:nvPr>
        </p:nvSpPr>
        <p:spPr>
          <a:xfrm>
            <a:off x="685800" y="3124199"/>
            <a:ext cx="4114800" cy="3094485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編輯母片文字樣式</a:t>
            </a:r>
          </a:p>
        </p:txBody>
      </p:sp>
      <p:sp>
        <p:nvSpPr>
          <p:cNvPr id="5" name="日期預留位置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altLang="zh-TW" noProof="0" smtClean="0"/>
              <a:t>2026/8/28-29</a:t>
            </a:r>
            <a:endParaRPr lang="zh-TW" altLang="en-US" noProof="0"/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zh-TW" altLang="en-US" noProof="0" smtClean="0"/>
              <a:t>杜牧                                                         康泉堂</a:t>
            </a:r>
            <a:endParaRPr lang="zh-TW" altLang="en-US" noProof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US" altLang="zh-TW" noProof="0" smtClean="0"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4031159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rtlCol="0" anchor="b"/>
          <a:lstStyle>
            <a:lvl1pPr algn="l">
              <a:defRPr sz="3200"/>
            </a:lvl1pPr>
          </a:lstStyle>
          <a:p>
            <a:pPr rtl="0"/>
            <a:r>
              <a:rPr lang="zh-TW" altLang="en-US" noProof="0" smtClean="0"/>
              <a:t>按一下以編輯母片標題樣式</a:t>
            </a:r>
            <a:endParaRPr lang="zh-TW" altLang="en-US" noProof="0"/>
          </a:p>
        </p:txBody>
      </p:sp>
      <p:sp>
        <p:nvSpPr>
          <p:cNvPr id="3" name="圖片預留位置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zh-TW" altLang="en-US" noProof="0" smtClean="0"/>
              <a:t>按一下圖示以新增圖片</a:t>
            </a:r>
            <a:endParaRPr lang="zh-TW" altLang="en-US" noProof="0"/>
          </a:p>
        </p:txBody>
      </p:sp>
      <p:sp>
        <p:nvSpPr>
          <p:cNvPr id="4" name="文字預留位置 3"/>
          <p:cNvSpPr>
            <a:spLocks noGrp="1"/>
          </p:cNvSpPr>
          <p:nvPr>
            <p:ph type="body" sz="half" idx="2" hasCustomPrompt="1"/>
          </p:nvPr>
        </p:nvSpPr>
        <p:spPr>
          <a:xfrm>
            <a:off x="685800" y="3124199"/>
            <a:ext cx="6873240" cy="3094485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TW" altLang="en-US" noProof="0"/>
              <a:t>編輯母片文字樣式</a:t>
            </a:r>
          </a:p>
        </p:txBody>
      </p:sp>
      <p:sp>
        <p:nvSpPr>
          <p:cNvPr id="5" name="日期預留位置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altLang="zh-TW" noProof="0" smtClean="0"/>
              <a:t>2026/8/28-29</a:t>
            </a:r>
            <a:endParaRPr lang="zh-TW" altLang="en-US" noProof="0"/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zh-TW" altLang="en-US" noProof="0" smtClean="0"/>
              <a:t>杜牧                                                         康泉堂</a:t>
            </a:r>
            <a:endParaRPr lang="zh-TW" altLang="en-US" noProof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n-US" altLang="zh-TW" noProof="0" smtClean="0"/>
              <a:t>‹#›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3183900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標題預留位置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zh-TW" altLang="en-US" noProof="0"/>
              <a:t>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r>
              <a:rPr lang="en-US" altLang="zh-TW" smtClean="0"/>
              <a:t>2026/8/28-29</a:t>
            </a:r>
            <a:endParaRPr lang="zh-TW" altLang="en-US"/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r>
              <a:rPr lang="zh-TW" altLang="en-US" smtClean="0"/>
              <a:t>杜牧                                                         康泉堂</a:t>
            </a:r>
            <a:endParaRPr lang="zh-TW" altLang="en-US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6D22F896-40B5-4ADD-8801-0D06FADFA095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5720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  <p:sldLayoutId id="2147483835" r:id="rId13"/>
    <p:sldLayoutId id="2147483836" r:id="rId14"/>
    <p:sldLayoutId id="2147483837" r:id="rId15"/>
    <p:sldLayoutId id="2147483838" r:id="rId16"/>
    <p:sldLayoutId id="2147483839" r:id="rId17"/>
  </p:sldLayoutIdLst>
  <p:hf hdr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.jpe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.png"/><Relationship Id="rId9" Type="http://schemas.microsoft.com/office/2007/relationships/diagramDrawing" Target="../diagrams/drawing1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矩形 39">
            <a:extLst>
              <a:ext uri="{FF2B5EF4-FFF2-40B4-BE49-F238E27FC236}">
                <a16:creationId xmlns:a16="http://schemas.microsoft.com/office/drawing/2014/main" id="{077D6507-8E8D-40E1-A7B9-63012EF9492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pic>
        <p:nvPicPr>
          <p:cNvPr id="8" name="圖片 7" descr="花">
            <a:extLst>
              <a:ext uri="{FF2B5EF4-FFF2-40B4-BE49-F238E27FC236}">
                <a16:creationId xmlns:a16="http://schemas.microsoft.com/office/drawing/2014/main" id="{3F803F0C-D1ED-48FB-B5CD-1F2FC0FF7CB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4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encil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57" r="157"/>
          <a:stretch/>
        </p:blipFill>
        <p:spPr>
          <a:xfrm>
            <a:off x="0" y="-1"/>
            <a:ext cx="12192000" cy="6858001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</p:spPr>
      </p:pic>
      <p:pic>
        <p:nvPicPr>
          <p:cNvPr id="42" name="圖片 41">
            <a:extLst>
              <a:ext uri="{FF2B5EF4-FFF2-40B4-BE49-F238E27FC236}">
                <a16:creationId xmlns:a16="http://schemas.microsoft.com/office/drawing/2014/main" id="{23FF3D86-2916-4F9F-9752-304810CF59A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pic>
        <p:nvPicPr>
          <p:cNvPr id="44" name="圖片 43">
            <a:extLst>
              <a:ext uri="{FF2B5EF4-FFF2-40B4-BE49-F238E27FC236}">
                <a16:creationId xmlns:a16="http://schemas.microsoft.com/office/drawing/2014/main" id="{AB048875-14D1-4CC7-8AC3-7ABC73AAAF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50E78D6-F072-48E7-8270-20EFBDD26F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600" y="3014139"/>
            <a:ext cx="9448800" cy="1825096"/>
          </a:xfrm>
          <a:prstGeom prst="parallelogram">
            <a:avLst>
              <a:gd name="adj" fmla="val 99234"/>
            </a:avLst>
          </a:prstGeom>
        </p:spPr>
        <p:txBody>
          <a:bodyPr lIns="0" rIns="180000" rtlCol="0">
            <a:normAutofit/>
          </a:bodyPr>
          <a:lstStyle/>
          <a:p>
            <a:pPr rtl="0"/>
            <a:r>
              <a:rPr lang="zh-TW" altLang="en-HK" sz="7200" b="1" dirty="0" smtClean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愛、你的仇敵</a:t>
            </a:r>
            <a:endParaRPr lang="zh-TW" altLang="en-US" sz="7200" b="1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3FC7BD98-5486-489C-BAA0-A69CEFF691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4842935"/>
            <a:ext cx="9448800" cy="685800"/>
          </a:xfrm>
          <a:prstGeom prst="rect">
            <a:avLst/>
          </a:prstGeom>
        </p:spPr>
        <p:txBody>
          <a:bodyPr lIns="0" rIns="0" rtlCol="0">
            <a:normAutofit/>
          </a:bodyPr>
          <a:lstStyle/>
          <a:p>
            <a:pPr marL="1544638" rtl="0"/>
            <a:r>
              <a:rPr lang="zh-TW" altLang="en-HK" sz="4000" b="1" noProof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申命記</a:t>
            </a:r>
            <a:r>
              <a:rPr lang="en-HK" altLang="zh-TW" sz="4000" b="1" noProof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20:1-11</a:t>
            </a:r>
            <a:endParaRPr lang="zh-TW" altLang="en-US" sz="4000" b="1" noProof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 altLang="zh-TW" noProof="0" smtClean="0"/>
              <a:t>2026/8/28-29</a:t>
            </a:r>
            <a:endParaRPr lang="zh-TW" altLang="en-US" noProof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zh-TW" altLang="en-US" noProof="0" smtClean="0"/>
              <a:t>杜牧                                                         康泉堂</a:t>
            </a:r>
            <a:endParaRPr lang="zh-TW" altLang="en-US" noProof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en-US" altLang="zh-TW" noProof="0" smtClean="0"/>
              <a:t>1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83405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圖片 16">
            <a:extLst>
              <a:ext uri="{FF2B5EF4-FFF2-40B4-BE49-F238E27FC236}">
                <a16:creationId xmlns:a16="http://schemas.microsoft.com/office/drawing/2014/main" id="{CFD580F5-E7BF-4C1D-BEFD-4A4601EBA8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pic>
        <p:nvPicPr>
          <p:cNvPr id="28" name="圖片 18">
            <a:extLst>
              <a:ext uri="{FF2B5EF4-FFF2-40B4-BE49-F238E27FC236}">
                <a16:creationId xmlns:a16="http://schemas.microsoft.com/office/drawing/2014/main" id="{F0F06750-78FE-4472-8DA5-14CF3336F8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pic>
        <p:nvPicPr>
          <p:cNvPr id="7" name="圖片 6" descr="留下鉛筆繪圖">
            <a:extLst>
              <a:ext uri="{FF2B5EF4-FFF2-40B4-BE49-F238E27FC236}">
                <a16:creationId xmlns:a16="http://schemas.microsoft.com/office/drawing/2014/main" id="{57D7C723-A9F3-4A7E-B1AE-E6A0CCF40F7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 amt="4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encil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23881" r="3" b="426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48EE035-F12D-47A1-BB66-DD1E996E2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237173"/>
            <a:ext cx="9448800" cy="260206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zh-TW" altLang="en-HK" sz="6000" b="1" dirty="0" smtClean="0"/>
              <a:t>愛</a:t>
            </a:r>
            <a:r>
              <a:rPr lang="zh-TW" altLang="en-HK" sz="6000" b="1" dirty="0"/>
              <a:t>、你的</a:t>
            </a:r>
            <a:r>
              <a:rPr lang="zh-TW" altLang="en-HK" sz="6000" b="1" dirty="0" smtClean="0"/>
              <a:t>仇敵</a:t>
            </a:r>
            <a:r>
              <a:rPr lang="en-HK" altLang="zh-TW" sz="6000" b="1" dirty="0" smtClean="0"/>
              <a:t/>
            </a:r>
            <a:br>
              <a:rPr lang="en-HK" altLang="zh-TW" sz="6000" b="1" dirty="0" smtClean="0"/>
            </a:br>
            <a:r>
              <a:rPr lang="en-HK" altLang="zh-TW" sz="5300" b="1" dirty="0" smtClean="0"/>
              <a:t>1. </a:t>
            </a:r>
            <a:r>
              <a:rPr lang="en-HK" altLang="zh-TW" sz="5300" b="1" dirty="0" err="1" smtClean="0"/>
              <a:t>今天就由饒恕開始，與你的仇敵和好,實踐主耶穌的愛</a:t>
            </a:r>
            <a:r>
              <a:rPr lang="en-HK" altLang="zh-TW" sz="5300" b="1" dirty="0" smtClean="0"/>
              <a:t>。</a:t>
            </a:r>
            <a:br>
              <a:rPr lang="en-HK" altLang="zh-TW" sz="5300" b="1" dirty="0" smtClean="0"/>
            </a:br>
            <a:r>
              <a:rPr lang="en-HK" altLang="zh-TW" sz="5300" b="1" dirty="0" smtClean="0"/>
              <a:t>2. </a:t>
            </a:r>
            <a:r>
              <a:rPr lang="zh-TW" altLang="en-HK" sz="5300" b="1" dirty="0" smtClean="0"/>
              <a:t>若你和神仍然未曾和好，求主先幫助你能修好這關係！</a:t>
            </a:r>
            <a:endParaRPr lang="zh-TW" altLang="en-US" sz="5300" b="1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 altLang="zh-TW" noProof="0" smtClean="0"/>
              <a:t>2026/8/28-29</a:t>
            </a:r>
            <a:endParaRPr lang="zh-TW" altLang="en-US" noProof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zh-TW" altLang="en-US" noProof="0" smtClean="0"/>
              <a:t>杜牧                                                         康泉堂</a:t>
            </a:r>
            <a:endParaRPr lang="zh-TW" altLang="en-US" noProof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en-US" altLang="zh-TW" noProof="0" smtClean="0"/>
              <a:t>10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27120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HK" sz="44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申命記</a:t>
            </a:r>
            <a:r>
              <a:rPr lang="en-HK" altLang="zh-TW" sz="44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20:1-11</a:t>
            </a:r>
            <a:r>
              <a:rPr lang="zh-TW" altLang="en-US" sz="44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zh-TW" altLang="en-US" sz="44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zh-HK" altLang="en-US" sz="44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5800" y="1528647"/>
            <a:ext cx="10820400" cy="4024125"/>
          </a:xfrm>
        </p:spPr>
        <p:txBody>
          <a:bodyPr>
            <a:noAutofit/>
          </a:bodyPr>
          <a:lstStyle/>
          <a:p>
            <a:r>
              <a:rPr lang="en-US" altLang="zh-TW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20 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「你出去與仇敵作戰，若看見馬匹、戰車，以及比你更多的士兵，</a:t>
            </a:r>
            <a:r>
              <a:rPr lang="zh-TW" alt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不要怕他們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，因為領你出埃及地的耶和華</a:t>
            </a:r>
            <a:r>
              <a:rPr lang="en-US" altLang="zh-TW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你的　神與你同在。 </a:t>
            </a:r>
            <a:r>
              <a:rPr lang="en-US" altLang="zh-TW" sz="4000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2 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你們將要上陣的時候，祭司要來，向士兵宣告， </a:t>
            </a:r>
            <a:r>
              <a:rPr lang="en-US" altLang="zh-TW" sz="4000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3 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對他們說：</a:t>
            </a:r>
            <a:r>
              <a:rPr lang="en-US" altLang="zh-TW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『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以色列啊，要聽！你們今日將要與仇敵作戰，</a:t>
            </a:r>
            <a:r>
              <a:rPr lang="zh-TW" alt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不要心驚膽戰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，</a:t>
            </a:r>
            <a:r>
              <a:rPr lang="zh-TW" alt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不要懼怕戰兢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，也</a:t>
            </a:r>
            <a:r>
              <a:rPr lang="zh-TW" alt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不要因他們驚慌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， </a:t>
            </a:r>
            <a:r>
              <a:rPr lang="en-US" altLang="zh-TW" sz="4000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4 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因為與你們同去的是耶和華</a:t>
            </a:r>
            <a:r>
              <a:rPr lang="en-US" altLang="zh-TW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你們的　神，他要為你們與仇敵作戰，拯救你們。</a:t>
            </a:r>
            <a:r>
              <a:rPr lang="en-US" altLang="zh-TW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』</a:t>
            </a:r>
            <a:endParaRPr lang="zh-HK" alt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 altLang="zh-TW" noProof="0" smtClean="0"/>
              <a:t>2026/8/28-29</a:t>
            </a:r>
            <a:endParaRPr lang="zh-TW" altLang="en-US" noProof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zh-TW" altLang="en-US" noProof="0" smtClean="0"/>
              <a:t>杜牧                                                         康泉堂</a:t>
            </a:r>
            <a:endParaRPr lang="zh-TW" altLang="en-US" noProof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en-US" altLang="zh-TW" noProof="0" smtClean="0"/>
              <a:t>2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2377691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HK" sz="44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申命記</a:t>
            </a:r>
            <a:r>
              <a:rPr lang="en-HK" altLang="zh-TW" sz="44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20:1-11</a:t>
            </a:r>
            <a:r>
              <a:rPr lang="zh-TW" altLang="en-US" sz="44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zh-TW" altLang="en-US" sz="44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zh-HK" altLang="en-US" sz="44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5800" y="1528647"/>
            <a:ext cx="10820400" cy="4024125"/>
          </a:xfrm>
        </p:spPr>
        <p:txBody>
          <a:bodyPr>
            <a:noAutofit/>
          </a:bodyPr>
          <a:lstStyle/>
          <a:p>
            <a:r>
              <a:rPr lang="en-US" altLang="zh-TW" sz="4000" baseline="30000" dirty="0"/>
              <a:t>5 </a:t>
            </a:r>
            <a:r>
              <a:rPr lang="zh-TW" altLang="en-US" sz="4000" dirty="0"/>
              <a:t>官長也要向士兵宣告說：</a:t>
            </a:r>
            <a:r>
              <a:rPr lang="en-US" altLang="zh-TW" sz="4000" dirty="0"/>
              <a:t>『</a:t>
            </a:r>
            <a:r>
              <a:rPr lang="zh-TW" altLang="en-US" sz="4000" dirty="0"/>
              <a:t>誰建了新的房屋尚未奉獻，他可以回家去，</a:t>
            </a:r>
            <a:r>
              <a:rPr lang="zh-TW" altLang="en-US" sz="4000" b="1" dirty="0">
                <a:solidFill>
                  <a:srgbClr val="FFFF00"/>
                </a:solidFill>
              </a:rPr>
              <a:t>免得他陣亡</a:t>
            </a:r>
            <a:r>
              <a:rPr lang="zh-TW" altLang="en-US" sz="4000" dirty="0"/>
              <a:t>，別人去奉獻。 </a:t>
            </a:r>
            <a:r>
              <a:rPr lang="en-US" altLang="zh-TW" sz="4000" baseline="30000" dirty="0"/>
              <a:t>6 </a:t>
            </a:r>
            <a:r>
              <a:rPr lang="zh-TW" altLang="en-US" sz="4000" dirty="0"/>
              <a:t>誰栽植了葡萄園尚未享用所結的果子，他可以回家去，</a:t>
            </a:r>
            <a:r>
              <a:rPr lang="zh-TW" altLang="en-US" sz="4000" b="1" dirty="0">
                <a:solidFill>
                  <a:srgbClr val="FFFF00"/>
                </a:solidFill>
              </a:rPr>
              <a:t>免得他陣亡</a:t>
            </a:r>
            <a:r>
              <a:rPr lang="zh-TW" altLang="en-US" sz="4000" dirty="0"/>
              <a:t>，別人去享用。 </a:t>
            </a:r>
            <a:r>
              <a:rPr lang="en-US" altLang="zh-TW" sz="4000" baseline="30000" dirty="0"/>
              <a:t>7 </a:t>
            </a:r>
            <a:r>
              <a:rPr lang="zh-TW" altLang="en-US" sz="4000" dirty="0"/>
              <a:t>誰與女子訂了婚尚未迎娶，他可以回家去，</a:t>
            </a:r>
            <a:r>
              <a:rPr lang="zh-TW" altLang="en-US" sz="4000" b="1" dirty="0">
                <a:solidFill>
                  <a:srgbClr val="FFFF00"/>
                </a:solidFill>
              </a:rPr>
              <a:t>免得他陣亡</a:t>
            </a:r>
            <a:r>
              <a:rPr lang="zh-TW" altLang="en-US" sz="4000" dirty="0"/>
              <a:t>，別人去娶。</a:t>
            </a:r>
            <a:r>
              <a:rPr lang="en-US" altLang="zh-TW" sz="4000" dirty="0"/>
              <a:t>』</a:t>
            </a:r>
            <a:endParaRPr lang="zh-HK" alt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 altLang="zh-TW" noProof="0" smtClean="0"/>
              <a:t>2026/8/28-29</a:t>
            </a:r>
            <a:endParaRPr lang="zh-TW" altLang="en-US" noProof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zh-TW" altLang="en-US" noProof="0" smtClean="0"/>
              <a:t>杜牧                                                         康泉堂</a:t>
            </a:r>
            <a:endParaRPr lang="zh-TW" altLang="en-US" noProof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en-US" altLang="zh-TW" noProof="0" smtClean="0"/>
              <a:t>3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2881968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HK" sz="44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申命記</a:t>
            </a:r>
            <a:r>
              <a:rPr lang="en-HK" altLang="zh-TW" sz="44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20:1-11</a:t>
            </a:r>
            <a:r>
              <a:rPr lang="zh-TW" altLang="en-US" sz="44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zh-TW" altLang="en-US" sz="44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zh-HK" altLang="en-US" sz="44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5800" y="1528647"/>
            <a:ext cx="10820400" cy="4024125"/>
          </a:xfrm>
        </p:spPr>
        <p:txBody>
          <a:bodyPr>
            <a:noAutofit/>
          </a:bodyPr>
          <a:lstStyle/>
          <a:p>
            <a:r>
              <a:rPr lang="en-US" altLang="zh-TW" sz="4000" baseline="30000" dirty="0"/>
              <a:t>8 </a:t>
            </a:r>
            <a:r>
              <a:rPr lang="zh-TW" altLang="en-US" sz="4000" dirty="0"/>
              <a:t>官長要繼續對士兵說：</a:t>
            </a:r>
            <a:r>
              <a:rPr lang="en-US" altLang="zh-TW" sz="4000" dirty="0"/>
              <a:t>『</a:t>
            </a:r>
            <a:r>
              <a:rPr lang="zh-TW" altLang="en-US" sz="4000" b="1" dirty="0">
                <a:solidFill>
                  <a:srgbClr val="FFFF00"/>
                </a:solidFill>
              </a:rPr>
              <a:t>誰懼怕</a:t>
            </a:r>
            <a:r>
              <a:rPr lang="zh-TW" altLang="en-US" sz="4000" dirty="0"/>
              <a:t>，</a:t>
            </a:r>
            <a:r>
              <a:rPr lang="zh-TW" altLang="en-US" sz="4000" b="1" dirty="0">
                <a:solidFill>
                  <a:srgbClr val="FFFF00"/>
                </a:solidFill>
              </a:rPr>
              <a:t>心驚膽戰</a:t>
            </a:r>
            <a:r>
              <a:rPr lang="zh-TW" altLang="en-US" sz="4000" dirty="0"/>
              <a:t>，</a:t>
            </a:r>
            <a:r>
              <a:rPr lang="zh-TW" altLang="en-US" sz="4000" b="1" dirty="0">
                <a:solidFill>
                  <a:srgbClr val="FFFF00"/>
                </a:solidFill>
              </a:rPr>
              <a:t>可以回家去</a:t>
            </a:r>
            <a:r>
              <a:rPr lang="zh-TW" altLang="en-US" sz="4000" dirty="0"/>
              <a:t>，免得他弟兄的心像他的心</a:t>
            </a:r>
            <a:r>
              <a:rPr lang="zh-TW" altLang="en-US" sz="4000" b="1" dirty="0">
                <a:solidFill>
                  <a:srgbClr val="FFFF00"/>
                </a:solidFill>
              </a:rPr>
              <a:t>一樣消沉</a:t>
            </a:r>
            <a:r>
              <a:rPr lang="zh-TW" altLang="en-US" sz="4000" dirty="0"/>
              <a:t>。</a:t>
            </a:r>
            <a:r>
              <a:rPr lang="en-US" altLang="zh-TW" sz="4000" dirty="0"/>
              <a:t>』 </a:t>
            </a:r>
            <a:r>
              <a:rPr lang="en-US" altLang="zh-TW" sz="4000" baseline="30000" dirty="0"/>
              <a:t>9 </a:t>
            </a:r>
            <a:r>
              <a:rPr lang="zh-TW" altLang="en-US" sz="4000" dirty="0"/>
              <a:t>官長向士兵宣告完畢，軍官就率領士兵去了。</a:t>
            </a:r>
          </a:p>
          <a:p>
            <a:r>
              <a:rPr lang="en-US" altLang="zh-TW" sz="4000" baseline="30000" dirty="0"/>
              <a:t>10 </a:t>
            </a:r>
            <a:r>
              <a:rPr lang="zh-TW" altLang="en-US" sz="4000" dirty="0"/>
              <a:t>「你來到一座城，要攻城之前，</a:t>
            </a:r>
            <a:r>
              <a:rPr lang="zh-TW" altLang="en-US" sz="4000" b="1" dirty="0">
                <a:solidFill>
                  <a:srgbClr val="FFFF00"/>
                </a:solidFill>
              </a:rPr>
              <a:t>先向它宣告和平</a:t>
            </a:r>
            <a:r>
              <a:rPr lang="zh-TW" altLang="en-US" sz="4000" dirty="0"/>
              <a:t>。 </a:t>
            </a:r>
            <a:r>
              <a:rPr lang="en-US" altLang="zh-TW" sz="4000" baseline="30000" dirty="0"/>
              <a:t>11 </a:t>
            </a:r>
            <a:r>
              <a:rPr lang="zh-TW" altLang="en-US" sz="4000" dirty="0"/>
              <a:t>那城若願意</a:t>
            </a:r>
            <a:r>
              <a:rPr lang="zh-TW" altLang="en-US" sz="4000" b="1" dirty="0">
                <a:solidFill>
                  <a:srgbClr val="FFFF00"/>
                </a:solidFill>
              </a:rPr>
              <a:t>以和平回應</a:t>
            </a:r>
            <a:r>
              <a:rPr lang="zh-TW" altLang="en-US" sz="4000" dirty="0"/>
              <a:t>，給你開城，城裏所有的人就要為你做苦工，服事你。 </a:t>
            </a:r>
            <a:r>
              <a:rPr lang="en-HK" altLang="zh-TW" sz="4000" dirty="0" smtClean="0"/>
              <a:t>…</a:t>
            </a:r>
            <a:endParaRPr lang="zh-TW" altLang="en-US" sz="4000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 altLang="zh-TW" noProof="0" smtClean="0"/>
              <a:t>2026/8/28-29</a:t>
            </a:r>
            <a:endParaRPr lang="zh-TW" altLang="en-US" noProof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zh-TW" altLang="en-US" noProof="0" smtClean="0"/>
              <a:t>杜牧                                                         康泉堂</a:t>
            </a:r>
            <a:endParaRPr lang="zh-TW" altLang="en-US" noProof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en-US" altLang="zh-TW" noProof="0" smtClean="0"/>
              <a:t>4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3636556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HK" altLang="zh-HK" sz="4400" b="1" dirty="0" smtClean="0"/>
              <a:t>A.</a:t>
            </a:r>
            <a:r>
              <a:rPr lang="zh-HK" altLang="en-HK" sz="4400" b="1" dirty="0" smtClean="0"/>
              <a:t>耶和華神是我們的救贖主</a:t>
            </a:r>
            <a:r>
              <a:rPr lang="en-HK" altLang="zh-HK" sz="4400" b="1" dirty="0" smtClean="0"/>
              <a:t>(1-4節)</a:t>
            </a:r>
            <a:endParaRPr lang="zh-HK" altLang="en-US" sz="44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060808" y="2358336"/>
            <a:ext cx="8940421" cy="4024125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zh-HK" altLang="en-HK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敵人何懼</a:t>
            </a:r>
            <a:r>
              <a:rPr lang="en-HK" altLang="zh-HK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en-HK" altLang="zh-HK" sz="4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馬匹、車輛、人民</a:t>
            </a:r>
            <a:endParaRPr lang="en-HK" altLang="zh-HK" sz="4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+mj-lt"/>
              <a:buAutoNum type="arabicPeriod"/>
            </a:pPr>
            <a:r>
              <a:rPr lang="zh-HK" altLang="en-HK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有神同在</a:t>
            </a:r>
            <a:r>
              <a:rPr lang="en-HK" altLang="zh-HK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en-HK" altLang="zh-HK" sz="4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領你出埃及地的神</a:t>
            </a:r>
            <a:endParaRPr lang="en-HK" altLang="zh-HK" sz="4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+mj-lt"/>
              <a:buAutoNum type="arabicPeriod"/>
            </a:pPr>
            <a:r>
              <a:rPr lang="zh-HK" altLang="en-HK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與你同去</a:t>
            </a:r>
            <a:r>
              <a:rPr lang="en-HK" altLang="zh-HK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en-HK" altLang="zh-HK" sz="4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為你們爭戰</a:t>
            </a:r>
            <a:endParaRPr lang="zh-HK" alt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 altLang="zh-TW" noProof="0" smtClean="0"/>
              <a:t>2026/8/28-29</a:t>
            </a:r>
            <a:endParaRPr lang="zh-TW" altLang="en-US" noProof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zh-TW" altLang="en-US" noProof="0" smtClean="0"/>
              <a:t>杜牧                                                         康泉堂</a:t>
            </a:r>
            <a:endParaRPr lang="zh-TW" altLang="en-US" noProof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en-US" altLang="zh-TW" noProof="0" smtClean="0"/>
              <a:t>5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83711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>
            <a:extLst>
              <a:ext uri="{FF2B5EF4-FFF2-40B4-BE49-F238E27FC236}">
                <a16:creationId xmlns:a16="http://schemas.microsoft.com/office/drawing/2014/main" id="{1EA5387D-64D8-4D6C-B109-FF4E81DF609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pic>
        <p:nvPicPr>
          <p:cNvPr id="9" name="圖片 8" descr="抽象飛機雲">
            <a:extLst>
              <a:ext uri="{FF2B5EF4-FFF2-40B4-BE49-F238E27FC236}">
                <a16:creationId xmlns:a16="http://schemas.microsoft.com/office/drawing/2014/main" id="{672405C2-14A9-4567-8A94-9EEAB9EE18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duotone>
              <a:prstClr val="black"/>
              <a:schemeClr val="tx2">
                <a:tint val="45000"/>
                <a:satMod val="400000"/>
              </a:schemeClr>
            </a:duotone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974" r="3469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6319FFD2-07B5-4029-BFB3-26FCFCC2F1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C97023BE-6816-482B-9AB3-EFCB0B453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</p:spPr>
        <p:txBody>
          <a:bodyPr rtlCol="0">
            <a:normAutofit/>
          </a:bodyPr>
          <a:lstStyle/>
          <a:p>
            <a:pPr rtl="0"/>
            <a:r>
              <a:rPr lang="en-HK" altLang="zh-TW" sz="4400" b="1" dirty="0" smtClean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B. </a:t>
            </a:r>
            <a:r>
              <a:rPr lang="en-HK" altLang="zh-TW" sz="4400" b="1" dirty="0" err="1" smtClean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耶和華神對人</a:t>
            </a:r>
            <a:r>
              <a:rPr lang="zh-TW" altLang="en-US" sz="4400" b="1" dirty="0" smtClean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的</a:t>
            </a:r>
            <a:r>
              <a:rPr lang="zh-TW" altLang="en-HK" sz="4400" b="1" dirty="0" smtClean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關愛</a:t>
            </a:r>
            <a:r>
              <a:rPr lang="en-HK" altLang="zh-TW" sz="4400" b="1" dirty="0" smtClean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(5-9節)</a:t>
            </a:r>
            <a:endParaRPr lang="zh-TW" altLang="en-US" sz="4400" b="1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graphicFrame>
        <p:nvGraphicFramePr>
          <p:cNvPr id="11" name="內容預留位置 2">
            <a:extLst>
              <a:ext uri="{FF2B5EF4-FFF2-40B4-BE49-F238E27FC236}">
                <a16:creationId xmlns:a16="http://schemas.microsoft.com/office/drawing/2014/main" id="{81AFE345-0008-4D0F-99AC-76C69B82973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3955516"/>
              </p:ext>
            </p:extLst>
          </p:nvPr>
        </p:nvGraphicFramePr>
        <p:xfrm>
          <a:off x="685800" y="1878610"/>
          <a:ext cx="10820400" cy="4024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3" name="文字方塊 2"/>
          <p:cNvSpPr txBox="1"/>
          <p:nvPr/>
        </p:nvSpPr>
        <p:spPr>
          <a:xfrm>
            <a:off x="2154621" y="2575040"/>
            <a:ext cx="24804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HK" altLang="en-HK" sz="4400" b="1" dirty="0" smtClean="0">
                <a:solidFill>
                  <a:srgbClr val="FFFF00"/>
                </a:solidFill>
              </a:rPr>
              <a:t>奉獻房屋</a:t>
            </a:r>
            <a:endParaRPr lang="zh-HK" altLang="en-US" sz="4400" b="1" dirty="0">
              <a:solidFill>
                <a:srgbClr val="FFFF00"/>
              </a:solidFill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7493870" y="2548504"/>
            <a:ext cx="25960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HK" altLang="en-HK" sz="4400" b="1" dirty="0" smtClean="0"/>
              <a:t>享用果子</a:t>
            </a:r>
            <a:endParaRPr lang="zh-HK" altLang="en-US" sz="4400" b="1" dirty="0"/>
          </a:p>
        </p:txBody>
      </p:sp>
      <p:sp>
        <p:nvSpPr>
          <p:cNvPr id="5" name="文字方塊 4"/>
          <p:cNvSpPr txBox="1"/>
          <p:nvPr/>
        </p:nvSpPr>
        <p:spPr>
          <a:xfrm>
            <a:off x="2028506" y="4445880"/>
            <a:ext cx="27537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HK" altLang="en-HK" sz="4400" b="1" dirty="0" smtClean="0">
                <a:solidFill>
                  <a:schemeClr val="accent1"/>
                </a:solidFill>
              </a:rPr>
              <a:t>迎娶妻子</a:t>
            </a:r>
            <a:endParaRPr lang="zh-HK" altLang="en-US" sz="4400" b="1" dirty="0">
              <a:solidFill>
                <a:schemeClr val="accent1"/>
              </a:solidFill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7451830" y="4456388"/>
            <a:ext cx="27537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HK" altLang="en-HK" sz="4000" b="1" dirty="0" smtClean="0">
                <a:solidFill>
                  <a:srgbClr val="002060"/>
                </a:solidFill>
              </a:rPr>
              <a:t>懼怕膽怯</a:t>
            </a:r>
            <a:endParaRPr lang="zh-HK" altLang="en-US" sz="4000" b="1" dirty="0">
              <a:solidFill>
                <a:srgbClr val="002060"/>
              </a:solidFill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4130568" y="5938350"/>
            <a:ext cx="39729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HK" altLang="en-HK" sz="3600" b="1" dirty="0" smtClean="0"/>
              <a:t>他可以回家去</a:t>
            </a:r>
            <a:r>
              <a:rPr lang="en-HK" altLang="zh-HK" sz="3600" b="1" dirty="0" smtClean="0"/>
              <a:t>!</a:t>
            </a:r>
            <a:endParaRPr lang="zh-HK" altLang="en-US" sz="3600" b="1" dirty="0"/>
          </a:p>
        </p:txBody>
      </p:sp>
      <p:sp>
        <p:nvSpPr>
          <p:cNvPr id="8" name="日期版面配置區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 altLang="zh-TW" noProof="0" smtClean="0"/>
              <a:t>2026/8/28-29</a:t>
            </a:r>
            <a:endParaRPr lang="zh-TW" altLang="en-US" noProof="0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zh-TW" altLang="en-US" noProof="0" smtClean="0"/>
              <a:t>杜牧                                                         康泉堂</a:t>
            </a:r>
            <a:endParaRPr lang="zh-TW" altLang="en-US" noProof="0"/>
          </a:p>
        </p:txBody>
      </p:sp>
      <p:sp>
        <p:nvSpPr>
          <p:cNvPr id="12" name="投影片編號版面配置區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en-US" altLang="zh-TW" noProof="0" smtClean="0"/>
              <a:t>6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208621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" grpId="0"/>
      <p:bldGraphic spid="11" grpId="0">
        <p:bldAsOne/>
      </p:bldGraphic>
      <p:bldP spid="3" grpId="0"/>
      <p:bldP spid="4" grpId="0"/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1EA5387D-64D8-4D6C-B109-FF4E81DF609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6319FFD2-07B5-4029-BFB3-26FCFCC2F1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44DFCA76-5DF3-4D71-A543-CF57216D5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</p:spPr>
        <p:txBody>
          <a:bodyPr rtlCol="0">
            <a:normAutofit/>
          </a:bodyPr>
          <a:lstStyle/>
          <a:p>
            <a:pPr rtl="0"/>
            <a:r>
              <a:rPr lang="en-HK" altLang="zh-TW" sz="4400" b="1" dirty="0"/>
              <a:t>C. </a:t>
            </a:r>
            <a:r>
              <a:rPr lang="en-HK" altLang="zh-TW" sz="4400" b="1" dirty="0" err="1"/>
              <a:t>耶和華神喜悅施恩</a:t>
            </a:r>
            <a:r>
              <a:rPr lang="en-HK" altLang="zh-TW" sz="4400" b="1" dirty="0"/>
              <a:t>(10-11</a:t>
            </a:r>
            <a:r>
              <a:rPr lang="en-HK" altLang="zh-TW" sz="4400" b="1" dirty="0" smtClean="0"/>
              <a:t>節</a:t>
            </a:r>
            <a:r>
              <a:rPr lang="en-HK" altLang="zh-TW" sz="4400" b="1" dirty="0"/>
              <a:t>)</a:t>
            </a:r>
            <a:endParaRPr lang="zh-TW" altLang="en-US" b="1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graphicFrame>
        <p:nvGraphicFramePr>
          <p:cNvPr id="5" name="內容預留位置 4" descr="比較 SmartArt 圖表 ">
            <a:extLst>
              <a:ext uri="{FF2B5EF4-FFF2-40B4-BE49-F238E27FC236}">
                <a16:creationId xmlns:a16="http://schemas.microsoft.com/office/drawing/2014/main" id="{F9168008-95BD-4975-8EE3-48D676677C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2880328"/>
              </p:ext>
            </p:extLst>
          </p:nvPr>
        </p:nvGraphicFramePr>
        <p:xfrm>
          <a:off x="685800" y="2194560"/>
          <a:ext cx="10820400" cy="4024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 altLang="zh-TW" noProof="0" smtClean="0"/>
              <a:t>2026/8/28-29</a:t>
            </a:r>
            <a:endParaRPr lang="zh-TW" altLang="en-US" noProof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zh-TW" altLang="en-US" noProof="0" smtClean="0"/>
              <a:t>杜牧                                                         康泉堂</a:t>
            </a:r>
            <a:endParaRPr lang="zh-TW" altLang="en-US" noProof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en-US" altLang="zh-TW" noProof="0" smtClean="0"/>
              <a:t>7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816733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HK" altLang="en-HK" sz="4400" b="1" dirty="0" smtClean="0"/>
              <a:t>舊約與新約經文的比較</a:t>
            </a:r>
            <a:endParaRPr lang="zh-HK" altLang="en-US" sz="44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5799" y="1634993"/>
            <a:ext cx="11242343" cy="4024125"/>
          </a:xfrm>
        </p:spPr>
        <p:txBody>
          <a:bodyPr>
            <a:noAutofit/>
          </a:bodyPr>
          <a:lstStyle/>
          <a:p>
            <a:r>
              <a:rPr lang="zh-HK" altLang="en-US" sz="3600" b="1" dirty="0"/>
              <a:t>出埃及記 </a:t>
            </a:r>
            <a:r>
              <a:rPr lang="en-US" altLang="zh-HK" sz="3600" b="1" dirty="0" smtClean="0"/>
              <a:t>23:4-5</a:t>
            </a:r>
            <a:endParaRPr lang="en-US" altLang="zh-HK" sz="3600" b="1" dirty="0"/>
          </a:p>
          <a:p>
            <a:r>
              <a:rPr lang="en-US" altLang="zh-HK" sz="3600" b="1" baseline="30000" dirty="0"/>
              <a:t>4 </a:t>
            </a:r>
            <a:r>
              <a:rPr lang="zh-HK" altLang="en-US" sz="3600" b="1" dirty="0"/>
              <a:t>「若遇見你仇敵的牛或驢迷了路，務必牽回來交給他。 </a:t>
            </a:r>
            <a:r>
              <a:rPr lang="en-US" altLang="zh-HK" sz="3600" b="1" baseline="30000" dirty="0"/>
              <a:t>5 </a:t>
            </a:r>
            <a:r>
              <a:rPr lang="zh-HK" altLang="en-US" sz="3600" b="1" dirty="0"/>
              <a:t>若看見恨你的人的驢被壓在重馱之下，不可走開，務要和他一同卸下驢的重馱</a:t>
            </a:r>
            <a:r>
              <a:rPr lang="zh-HK" altLang="en-US" sz="3600" b="1" dirty="0" smtClean="0"/>
              <a:t>。</a:t>
            </a:r>
            <a:endParaRPr lang="en-HK" altLang="zh-HK" sz="3600" b="1" dirty="0" smtClean="0"/>
          </a:p>
          <a:p>
            <a:r>
              <a:rPr lang="zh-HK" altLang="en-US" sz="3600" b="1" dirty="0"/>
              <a:t>箴言 </a:t>
            </a:r>
            <a:r>
              <a:rPr lang="en-US" altLang="zh-HK" sz="3600" b="1" dirty="0" smtClean="0"/>
              <a:t>25:21-22</a:t>
            </a:r>
          </a:p>
          <a:p>
            <a:r>
              <a:rPr lang="en-US" altLang="zh-HK" sz="3600" b="1" baseline="30000" dirty="0" smtClean="0"/>
              <a:t>21</a:t>
            </a:r>
            <a:r>
              <a:rPr lang="en-US" altLang="zh-HK" sz="3600" b="1" baseline="30000" dirty="0"/>
              <a:t> </a:t>
            </a:r>
            <a:r>
              <a:rPr lang="zh-HK" altLang="en-US" sz="3600" b="1" dirty="0"/>
              <a:t>你的仇敵若餓了，就給他飯吃，</a:t>
            </a:r>
            <a:br>
              <a:rPr lang="zh-HK" altLang="en-US" sz="3600" b="1" dirty="0"/>
            </a:br>
            <a:r>
              <a:rPr lang="zh-HK" altLang="en-US" sz="3600" b="1" dirty="0"/>
              <a:t>若渴了，就給他水喝；</a:t>
            </a:r>
            <a:br>
              <a:rPr lang="zh-HK" altLang="en-US" sz="3600" b="1" dirty="0"/>
            </a:br>
            <a:r>
              <a:rPr lang="en-US" altLang="zh-HK" sz="3600" b="1" baseline="30000" dirty="0"/>
              <a:t>22 </a:t>
            </a:r>
            <a:r>
              <a:rPr lang="zh-HK" altLang="en-US" sz="3600" b="1" dirty="0"/>
              <a:t>因為你這樣做，就是把炭火堆在他的頭上，</a:t>
            </a:r>
            <a:br>
              <a:rPr lang="zh-HK" altLang="en-US" sz="3600" b="1" dirty="0"/>
            </a:br>
            <a:r>
              <a:rPr lang="zh-HK" altLang="en-US" sz="3600" b="1" dirty="0"/>
              <a:t>耶和華必回報你</a:t>
            </a:r>
            <a:r>
              <a:rPr lang="zh-HK" altLang="en-US" sz="3600" b="1" dirty="0" smtClean="0"/>
              <a:t>。</a:t>
            </a:r>
            <a:r>
              <a:rPr lang="en-HK" altLang="zh-HK" sz="3600" b="1" dirty="0" smtClean="0"/>
              <a:t>(羅12: 20)</a:t>
            </a:r>
            <a:endParaRPr lang="zh-HK" altLang="en-US" sz="3600" b="1" dirty="0"/>
          </a:p>
          <a:p>
            <a:endParaRPr lang="zh-HK" altLang="en-US" sz="3600" b="1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 altLang="zh-TW" noProof="0" smtClean="0"/>
              <a:t>2026/8/28-29</a:t>
            </a:r>
            <a:endParaRPr lang="zh-TW" altLang="en-US" noProof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zh-TW" altLang="en-US" noProof="0" smtClean="0"/>
              <a:t>杜牧                                                         康泉堂</a:t>
            </a:r>
            <a:endParaRPr lang="zh-TW" altLang="en-US" noProof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en-US" altLang="zh-TW" noProof="0" smtClean="0"/>
              <a:t>8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3652300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895600" y="177515"/>
            <a:ext cx="8610600" cy="1293028"/>
          </a:xfrm>
        </p:spPr>
        <p:txBody>
          <a:bodyPr>
            <a:normAutofit/>
          </a:bodyPr>
          <a:lstStyle/>
          <a:p>
            <a:r>
              <a:rPr lang="zh-HK" altLang="en-HK" sz="4400" b="1" dirty="0" smtClean="0"/>
              <a:t>舊約與新約經文的比較</a:t>
            </a:r>
            <a:endParaRPr lang="zh-HK" altLang="en-US" sz="44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5799" y="1362034"/>
            <a:ext cx="11242343" cy="4024125"/>
          </a:xfrm>
        </p:spPr>
        <p:txBody>
          <a:bodyPr>
            <a:noAutofit/>
          </a:bodyPr>
          <a:lstStyle/>
          <a:p>
            <a:r>
              <a:rPr lang="zh-HK" altLang="en-US" sz="3600" b="1" dirty="0" smtClean="0"/>
              <a:t>路</a:t>
            </a:r>
            <a:r>
              <a:rPr lang="zh-HK" altLang="en-US" sz="3600" b="1" dirty="0"/>
              <a:t>加福音 </a:t>
            </a:r>
            <a:r>
              <a:rPr lang="en-US" altLang="zh-HK" sz="3600" b="1" dirty="0" smtClean="0"/>
              <a:t>6:27-28;35-36</a:t>
            </a:r>
            <a:endParaRPr lang="en-US" altLang="zh-HK" sz="3600" b="1" dirty="0"/>
          </a:p>
          <a:p>
            <a:r>
              <a:rPr lang="en-US" altLang="zh-TW" sz="3600" baseline="30000" dirty="0" smtClean="0"/>
              <a:t>27</a:t>
            </a:r>
            <a:r>
              <a:rPr lang="en-US" altLang="zh-TW" sz="3600" baseline="30000" dirty="0"/>
              <a:t> </a:t>
            </a:r>
            <a:r>
              <a:rPr lang="zh-TW" altLang="en-US" sz="3600" dirty="0"/>
              <a:t>「可是我告訴你們這些聽的人，要愛你們的仇敵！要善待恨你們的人！ </a:t>
            </a:r>
            <a:r>
              <a:rPr lang="en-US" altLang="zh-TW" sz="3600" baseline="30000" dirty="0"/>
              <a:t>28 </a:t>
            </a:r>
            <a:r>
              <a:rPr lang="zh-TW" altLang="en-US" sz="3600" dirty="0"/>
              <a:t>要祝福詛咒你們的人！要為凌辱你們的人禱告</a:t>
            </a:r>
            <a:r>
              <a:rPr lang="zh-TW" altLang="en-US" sz="3600" dirty="0" smtClean="0"/>
              <a:t>！</a:t>
            </a:r>
            <a:r>
              <a:rPr lang="en-US" altLang="zh-TW" sz="3600" baseline="30000" dirty="0"/>
              <a:t>35 </a:t>
            </a:r>
            <a:r>
              <a:rPr lang="zh-TW" altLang="en-US" sz="3600" dirty="0"/>
              <a:t>你們倒要愛仇敵，要善待他們，並要借給人不指望償還，你們的賞賜就很多了，你們必作至高者的兒子，因為他恩待那忘恩的和作惡的。 </a:t>
            </a:r>
            <a:r>
              <a:rPr lang="en-US" altLang="zh-TW" sz="3600" baseline="30000" dirty="0"/>
              <a:t>36 </a:t>
            </a:r>
            <a:r>
              <a:rPr lang="zh-TW" altLang="en-US" sz="3600" dirty="0"/>
              <a:t>你們要仁慈，像你們的父是仁慈的。</a:t>
            </a:r>
            <a:r>
              <a:rPr lang="zh-TW" altLang="en-US" sz="3600" dirty="0" smtClean="0"/>
              <a:t>」</a:t>
            </a:r>
            <a:endParaRPr lang="en-HK" altLang="zh-TW" sz="3600" dirty="0" smtClean="0"/>
          </a:p>
          <a:p>
            <a:r>
              <a:rPr lang="zh-HK" altLang="en-US" sz="3600" b="1" dirty="0" smtClean="0"/>
              <a:t>路</a:t>
            </a:r>
            <a:r>
              <a:rPr lang="zh-HK" altLang="en-US" sz="3600" b="1" dirty="0"/>
              <a:t>加福音 </a:t>
            </a:r>
            <a:r>
              <a:rPr lang="en-US" altLang="zh-HK" sz="3600" b="1" dirty="0"/>
              <a:t>23:34</a:t>
            </a:r>
          </a:p>
          <a:p>
            <a:r>
              <a:rPr lang="en-US" altLang="zh-HK" sz="3600" baseline="30000" dirty="0" smtClean="0"/>
              <a:t>34</a:t>
            </a:r>
            <a:r>
              <a:rPr lang="en-US" altLang="zh-HK" sz="3600" baseline="30000" dirty="0"/>
              <a:t> </a:t>
            </a:r>
            <a:r>
              <a:rPr lang="zh-HK" altLang="en-US" sz="3600" dirty="0"/>
              <a:t>這時，耶穌說：「父啊！赦免他們，因為他們所做的，他們不知道</a:t>
            </a:r>
            <a:r>
              <a:rPr lang="zh-HK" altLang="en-US" sz="3600" dirty="0" smtClean="0"/>
              <a:t>。</a:t>
            </a:r>
            <a:r>
              <a:rPr lang="zh-HK" altLang="en-HK" sz="3600" dirty="0" smtClean="0"/>
              <a:t>」</a:t>
            </a:r>
            <a:endParaRPr lang="zh-HK" altLang="en-US" sz="3600" dirty="0"/>
          </a:p>
          <a:p>
            <a:endParaRPr lang="en-HK" altLang="zh-TW" sz="3600" dirty="0" smtClean="0"/>
          </a:p>
          <a:p>
            <a:endParaRPr lang="zh-HK" altLang="en-US" sz="3600" b="1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 altLang="zh-TW" noProof="0" smtClean="0"/>
              <a:t>2026/8/28-29</a:t>
            </a:r>
            <a:endParaRPr lang="zh-TW" altLang="en-US" noProof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zh-TW" altLang="en-US" noProof="0" smtClean="0"/>
              <a:t>杜牧                                                         康泉堂</a:t>
            </a:r>
            <a:endParaRPr lang="zh-TW" altLang="en-US" noProof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en-US" altLang="zh-TW" noProof="0" smtClean="0"/>
              <a:t>9</a:t>
            </a:fld>
            <a:endParaRPr lang="zh-TW" altLang="en-US" noProof="0"/>
          </a:p>
        </p:txBody>
      </p:sp>
    </p:spTree>
    <p:extLst>
      <p:ext uri="{BB962C8B-B14F-4D97-AF65-F5344CB8AC3E}">
        <p14:creationId xmlns:p14="http://schemas.microsoft.com/office/powerpoint/2010/main" val="1876769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飛機雲軌跡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D78A686E-C507-4F7D-AEA6-9FFC7523CB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776B320-E975-4049-B758-D52F391461D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7411068-54FB-4183-BE8D-9A5F0DE062BA}">
  <ds:schemaRefs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www.w3.org/XML/1998/namespace"/>
    <ds:schemaRef ds:uri="71af3243-3dd4-4a8d-8c0d-dd76da1f02a5"/>
    <ds:schemaRef ds:uri="http://schemas.microsoft.com/office/2006/metadata/properties"/>
    <ds:schemaRef ds:uri="http://purl.org/dc/terms/"/>
    <ds:schemaRef ds:uri="http://schemas.openxmlformats.org/package/2006/metadata/core-properties"/>
    <ds:schemaRef ds:uri="16c05727-aa75-4e4a-9b5f-8a80a1165891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藝術霧狀尾跡設計 </Template>
  <TotalTime>0</TotalTime>
  <Words>188</Words>
  <Application>Microsoft Office PowerPoint</Application>
  <PresentationFormat>寬螢幕</PresentationFormat>
  <Paragraphs>70</Paragraphs>
  <Slides>10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5" baseType="lpstr">
      <vt:lpstr>Microsoft JhengHei UI</vt:lpstr>
      <vt:lpstr>新細明體</vt:lpstr>
      <vt:lpstr>Arial</vt:lpstr>
      <vt:lpstr>Century Gothic</vt:lpstr>
      <vt:lpstr>飛機雲軌跡</vt:lpstr>
      <vt:lpstr>愛、你的仇敵</vt:lpstr>
      <vt:lpstr>申命記20:1-11 </vt:lpstr>
      <vt:lpstr>申命記20:1-11 </vt:lpstr>
      <vt:lpstr>申命記20:1-11 </vt:lpstr>
      <vt:lpstr>A.耶和華神是我們的救贖主(1-4節)</vt:lpstr>
      <vt:lpstr>B. 耶和華神對人的關愛(5-9節)</vt:lpstr>
      <vt:lpstr>C. 耶和華神喜悅施恩(10-11節)</vt:lpstr>
      <vt:lpstr>舊約與新約經文的比較</vt:lpstr>
      <vt:lpstr>舊約與新約經文的比較</vt:lpstr>
      <vt:lpstr>愛、你的仇敵 1. 今天就由饒恕開始，與你的仇敵和好,實踐主耶穌的愛。 2. 若你和神仍然未曾和好，求主先幫助你能修好這關係！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2026-08-27T07:33:12Z</dcterms:created>
  <dcterms:modified xsi:type="dcterms:W3CDTF">2026-08-28T10:00:37Z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