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4"/>
  </p:handoutMasterIdLst>
  <p:sldIdLst>
    <p:sldId id="292" r:id="rId2"/>
    <p:sldId id="294" r:id="rId3"/>
    <p:sldId id="298" r:id="rId4"/>
    <p:sldId id="304" r:id="rId5"/>
    <p:sldId id="285" r:id="rId6"/>
    <p:sldId id="286" r:id="rId7"/>
    <p:sldId id="287" r:id="rId8"/>
    <p:sldId id="288" r:id="rId9"/>
    <p:sldId id="293" r:id="rId10"/>
    <p:sldId id="506" r:id="rId11"/>
    <p:sldId id="303" r:id="rId12"/>
    <p:sldId id="503" r:id="rId13"/>
  </p:sldIdLst>
  <p:sldSz cx="12192000" cy="6858000"/>
  <p:notesSz cx="7010400" cy="92964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07" autoAdjust="0"/>
    <p:restoredTop sz="94660"/>
  </p:normalViewPr>
  <p:slideViewPr>
    <p:cSldViewPr>
      <p:cViewPr varScale="1">
        <p:scale>
          <a:sx n="106" d="100"/>
          <a:sy n="106" d="100"/>
        </p:scale>
        <p:origin x="48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F69D7-D811-45B9-95F8-A368418A85B2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829574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970159" y="8829574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F019E-A54A-44DE-86D5-96A65AA9CE6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14400" y="3196686"/>
            <a:ext cx="103632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1676401"/>
            <a:ext cx="10363200" cy="1538286"/>
          </a:xfrm>
        </p:spPr>
        <p:txBody>
          <a:bodyPr anchor="b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21468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620275" y="274638"/>
            <a:ext cx="1962125" cy="6011882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915424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97536" y="6400800"/>
            <a:ext cx="4267200" cy="283800"/>
          </a:xfrm>
        </p:spPr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7107936" y="6400800"/>
            <a:ext cx="49784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14400" y="3143248"/>
            <a:ext cx="103632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3143249"/>
            <a:ext cx="103632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1643062"/>
            <a:ext cx="103632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09600" y="1410736"/>
            <a:ext cx="109728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714733" y="1053546"/>
            <a:ext cx="7872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14734" y="228600"/>
            <a:ext cx="7867669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14733" y="1142984"/>
            <a:ext cx="7867667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7" y="1142984"/>
            <a:ext cx="3009877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0" y="304800"/>
            <a:ext cx="85344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35403" y="1143000"/>
            <a:ext cx="9630997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149600" y="5410200"/>
            <a:ext cx="7543851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12192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1600" y="6400800"/>
            <a:ext cx="42672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ADF53231-0888-4C0A-AE8E-DDCAB6044580}" type="datetimeFigureOut">
              <a:rPr lang="zh-TW" altLang="en-US" smtClean="0"/>
              <a:pPr/>
              <a:t>2026/8/8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112000" y="6400800"/>
            <a:ext cx="49784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5486400" y="6400800"/>
            <a:ext cx="12192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CE9D2402-C902-4070-B851-E89210A3048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12192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775520" y="2492896"/>
            <a:ext cx="78309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如何面對漫長的等待</a:t>
            </a:r>
            <a:endParaRPr lang="zh-TW" altLang="en-US" sz="66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5360" y="5085184"/>
            <a:ext cx="6456040" cy="861774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50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路加福音 </a:t>
            </a:r>
            <a:r>
              <a:rPr lang="en-US" altLang="zh-CN" sz="50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50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章</a:t>
            </a:r>
            <a:r>
              <a:rPr lang="en-US" altLang="zh-CN" sz="50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5-25</a:t>
            </a:r>
            <a:r>
              <a:rPr lang="zh-CN" altLang="en-US" sz="50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節</a:t>
            </a:r>
            <a:endParaRPr lang="zh-TW" altLang="en-US" sz="50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8097" y="6488668"/>
            <a:ext cx="3150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00" dirty="0">
                <a:solidFill>
                  <a:schemeClr val="bg1"/>
                </a:solidFill>
              </a:rPr>
              <a:t>linkedin.com/pulse/waiting-wings-</a:t>
            </a:r>
            <a:r>
              <a:rPr lang="en-US" altLang="zh-HK" sz="1400" dirty="0" err="1">
                <a:solidFill>
                  <a:schemeClr val="bg1"/>
                </a:solidFill>
              </a:rPr>
              <a:t>julio</a:t>
            </a:r>
            <a:r>
              <a:rPr lang="en-US" altLang="zh-HK" dirty="0">
                <a:solidFill>
                  <a:schemeClr val="bg1"/>
                </a:solidFill>
              </a:rPr>
              <a:t>-</a:t>
            </a:r>
            <a:endParaRPr lang="zh-HK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7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9184270-BC51-CBF9-290D-762269E7D7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7" y="0"/>
            <a:ext cx="3791744" cy="46425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D070C3-77CE-8270-739E-47CD7027F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648" y="1743978"/>
            <a:ext cx="4752528" cy="35613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FEF021-7931-25AF-38A2-733CB742E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866" y="3770903"/>
            <a:ext cx="5739134" cy="306880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708D1F7-C00C-CD58-CE38-D2A38C261D52}"/>
              </a:ext>
            </a:extLst>
          </p:cNvPr>
          <p:cNvSpPr txBox="1"/>
          <p:nvPr/>
        </p:nvSpPr>
        <p:spPr>
          <a:xfrm>
            <a:off x="4439816" y="365267"/>
            <a:ext cx="69557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上帝賜予超乎我們所想所求</a:t>
            </a:r>
            <a:endParaRPr lang="en-HK" sz="4400" b="1" dirty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0044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246152"/>
            <a:ext cx="10801200" cy="527353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27548" y="443711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zh-CN" altLang="en-US" sz="44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不求安身養命，不計風雨陰晴；</a:t>
            </a:r>
            <a:endParaRPr lang="en-US" altLang="zh-CN" sz="4400" b="1" dirty="0"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457200">
              <a:defRPr/>
            </a:pPr>
            <a:r>
              <a:rPr lang="zh-CN" altLang="en-US" sz="44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手握福音旗幟，萬里荊途遠征。</a:t>
            </a:r>
            <a:endParaRPr lang="zh-HK" altLang="en-US" sz="4400" b="1" dirty="0"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latin typeface="新細明體" panose="02020500000000000000" pitchFamily="18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5400" y="6211911"/>
            <a:ext cx="25282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altLang="zh-HK" sz="1400" dirty="0">
                <a:solidFill>
                  <a:prstClr val="white"/>
                </a:solidFill>
                <a:latin typeface="Century Gothic" panose="020B0502020202020204"/>
              </a:rPr>
              <a:t>pexels.com/search/</a:t>
            </a:r>
            <a:r>
              <a:rPr lang="en-US" altLang="zh-HK" sz="1400" dirty="0" err="1">
                <a:solidFill>
                  <a:prstClr val="white"/>
                </a:solidFill>
                <a:latin typeface="Century Gothic" panose="020B0502020202020204"/>
              </a:rPr>
              <a:t>taiwan</a:t>
            </a:r>
            <a:endParaRPr lang="zh-HK" altLang="en-US" sz="1400" dirty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27548" y="258840"/>
            <a:ext cx="84144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跨地域合作 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zh-CN" altLang="en-US" sz="5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台灣宣教計劃</a:t>
            </a:r>
            <a:endParaRPr lang="zh-HK" altLang="en-US" sz="5400" b="1" dirty="0">
              <a:solidFill>
                <a:srgbClr val="FF0000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96DF82-F299-F86C-368C-730E95F90D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0" y="1484784"/>
            <a:ext cx="2914755" cy="254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25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64112-86B8-DCBE-EE40-2A15B56E9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575FD93-0167-6E53-5DAF-FA794715E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6427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521539E-3FA1-F4E7-AF99-81F306C5FF99}"/>
              </a:ext>
            </a:extLst>
          </p:cNvPr>
          <p:cNvSpPr/>
          <p:nvPr/>
        </p:nvSpPr>
        <p:spPr>
          <a:xfrm>
            <a:off x="1040342" y="2590264"/>
            <a:ext cx="103122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zh-HK" sz="4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上帝是守信的。</a:t>
            </a:r>
            <a:endParaRPr lang="zh-TW" altLang="zh-HK" sz="44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zh-HK" sz="4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上帝按祂自己的時間成就應許。</a:t>
            </a:r>
            <a:r>
              <a:rPr lang="en-US" altLang="zh-TW" sz="4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新細明體" panose="02020500000000000000" pitchFamily="18" charset="-120"/>
              </a:rPr>
              <a:t> </a:t>
            </a:r>
            <a:r>
              <a:rPr lang="en-US" altLang="zh-HK" sz="4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新細明體" panose="02020500000000000000" pitchFamily="18" charset="-120"/>
              </a:rPr>
              <a:t> </a:t>
            </a:r>
            <a:endParaRPr lang="zh-TW" altLang="zh-HK" sz="44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zh-HK" sz="4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上帝賜給我們的，超過我們所求所想。</a:t>
            </a:r>
            <a:r>
              <a:rPr lang="en-US" altLang="zh-TW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新細明體" panose="02020500000000000000" pitchFamily="18" charset="-120"/>
              </a:rPr>
              <a:t> </a:t>
            </a:r>
            <a:endParaRPr lang="zh-TW" altLang="zh-HK" sz="44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zh-HK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我們要憑信心等候。</a:t>
            </a:r>
            <a:r>
              <a:rPr lang="en-US" altLang="zh-TW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新細明體" panose="02020500000000000000" pitchFamily="18" charset="-120"/>
              </a:rPr>
              <a:t> </a:t>
            </a:r>
            <a:endParaRPr lang="zh-TW" altLang="zh-HK" sz="44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zh-HK" sz="4400" b="1" kern="100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我們要憑耐心等候。</a:t>
            </a:r>
            <a:endParaRPr lang="zh-HK" altLang="en-US" sz="44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73395B0-1560-FFE6-0408-E080073763D6}"/>
              </a:ext>
            </a:extLst>
          </p:cNvPr>
          <p:cNvSpPr/>
          <p:nvPr/>
        </p:nvSpPr>
        <p:spPr>
          <a:xfrm>
            <a:off x="5591944" y="665604"/>
            <a:ext cx="5904656" cy="132343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80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學習與反思</a:t>
            </a:r>
            <a:endParaRPr lang="zh-HK" altLang="en-US" sz="80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>
                    <a:lumMod val="85000"/>
                    <a:lumOff val="15000"/>
                  </a:scheme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70291E8-0350-0303-B76F-323E76F9557B}"/>
              </a:ext>
            </a:extLst>
          </p:cNvPr>
          <p:cNvSpPr/>
          <p:nvPr/>
        </p:nvSpPr>
        <p:spPr>
          <a:xfrm>
            <a:off x="8799515" y="6669360"/>
            <a:ext cx="31378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00" dirty="0">
                <a:solidFill>
                  <a:schemeClr val="bg1"/>
                </a:solidFill>
              </a:rPr>
              <a:t>linkedin.com/pulse/waiting-wings-</a:t>
            </a:r>
            <a:r>
              <a:rPr lang="en-US" altLang="zh-HK" sz="1400" dirty="0" err="1">
                <a:solidFill>
                  <a:schemeClr val="bg1"/>
                </a:solidFill>
              </a:rPr>
              <a:t>julio</a:t>
            </a:r>
            <a:r>
              <a:rPr lang="en-US" altLang="zh-HK" sz="1400" dirty="0">
                <a:solidFill>
                  <a:schemeClr val="bg1"/>
                </a:solidFill>
              </a:rPr>
              <a:t>-</a:t>
            </a:r>
            <a:endParaRPr lang="zh-HK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03" y="-1"/>
            <a:ext cx="12205103" cy="659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80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以色列、約旦之旅(二十七)外一章: 約櫃的傳說、與大祭司的服飾(上) @ 跟著幸慧去旅遊喔! :: 痞客邦: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0"/>
            <a:ext cx="91439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1991544" y="6309320"/>
            <a:ext cx="15178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00" dirty="0"/>
              <a:t>amylinr.pixnet.net</a:t>
            </a:r>
            <a:endParaRPr lang="zh-HK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1594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28814-3544-DD3B-532D-265042DB7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E21EE88-CC5C-C3D5-E336-A26C10AFCBE3}"/>
              </a:ext>
            </a:extLst>
          </p:cNvPr>
          <p:cNvSpPr/>
          <p:nvPr/>
        </p:nvSpPr>
        <p:spPr>
          <a:xfrm>
            <a:off x="263352" y="1052736"/>
            <a:ext cx="11521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天使對他說、撒迦利亞、不要害怕．因為你的祈禱已經被聽見了、你的妻子以利沙伯要給你生一個兒子、你要給他起名叫約翰。你必歡喜快樂．有許多人因他出世、也必喜樂。他在主面前將要為大、淡酒濃酒都不喝、從母腹裏就被聖靈充滿了。他要使許多以色列人回轉、歸於主他們的　神。他必有以利亞的心志能力、行在主的前面、叫為父的心轉向兒女、叫悖逆的人轉從義人的智慧．又為主豫備合用的百姓。</a:t>
            </a:r>
            <a:endParaRPr lang="zh-HK" altLang="en-US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9D28E89-C02C-6E43-67E2-80965748F0F0}"/>
              </a:ext>
            </a:extLst>
          </p:cNvPr>
          <p:cNvSpPr/>
          <p:nvPr/>
        </p:nvSpPr>
        <p:spPr>
          <a:xfrm>
            <a:off x="3450210" y="190501"/>
            <a:ext cx="51475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路加福音 </a:t>
            </a:r>
            <a:r>
              <a:rPr lang="en-US" altLang="zh-CN" sz="48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1:13-17</a:t>
            </a:r>
            <a:endParaRPr lang="zh-HK" altLang="en-US" sz="4800" b="1" dirty="0">
              <a:solidFill>
                <a:srgbClr val="0033CC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826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06470" y="404664"/>
            <a:ext cx="64655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撒迦利亞</a:t>
            </a:r>
            <a:r>
              <a:rPr lang="zh-CN" altLang="en-US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（路 </a:t>
            </a:r>
            <a:r>
              <a:rPr lang="en-US" altLang="zh-CN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1:18)</a:t>
            </a:r>
            <a:r>
              <a:rPr lang="zh-TW" altLang="en-US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zh-TW" sz="4400" b="1" dirty="0">
              <a:solidFill>
                <a:srgbClr val="0033CC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zh-TW" altLang="en-US" sz="4400" b="1" dirty="0">
                <a:latin typeface="SimSun" panose="02010600030101010101" pitchFamily="2" charset="-122"/>
                <a:ea typeface="SimSun" panose="02010600030101010101" pitchFamily="2" charset="-122"/>
              </a:rPr>
              <a:t>「我憑著甚麼可知道這事呢、我已經老了、我的妻子也年紀老邁了</a:t>
            </a:r>
            <a:r>
              <a:rPr lang="zh-CN" altLang="en-US" sz="4400" b="1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r>
              <a:rPr lang="zh-TW" altLang="en-US" sz="4400" b="1" dirty="0">
                <a:latin typeface="SimSun" panose="02010600030101010101" pitchFamily="2" charset="-122"/>
                <a:ea typeface="SimSun" panose="02010600030101010101" pitchFamily="2" charset="-122"/>
              </a:rPr>
              <a:t>」</a:t>
            </a:r>
            <a:endParaRPr lang="en-US" altLang="zh-TW" sz="4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altLang="zh-TW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zh-TW" sz="4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“How can I be sure of this?”</a:t>
            </a:r>
            <a:endParaRPr lang="zh-TW" alt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90617" y="6277381"/>
            <a:ext cx="1873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altLang="zh-TW" dirty="0">
                <a:solidFill>
                  <a:schemeClr val="bg1"/>
                </a:solidFill>
              </a:rPr>
              <a:t>israelmyglory.org 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1028" name="Picture 4" descr="My Reflections...: Reflection for December 19 Monday of the Fourth Week of  Advent: Luke 1:5-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4230"/>
            <a:ext cx="5580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2727182" y="6381329"/>
            <a:ext cx="1943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00" dirty="0"/>
              <a:t>mjdasma.blogspot.com</a:t>
            </a:r>
            <a:endParaRPr lang="zh-HK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9100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3352" y="260648"/>
            <a:ext cx="116652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路 </a:t>
            </a:r>
            <a:r>
              <a:rPr lang="en-US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1:30-33</a:t>
            </a:r>
            <a:r>
              <a:rPr lang="zh-TW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：「</a:t>
            </a:r>
            <a:r>
              <a:rPr lang="zh-TW" altLang="en-US" sz="44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天使對他說、馬利亞、不要怕．你在　神面前已經蒙恩了。你要懷孕生子、可以給他起名叫耶穌。他要為大、稱為至高者的兒子．主　神要把他祖大衛的位給他．他要作雅各家的王、直到永遠．他的國也沒有窮盡。</a:t>
            </a:r>
            <a:r>
              <a:rPr lang="zh-TW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」</a:t>
            </a:r>
            <a:endParaRPr lang="en-US" altLang="zh-TW" sz="4400" b="1" dirty="0">
              <a:solidFill>
                <a:srgbClr val="0033CC"/>
              </a:solidFill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zh-TW" altLang="zh-HK" sz="32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zh-HK" sz="4400" b="1" dirty="0">
                <a:solidFill>
                  <a:srgbClr val="0033CC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「</a:t>
            </a:r>
            <a:r>
              <a:rPr lang="zh-TW" altLang="en-US" sz="4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我沒有出嫁、怎麼有這事呢</a:t>
            </a:r>
            <a:r>
              <a:rPr lang="zh-TW" altLang="zh-HK" sz="4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？</a:t>
            </a:r>
            <a:r>
              <a:rPr lang="zh-TW" altLang="zh-HK" sz="4400" b="1" dirty="0">
                <a:solidFill>
                  <a:srgbClr val="0033CC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」 </a:t>
            </a:r>
            <a:r>
              <a:rPr lang="en-US" altLang="zh-HK" sz="4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“How will this be, since I am a virgin?”</a:t>
            </a:r>
            <a:r>
              <a:rPr lang="zh-CN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（路</a:t>
            </a:r>
            <a:r>
              <a:rPr lang="en-US" altLang="zh-CN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1:34</a:t>
            </a:r>
            <a:r>
              <a:rPr lang="zh-CN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zh-HK" sz="44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TW" altLang="zh-HK" sz="4400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411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07368" y="404664"/>
            <a:ext cx="116652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路 </a:t>
            </a:r>
            <a:r>
              <a:rPr lang="en-US" altLang="zh-CN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1:17</a:t>
            </a:r>
            <a:r>
              <a:rPr lang="zh-TW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「</a:t>
            </a:r>
            <a:r>
              <a:rPr lang="zh-TW" altLang="en-US" sz="44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他必有以利亞的心志能力、行在主的前面、叫為父的心轉向兒女、叫悖逆的人轉從義人的智慧．又為主豫備合用的百姓</a:t>
            </a:r>
            <a:r>
              <a:rPr lang="zh-TW" altLang="zh-HK" sz="44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zh-TW" altLang="zh-HK" sz="44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」</a:t>
            </a:r>
            <a:endParaRPr lang="en-US" altLang="zh-TW" sz="4400" b="1" dirty="0">
              <a:solidFill>
                <a:srgbClr val="0033CC"/>
              </a:solidFill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zh-TW" altLang="zh-HK" sz="4400" b="1" dirty="0"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  <a:p>
            <a:r>
              <a:rPr lang="zh-CN" altLang="en-US" sz="4400" b="1" kern="100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瑪</a:t>
            </a:r>
            <a:r>
              <a:rPr lang="zh-TW" altLang="zh-HK" sz="4400" b="1" kern="100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拉基</a:t>
            </a:r>
            <a:r>
              <a:rPr lang="en-US" altLang="zh-TW" sz="4400" b="1" kern="100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 4:5-6</a:t>
            </a:r>
            <a:r>
              <a:rPr lang="zh-TW" altLang="zh-HK" sz="4400" b="1" kern="100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：「</a:t>
            </a:r>
            <a:r>
              <a:rPr lang="zh-TW" altLang="en-US" sz="4400" b="1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看哪、耶和華大而可畏之日未到以前、我必差遣先知以利亞到你們那裏去。</a:t>
            </a:r>
          </a:p>
          <a:p>
            <a:r>
              <a:rPr lang="zh-TW" altLang="en-US" sz="4400" b="1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他必使父親的心轉向兒女、兒女的心轉向父親、免得我來咒詛遍地。</a:t>
            </a:r>
            <a:r>
              <a:rPr lang="zh-TW" altLang="zh-HK" sz="4400" b="1" kern="100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」</a:t>
            </a:r>
            <a:r>
              <a:rPr lang="en-US" altLang="zh-CN" sz="4400" b="1" kern="100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zh-HK" altLang="en-US" sz="4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577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3392" y="332656"/>
            <a:ext cx="10945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路 </a:t>
            </a:r>
            <a:r>
              <a:rPr lang="en-US" altLang="zh-CN" sz="48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7:28</a:t>
            </a:r>
            <a:r>
              <a:rPr lang="zh-TW" altLang="zh-HK" sz="48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：「</a:t>
            </a:r>
            <a:r>
              <a:rPr lang="zh-TW" altLang="en-US" sz="48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我告訴你們、凡婦人所生的、沒有一個大過約翰的</a:t>
            </a:r>
            <a:r>
              <a:rPr lang="zh-TW" altLang="zh-HK" sz="48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zh-TW" altLang="zh-HK" sz="4800" b="1" dirty="0">
                <a:solidFill>
                  <a:srgbClr val="0033CC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」</a:t>
            </a:r>
            <a:endParaRPr lang="zh-TW" altLang="zh-HK" sz="4800" b="1" dirty="0"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2" y="1990247"/>
            <a:ext cx="7056784" cy="44104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4953" y="6488668"/>
            <a:ext cx="2116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dirty="0"/>
              <a:t>wholetruthhelp.com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81267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6427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40342" y="2590264"/>
            <a:ext cx="103122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zh-HK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上帝是守信的。</a:t>
            </a:r>
            <a:endParaRPr lang="zh-TW" altLang="zh-HK" sz="44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zh-HK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上帝按祂自己的時間成就應許。</a:t>
            </a:r>
            <a:r>
              <a:rPr lang="en-US" altLang="zh-TW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新細明體" panose="02020500000000000000" pitchFamily="18" charset="-120"/>
              </a:rPr>
              <a:t> </a:t>
            </a:r>
            <a:r>
              <a:rPr lang="en-US" altLang="zh-HK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新細明體" panose="02020500000000000000" pitchFamily="18" charset="-120"/>
              </a:rPr>
              <a:t> </a:t>
            </a:r>
            <a:endParaRPr lang="zh-TW" altLang="zh-HK" sz="44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zh-HK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上帝賜給我們的，超過我們所求所想。</a:t>
            </a:r>
            <a:r>
              <a:rPr lang="en-US" altLang="zh-TW" sz="44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  <a:cs typeface="新細明體" panose="02020500000000000000" pitchFamily="18" charset="-120"/>
              </a:rPr>
              <a:t> </a:t>
            </a:r>
            <a:endParaRPr lang="zh-TW" altLang="zh-HK" sz="44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SimSun" panose="02010600030101010101" pitchFamily="2" charset="-122"/>
              <a:ea typeface="SimSun" panose="02010600030101010101" pitchFamily="2" charset="-122"/>
              <a:cs typeface="新細明體" panose="02020500000000000000" pitchFamily="18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91944" y="665604"/>
            <a:ext cx="5904656" cy="132343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80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學習與反思</a:t>
            </a:r>
            <a:endParaRPr lang="zh-HK" altLang="en-US" sz="8000" b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>
                    <a:lumMod val="85000"/>
                    <a:lumOff val="15000"/>
                  </a:scheme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799515" y="6669360"/>
            <a:ext cx="31378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00" dirty="0">
                <a:solidFill>
                  <a:schemeClr val="bg1"/>
                </a:solidFill>
              </a:rPr>
              <a:t>linkedin.com/pulse/waiting-wings-</a:t>
            </a:r>
            <a:r>
              <a:rPr lang="en-US" altLang="zh-HK" sz="1400" dirty="0" err="1">
                <a:solidFill>
                  <a:schemeClr val="bg1"/>
                </a:solidFill>
              </a:rPr>
              <a:t>julio</a:t>
            </a:r>
            <a:r>
              <a:rPr lang="en-US" altLang="zh-HK" sz="1400" dirty="0">
                <a:solidFill>
                  <a:schemeClr val="bg1"/>
                </a:solidFill>
              </a:rPr>
              <a:t>-</a:t>
            </a:r>
            <a:endParaRPr lang="zh-HK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88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1341</TotalTime>
  <Words>584</Words>
  <Application>Microsoft Office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新細明體</vt:lpstr>
      <vt:lpstr>宋体</vt:lpstr>
      <vt:lpstr>宋体</vt:lpstr>
      <vt:lpstr>Arial</vt:lpstr>
      <vt:lpstr>Calibri</vt:lpstr>
      <vt:lpstr>Century Gothic</vt:lpstr>
      <vt:lpstr>Franklin Gothic Book</vt:lpstr>
      <vt:lpstr>Franklin Gothic Medium</vt:lpstr>
      <vt:lpstr>Times New Roman</vt:lpstr>
      <vt:lpstr>Wingdings 2</vt:lpstr>
      <vt:lpstr>暗香撲面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Ken</dc:creator>
  <cp:lastModifiedBy>Efcc Kcc</cp:lastModifiedBy>
  <cp:revision>102</cp:revision>
  <cp:lastPrinted>2026-08-08T01:34:08Z</cp:lastPrinted>
  <dcterms:created xsi:type="dcterms:W3CDTF">2016-11-01T06:54:33Z</dcterms:created>
  <dcterms:modified xsi:type="dcterms:W3CDTF">2026-08-08T04:24:46Z</dcterms:modified>
</cp:coreProperties>
</file>