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5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autoCompressPictures="0">
  <p:sldMasterIdLst>
    <p:sldMasterId id="2147483665" r:id="rId1"/>
    <p:sldMasterId id="2147483716" r:id="rId2"/>
  </p:sldMasterIdLst>
  <p:notesMasterIdLst>
    <p:notesMasterId r:id="rId11"/>
  </p:notesMasterIdLst>
  <p:sldIdLst>
    <p:sldId id="261" r:id="rId3"/>
    <p:sldId id="295" r:id="rId4"/>
    <p:sldId id="330" r:id="rId5"/>
    <p:sldId id="332" r:id="rId6"/>
    <p:sldId id="333" r:id="rId7"/>
    <p:sldId id="336" r:id="rId8"/>
    <p:sldId id="337" r:id="rId9"/>
    <p:sldId id="334" r:id="rId10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B8E818F-83B4-42DF-910A-CF69AF1080A5}">
          <p14:sldIdLst>
            <p14:sldId id="261"/>
            <p14:sldId id="295"/>
            <p14:sldId id="330"/>
            <p14:sldId id="332"/>
            <p14:sldId id="333"/>
            <p14:sldId id="336"/>
            <p14:sldId id="337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5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4645" autoAdjust="0"/>
  </p:normalViewPr>
  <p:slideViewPr>
    <p:cSldViewPr snapToGrid="0">
      <p:cViewPr varScale="1">
        <p:scale>
          <a:sx n="69" d="100"/>
          <a:sy n="69" d="100"/>
        </p:scale>
        <p:origin x="21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09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>
        <p:scale>
          <a:sx n="87" d="100"/>
          <a:sy n="87" d="100"/>
        </p:scale>
        <p:origin x="254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5:54:21.665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10 1 6777,'-3'15'3160,"-1"-7"-3283,3-7 106,1 1 0,-1-1 1,1 1-1,6 18 1776,-5-16-1620,-1-3-164,14-4-29,70-7 93,-12 9-20,140 16 1,-185-13-18,0-1 0,0-2-1,-1 0 1,40-8 0,-31 2-9,-19 3 13,33-3 0,71 2-3,248-3 10,-292 9-12,119 9 1,-185-9 3,0-1-1,0 0 1,-1 0-1,1-1 1,0 0 0,17-4-1,-10 2 1,0 1-1,1 1 1,-1 1 0,0 0-1,23 4 1,-5-1-1,12-1-3,-19-1 0,1 0 0,-1 2-1,51 13 1,-62-13-17,1 0 0,0-1-1,0-1 1,30-1 0,-23 0-158,-12-1-214,0 0-1,0-1 0,15-3 0,13-4-224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5:54:31.120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0 390 3945,'5'0'6813,"2"-1"-6809,-1 1 0,0-1 0,0-1 0,0 1 0,0-1 0,7-4 0,25-5 47,626-67 4,-608 75-45,53-5-23,6 2 28,-12 0-15,281-25 12,-225 23-14,66 1 2,-131 13 0,31 1 2,-69-7-1,377 10 10,-361-4-12,119 5-5,-115-11 6,346-5 9,-415 5-9,277-6 0,-208 11 0,-9 1 0,185 1 0,-31-11 3,81 1 2,-51 5-5,187 10 7,-66 28-12,-297-32 4,83-2 0,-55-4 0,369 22 9,-208-28-6,-1-18-4,-44 3 9,-191 17-5,397-24 21,1 21-16,-90 25 3,141-10 8,-158-8-10,-279 0-11,199-2 39,210-21 14,-352 17-37,-35 2-5,35-1 1,120-19 0,71-10 19,-208 25-26,193-6-4,-73 5 30,-60-4-12,35-2 55,67-3-43,2 0 77,-93 3-65,-9 1-24,448 8-5,-317 8-10,455-44 27,-592 23-10,123-10-12,-139 23-5,282-10-2,6 20 8,-230 3-13,316 31 5,-431-28 0,220 26 10,-199-33-7,167 3 3,767-39 15,-806 17 3,-188 14-9,-11 0 54,0 0 0,20-5 1,-21 3 66,1 1 1,24 0-1,-38 2-141,1 0 0,0 0-1,0 0 1,-1 0 0,1 0-1,0-1 1,0 1-1,0 0 1,-1 0 0,1 0-1,0 0 1,0 0 0,-1-1-1,1 1 1,0 0 0,0 0-1,0 0 1,0 0 0,-1-1-1,1 1 1,0 0 0,0 0-1,0-1 1,0 1 0,0 0-1,0 0 1,0 0 0,0-1-1,-1 1 1,1 0-1,0 0 1,0-1 0,0 1-1,0 0 1,0 0 0,0-1-1,0 1 1,0 0 0,1 0-1,-1-1 1,0 1 0,0 0-1,0 0 1,0-1 0,0 1-1,0 0 1,0 0 0,1-1-1,-1 1 1,6-6-111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5:55:09.24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11 198 8322,'-10'-14'3171,"9"14"-3108,2 1-68,0 0 1,-1 0-1,1 0 1,0-1-1,0 1 1,0 0 0,0-1-1,14 1 1277,-13-2-1211,-2 6-41,1-5-25,1 0 0,-1 0-1,0 0 1,0 0-1,0 0 1,0 0-1,0 0 1,0 0-1,1 0 1,-1-1 0,0 1-1,1-1 1,13-5 6,3-3 6,1 1 1,0 1 0,1 1-1,0 0 1,33-4-1,62 7-5,-52 2-4,119 7-4,-63 0-2,-82-6 1,269 2 14,-186-6-7,448-26 16,-238 10 7,-197 14-14,260 0-8,-377 6-1,129 10 7,3 0-7,-107-10 0,454-5 8,-359 4-2,96-7 10,111-7 5,-277 13-18,112 0 4,147-5 4,-168 6-4,-59 1-5,570-10 30,-538 10 0,30-1-13,175-10 41,2 22 9,-131-9 0,-107-4-23,108 4 59,156-2 67,-171-11 116,-41 1-172,140-1 12,-206 6-111,19 0 38,-100 5-44,0 0 0,0 0-1,1-1 1,-1 1 0,0-1-1,0 0 1,0 0 0,6-3-1,-10 0 364,-1 9-159,1-5-210,0 0-9,0-1-1,0 1 1,0 0-1,0 0 0,0 0 1,0-1-1,0 1 1,0 0-1,-1 0 1,1 0-1,0-1 1,0 1-1,0 0 1,0 0-1,0 0 0,0-1 1,-1 1-1,1 0 1,0 0-1,0 0 1,0 0-1,0 0 1,-1 0-1,1-1 1,0 1-1,0 0 1,0 0-1,-1 0 0,1 0 1,0 0-1,0 0 1,0 0-1,-1 0 1,1 0-1,0 0 1,0 0-1,0 0 1,-1 0-1,1 0 1,0 0-1,0 0 0,0 0 1,-1 0-1,1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05:20:32.852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1 327 2353,'9'-5'1046,"9"-3"-938,-15 7-98,-1 1 9,41-35 3639,-42 29-3238,0-1 175,-1 5-502,0 0 1,0 1 0,0-1 0,0 1-1,1-1 1,-1 1 0,0-1 0,1 1-1,-1-1 1,1 1 0,0-1 0,-1 1-1,1 0 1,0-1 0,2-1 0,-3 3-95,2-2 111,1-1-1,-1 1 0,1 0 0,0 0 0,-1 0 1,1 1-1,0-1 0,0 1 0,0 0 0,1 0 1,-1 0-1,0 0 0,0 0 0,7 0 0,62 3 954,-34-1-976,-1-3 1,44-7-1,118-36 54,-138 33-51,-19 3 6,1 1 1,73-3-1,-28 7-10,144-25 1,-48 3-60,95 10 26,-31 4-14,-115 7-40,-12 2 22,35-9-17,-57 7-4,14-2 0,-78 5 0,1 0 0,67 8 0,68 24 0,-110-19 0,94 5 0,-88-10 0,170 4 0,-198-10 0,387 4 0,-416-4 0,317-9 56,109 9-68,0 20 0,-88-21 28,-133-4-8,627-22-8,-274 35 0,-284 26 0,-178-20 0,12 5-1,67 6 6,-51-10 17,56 3-24,58 0 2,-171-11 0,95-5 0,-55-2 0,223-5 25,-160 0-26,58-6 1,4-4 0,117 11 0,-4 22 0,-156-10 0,-79-5 0,64-3 0,25 1 0,233 15 0,-298-18 0,149 4 24,372 7 106,-434-10-84,18-1 57,277 5 266,-449 1-338,-26 0 83,0-3 1,59-5 0,-63 1 542,-46 3-579,13 5 76,-1 1 0,24 13 0,-35-18-148,16 10 35,-5-3 4,0-1-1,19 8 0,-29-14-41,1 1 0,0 0-1,-1-1 1,1 1 0,-1 1-1,0-1 1,0 0 0,0 1-1,0 0 1,0-1 0,4 7-1,-7-9-18,-12-1-769,-31-10 490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7T05:20:34.635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1 144 2577,'9'-23'7118,"-3"19"-6525,1 0 0,1 1 0,7-3 0,-10 5-527,1 0 1,-1 0-1,0 1 1,0 0-1,1 0 1,-1 1-1,0-1 1,0 1-1,1 0 1,-1 0-1,6 3 1,-3-2 3,37 12 134,-32-10-160,0 0-1,0-1 1,15 2 0,2-1 94,0-1 0,0-1 1,1-2-1,51-6 1,7-1-6,-56 5-111,36-6 0,-61 7-19,147-25 136,-120 23-86,0 0-1,51 4 1,-58 2-10,0-2 0,1 0 0,-1-2 0,52-9 0,46-10 25,-34 6-36,-47 1-18,-36 10-11,0 0 1,0 0-1,0 1 1,0 1-1,13-2 1,-19 3-3,0 0 1,0 0-1,0 0 1,0 0-1,0-1 1,0 1-1,0-1 1,0 0 0,0 0-1,0 0 1,3-2-1,-6 3 0,1 0 0,-1 0-1,0-1 1,0 1 0,0 0-1,1 0 1,-1-1 0,0 1-1,0 0 1,0-1 0,0 1 0,0 0-1,0-1 1,1 1 0,-1 0-1,0-1 1,0 1 0,0 0-1,0-1 1,0 1 0,0-1 0,-1 1-1,1 0 1,0-1 0,0 1-1,0-1 0,0 1 0,0 0-1,0 0 1,0 0 0,0-1 0,0 1 0,0 0 0,0 0 0,0-1 0,0 1 0,0 0 0,0 0 0,0-1 0,0 1 0,0 0 0,0 0 0,0 0 0,0-1 0,0 1 0,0 0 0,0 0 0,0-1 0,0 1 0,1 0 0,-1 0 0,0 0 0,0 0 0,0-1 0,0 1 0,1 0-1,-1 0 1,0 0 0,0 0 0,0 0 0,1-1 0,-1 1 0,0 0 0,1 0 0,8-1 3,0 0-1,1 0 1,-1 1-1,11 2 1,6-1 0,-7-1 2,0 0-1,0 2 0,32 6 1,-48-7 3,-3-1-3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6:00:54.260"/>
    </inkml:context>
    <inkml:brush xml:id="br0">
      <inkml:brushProperty name="width" value="0.5" units="cm"/>
      <inkml:brushProperty name="height" value="1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1 118 6289,'16'-3'2234,"-14"3"-2237,-1 0 18,1 0 0,-1 0 0,1 0 0,-1 0-1,1-1 1,0 1 0,-1 0 0,1-1 0,-1 1 0,13-16 1322,-14 16-1316,1-1-124,3 3 92,1 5-29,-5-6 39,1 0 0,-1-1 0,1 1 1,-1 0-1,1-1 0,0 1 0,-1 0 0,1-1 0,0 1 1,-1-1-1,1 1 0,0-1 0,0 1 0,-1-1 0,1 0 1,0 1-1,0-1 0,0 0 0,0 0 0,0 1 0,44 14-37,-36-10 28,0-2 0,1 1 1,17 3-1,-3-3 15,143 19 70,-141-19-30,-1 1-1,30 10 1,-7-1-44,45 13-37,-47-11 57,-33-11-24,25 6-1,-7-7-26,1-1 0,0-2 0,48-3 0,-27 0 58,19 0 3,175 2 29,-51 12-83,-138-4 47,-43-5-21,0 0 0,24 0-1,206 10 22,0-1-18,-164-9-33,114 18 0,-176-20 13,1 0-1,-1-2 1,0 0-1,0-1 1,0-1-1,31-10 1,39-4-22,230-16 56,2 30 1,-299 4-16,301 11 44,-288-12-47,590-6-2,-581 7-2,0 1-1,47 10 0,-43-5 2,17-2-13,88-3 0,-27-2 2,25 7 17,114 2 5,-225-11 7,67-13 0,-1 0-1,577-21 14,-416 43-21,-41 4-6,176-3-6,-188-30 3,-206 21 1,50-8 4,64-1 0,313-15 16,-344 16-26,104-4-14,-122 13 20,547-14 22,-330-4-28,522-7 51,-341 2-29,-240 8 5,-140 9-19,156-2 52,1 8-24,-103-2 0,392-18 83,-200 5-115,-285 14-1,260 0-21,-155 2 15,-127 0 10,33 6 1,19 1 0,215-8-9,-119-3 11,101 6-6,160-1-5,-365-5 6,132 3 2,-172 3 4,153 4-6,-75-3 5,-24 1-7,56-4 3,82 0 71,-149-2 50,123-9 224,-136 8-232,-49 2-89,1 0 1,-1-2-1,23-3 0,-29 3-16,-1 1 1,1 0-1,0 1 1,8 0-1,24-1 8,111-10 89,-125 10-81,42-2 66,69-2 151,0-4-84,-53 4 92,18 3-71,-96-2-108,-7 3-69,0 1 1,0-1-1,1 1 1,-1 0-1,0-1 0,1 1 1,-1 0-1,0-1 1,1 1-1,-1 0 1,1 0-1,-1-1 1,1 1-1,-1 0 1,1 0-1,-1 0 1,0-1-1,1 1 1,-1 0-1,1 0 1,-1 0-1,1 0 0,-1 0 1,1 0-1,-1 0 1,1 0-1,-1 0 1,1 0-1,-1 0 1,1 1-1,-1-1 1,1 0-1,-1 0 1,1 0-1,-1 1 1,1-1-1,-1 0 1,0 0-1,1 1 0,0 0 1,-1-1-14,1 0 1,0 1-1,0-1 0,0 1 0,0-1 1,0 0-1,0 0 0,0 0 1,-1 1-1,1-1 0,0 0 0,0 0 1,0 0-1,0 0 0,0 0 1,0-1-1,0 1 0,0 0 1,0 0-1,0-1 0,-1 1 0,1 0 1,0-1-1,0 1 0,0-1 1,0 1-1,-1-1 0,1 0 0,0 1 1,-1-1-1,1 1 0,0-1 1,-1 0-1,1 0 0,0 0 1,11-17-130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6:08:48.27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579 400 7282,'-10'-19'3240,"9"17"-3245,0 1 1,0-1-1,0 1 1,0-1-1,0 0 1,0 0 0,1 1-1,-1-1 1,1 0-1,-1 0 1,1 0-1,-1-3 1,-2-28 410,2 28-359,0 1 0,1 0 1,-1 0-1,1-1 0,0 1 1,0 0-1,1 0 0,-1-1 1,1 1-1,0 0 0,0 0 1,0 0-1,1 0 0,2-6 1,8-8-54,-1 1 0,2 1 0,0 0 1,2 0-1,-1 2 0,2 0 0,-1 0 1,2 2-1,0 0 0,0 1 0,35-16 0,-34 20 15,-1 1 0,26-4 0,-17 4-14,22-5 4,83-6 1,49 9-3,-124 7 8,-1 3 1,64 11-1,-91-9-1,0 2 0,0 1-1,0 2 1,-1 0 0,51 27-1,-69-30-4,-1 1 0,1 0 0,-1 0 0,0 1 0,-1 0-1,0 0 1,0 1 0,-1 0 0,9 17 0,6 7-2,37 57-19,47 63-38,-79-117 36,-1 0 0,-2 2-1,-1 0 1,-2 2-1,17 49 1,4 9 60,-24-61-39,-2 0 1,-1 1-1,13 60 0,-21-49-62,-1-1 0,-3 1 1,-1 0-1,-8 61 0,5-100 72,0 1 0,-1 0 0,0 0 1,-1-1-1,-8 19 0,-33 48 11,26-46-2,-78 123-70,77-126 34,-1-1 1,-2-1-1,-32 30 0,46-48 18,-68 67 64,68-66-29,0 1 0,-1-2-1,0 1 1,0-1 0,-1-1 0,0 0 0,0 0-1,-1-1 1,0-1 0,0 0 0,0 0 0,0-1 0,-1-1-1,-21 3 1,-68 10 21,-1-5 0,-181-4-1,41-30-13,29 2-15,201 20-24,-81-3 22,0-4-1,-94-21 1,170 25 15,1-1 1,0-1-1,0-1 1,0 0-1,1-1 1,0-1-1,-17-12 1,22 13-7,1 0 1,0-1-1,0 0 1,1-1-1,1 0 1,-1-1-1,2 1 1,-1-1-1,1-1 1,-6-15-1,0-6-22,2 0-1,2 0 1,1-1-1,1 0 1,2-1-1,-1-57 0,19-211 51,-12 292-59,53-436 72,-52 433-76,0 0 0,1 0 0,0 1 0,1-1-1,0 1 1,1-1 0,1 2 0,0-1 0,1 0-1,0 1 1,1 1 0,1-1 0,-1 1 0,13-12-1,63-50-319,163-110 0,-152 117-1677,-47 29 1071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6:08:52.22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12 521 8162,'-10'-7'1931,"8"2"-1225,4 3-718,-1 1 1,1 0-1,-1 0 0,1 0 1,-1 0-1,1 0 1,0 0-1,-1 1 1,1-1-1,3 0 1,47-17-150,36-13 105,-74 25 60,-1 0-1,0-1 1,0-1 0,15-11 0,-28 19-4,58-47 62,75-46-1,-101 74-41,1 1 1,1 1-1,44-15 0,6 9-21,1 3 1,95-8-1,23 7 26,4 1 3,-2 0-14,1-1-25,-179 17 12,36-5 6,100-2 1,-143 12-3,0 0 0,0 1 0,-1 0 0,1 2 0,-1 1 0,0 0-1,0 1 1,0 1 0,24 13 0,-40-18-3,9 5-5,1 0 0,0 0-1,1-1 1,0-1 0,23 6 0,-25-8-4,0 1-1,21 8 1,-22-7 6,-1-1 0,1-1-1,0 1 1,14 1 0,141 12-13,-78-9-24,132 18 85,-187-20-24,0 1 1,-1 2-1,-1 1 0,49 23 1,48 39-10,-79-44-18,-36-20-2,0 0-1,-1 2 1,0-1-1,0 2 1,-1-1-1,0 2 1,14 18-1,-9-6-29,-2 0 1,0 0-1,13 32 1,-24-47 34,-1 0 1,0 0 0,0 0 0,-1 1 0,0-1 0,0 1 0,-1-1-1,-1 0 1,0 1 0,-2 10 0,0 41 127,4 3-52,-11 99-1,5-95-45,5-41-10,-7 36 0,5-44-15,0-1-1,1 1 0,2 31 1,12 57 23,-6-66-16,1 60 0,-8-96-25,-1 0 0,0 0 1,0 0-1,0 0 0,-1 0 1,1 0-1,-1-1 1,0 1-1,-1-1 0,1 1 1,-1-1-1,0 0 0,0 0 1,-5 6-1,-5 3 17,0-1 1,-22 17-1,14-15 85,-2 0 1,1-1 0,-2-2-1,-24 9 1,36-15-88,-14 5-1,0-1 0,-1-1 0,-33 5 0,-84 4-10,28-4 11,-321 77 41,404-82-27,-1-1-1,0-2 0,0-1 0,-1-2 0,1-1 0,-1-2 1,-39-7-1,-591-37 423,588 39-411,-119-24-1,171 25-4,-65-16 154,-161-62 0,177 55-154,53 21-16,1-2 0,1 0 1,-1-1-1,2-1 0,-20-14 0,28 16 4,-1 1 0,1-2 0,1 1-1,-1-2 1,2 1 0,0-1-1,0 0 1,1-1 0,-8-15 0,2-2 36,-3-4-94,1 0 0,2 0 0,1-2 0,-12-60 0,14 22-9,-12-70 171,16 115-45,-1 1 0,-1 1 0,-14-32-1,13 40-63,1-1-1,0 0 0,2 0 1,0-1-1,-5-32 0,11 48-7,0-1-1,1 1 1,-1 0-1,1 0 0,0-1 1,0 1-1,1 0 1,-1 0-1,1 0 0,0 0 1,0 0-1,0 1 1,0-1-1,6-5 0,4-6-3,1 1 0,16-13-1,-13 12 7,18-21 9,39-51-1,-62 72 8,-6 9-64,0 1 1,0 0-1,0 0 1,0 0-1,1 0 1,0 1-1,0 0 0,0 0 1,0 1-1,0 0 1,10-4-1,10-5-458,1-5 225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6T16:08:55.03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539 276 5337,'1'-2'3188,"8"-3"-3138,-3 4-58,0 1 1,0-1-1,0-1 0,0 1 0,9-4 0,-9 3 45,0 0-1,0 0 1,1 0-1,-1 1 1,10 0-1,-3-1 16,0 1 0,-1-2 0,1 1-1,-1-2 1,0 0 0,20-8 0,31-11 49,322-41 58,-373 63-155,97-12 16,0 2-12,150-37 0,-185 30 81,0 3 0,1 3 0,150-4 0,-203 16-55,0 1 0,0 2 0,0 0 0,-1 1 0,1 1 0,-1 1 0,0 1 0,0 0 0,-1 2 0,0 0 0,-1 2 0,0 0 0,33 26 0,-34-23-36,0-2 0,0 0 0,1-1 0,0 0 0,1-2 0,0 0 0,1-1 0,0-2 0,37 8 0,81 3 12,65 13-2,-184-25-7,1 1 1,-1 1-1,0 2 1,0-1-1,-1 2 1,0 1-1,-1 0 1,0 1-1,21 20 1,-20-14-1,-1 0 1,0 2-1,-1 0 1,-2 1-1,0 0 0,-1 2 1,15 30-1,-6 2-14,-1 1 1,-3 1-1,21 107 0,2 183-76,-37-260 12,-10 123 1,4-201 92,0 0 0,0 0 1,-1-1-1,0 1 0,-1 0 0,1-1 1,-2 0-1,1 0 0,-1 0 0,-1 0 0,1-1 1,-10 12-1,8-12 22,-2 0-1,1 0 1,-1-1 0,0 1 0,0-2-1,0 1 1,-1-1 0,0-1 0,0 1-1,0-2 1,-11 4 0,-226 50 163,113-30-155,70-13-40,-117 30 15,146-34-14,1 2 0,0 1 1,-39 23-1,12-4 9,-2-3 1,-125 41 0,-140 13 22,296-78-24,0-1 0,0-2 0,-1-1 0,1-1 1,-51-8-1,-73-23 23,54 9 65,-264-65 96,288 66-179,4 1-15,-115-48 0,8-21-207,160 79 161,1-1 0,0-1 1,-29-22-1,28 19 61,-2 0-1,1 2 1,-43-18-1,-17-11-8,71 36-13,3 3-17,1 0 0,0-1 0,1 1 0,-1-1 0,1 0 0,0-1 0,0 0-1,0 0 1,0 0 0,1 0 0,0 0 0,-6-11 0,-39-80 8,-15-36 255,49 88-212,2 0-1,2-1 1,2 0-1,2-1 1,2 0 0,2 0-1,2 0 1,2 0 0,8-52-1,-6 79-30,1-1 0,1 1 0,1 1-1,1-1 1,0 1 0,2 0 0,0 1 0,1 0-1,23-31 1,60-102 8,-24 36 1,-58 98 48,1 1 1,0-1 0,28-23-1,49-33-1726,-68 56 149,2 1 454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044167D-BF23-4A90-BA8D-5E2285AA207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512763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59714" y="4140368"/>
            <a:ext cx="5973872" cy="558073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AB84938-CBA5-4933-A27D-8CFCF64EC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8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28600" indent="-228600" algn="l" defTabSz="914400" rtl="0" eaLnBrk="1" latinLnBrk="0" hangingPunct="1">
      <a:spcAft>
        <a:spcPts val="600"/>
      </a:spcAft>
      <a:buFont typeface="+mj-lt"/>
      <a:buAutoNum type="arabicParenR"/>
      <a:defRPr sz="1600" b="1" kern="1200">
        <a:solidFill>
          <a:srgbClr val="C00000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1pPr>
    <a:lvl2pPr marL="685800" indent="-228600" algn="l" defTabSz="914400" rtl="0" eaLnBrk="1" latinLnBrk="0" hangingPunct="1">
      <a:spcAft>
        <a:spcPts val="600"/>
      </a:spcAft>
      <a:buFont typeface="+mj-lt"/>
      <a:buAutoNum type="alphaLcParenR"/>
      <a:defRPr sz="14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2pPr>
    <a:lvl3pPr marL="1143000" indent="-228600" algn="l" defTabSz="914400" rtl="0" eaLnBrk="1" latinLnBrk="0" hangingPunct="1">
      <a:spcAft>
        <a:spcPts val="300"/>
      </a:spcAft>
      <a:buFont typeface="+mj-lt"/>
      <a:buAutoNum type="romanLcPeriod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3pPr>
    <a:lvl4pPr marL="1600200" indent="-2286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4pPr>
    <a:lvl5pPr marL="2057400" indent="-228600" algn="l" defTabSz="914400" rtl="0" eaLnBrk="1" latinLnBrk="0" hangingPunct="1">
      <a:buFont typeface="Courier New" panose="02070309020205020404" pitchFamily="49" charset="0"/>
      <a:buChar char="o"/>
      <a:defRPr sz="1200" kern="1200">
        <a:solidFill>
          <a:schemeClr val="tx1"/>
        </a:solidFill>
        <a:latin typeface="DengXian" panose="02010600030101010101" pitchFamily="2" charset="-122"/>
        <a:ea typeface="DengXia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928688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3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EF85A-1D25-438F-8B16-1656138D4FE3}" type="slidenum">
              <a:rPr kumimoji="0" lang="en-HK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HK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878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1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89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57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9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2A6AC-9CED-DB1D-C439-C9550B917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2ADE1-6E23-2EBF-5904-8CBBA7A29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9F0A8-E55B-E88E-43F2-C1B19FC02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FB393-091C-F10C-76A8-95BC00B3EB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EF85A-1D25-438F-8B16-1656138D4FE3}" type="slidenum">
              <a:rPr kumimoji="0" lang="en-HK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HK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69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AutoNum type="alphaLcParenR"/>
            </a:pPr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84938-CBA5-4933-A27D-8CFCF64ECF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38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2DB5-2F9D-4DE3-A91D-6B366DE28D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4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01A9-EC23-4B51-B03F-EFC11F66FA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0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301E-A93E-4B8D-BA07-1FCB43C5F4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223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6914-AABF-43BB-B260-0EDAAF1C6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427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7558-2E40-4D71-9E04-AA1842DEB2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 dirty="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0280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229A-A641-4E40-A54C-7EEE46A086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91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FCCA-C5ED-4697-81FA-FFD325EB83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61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2D0E-71FD-4DFF-A1EE-8E368608E1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04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28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076" y="376912"/>
            <a:ext cx="9683537" cy="945624"/>
          </a:xfrm>
        </p:spPr>
        <p:txBody>
          <a:bodyPr>
            <a:normAutofit/>
          </a:bodyPr>
          <a:lstStyle>
            <a:lvl1pPr>
              <a:defRPr sz="4800" b="1" baseline="0">
                <a:solidFill>
                  <a:srgbClr val="800000"/>
                </a:solidFill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8327" y="1393794"/>
            <a:ext cx="10485178" cy="5087293"/>
          </a:xfrm>
        </p:spPr>
        <p:txBody>
          <a:bodyPr/>
          <a:lstStyle>
            <a:lvl1pPr>
              <a:lnSpc>
                <a:spcPct val="120000"/>
              </a:lnSpc>
              <a:spcBef>
                <a:spcPts val="600"/>
              </a:spcBef>
              <a:defRPr sz="4000"/>
            </a:lvl1pPr>
            <a:lvl2pPr>
              <a:lnSpc>
                <a:spcPct val="120000"/>
              </a:lnSpc>
              <a:spcBef>
                <a:spcPts val="600"/>
              </a:spcBef>
              <a:defRPr sz="3200"/>
            </a:lvl2pPr>
            <a:lvl3pPr>
              <a:lnSpc>
                <a:spcPct val="120000"/>
              </a:lnSpc>
              <a:spcBef>
                <a:spcPts val="600"/>
              </a:spcBef>
              <a:defRPr sz="2800"/>
            </a:lvl3pPr>
            <a:lvl4pPr>
              <a:lnSpc>
                <a:spcPct val="120000"/>
              </a:lnSpc>
              <a:spcBef>
                <a:spcPts val="600"/>
              </a:spcBef>
              <a:defRPr sz="2400"/>
            </a:lvl4pPr>
            <a:lvl5pPr>
              <a:lnSpc>
                <a:spcPct val="120000"/>
              </a:lnSpc>
              <a:spcBef>
                <a:spcPts val="600"/>
              </a:spcBef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70923" y="6463457"/>
            <a:ext cx="1146283" cy="370396"/>
          </a:xfrm>
        </p:spPr>
        <p:txBody>
          <a:bodyPr/>
          <a:lstStyle/>
          <a:p>
            <a:r>
              <a:rPr lang="en-US"/>
              <a:t>2025/5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21076" y="6481087"/>
            <a:ext cx="8088872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dirty="0"/>
              <a:t>內部教材，請勿外傳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555351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560" y="626436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0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8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338" y="376912"/>
            <a:ext cx="9920275" cy="945624"/>
          </a:xfrm>
        </p:spPr>
        <p:txBody>
          <a:bodyPr>
            <a:normAutofit/>
          </a:bodyPr>
          <a:lstStyle>
            <a:lvl1pPr>
              <a:defRPr sz="4800" b="1" baseline="0">
                <a:solidFill>
                  <a:srgbClr val="800000"/>
                </a:solidFill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8327" y="1456841"/>
            <a:ext cx="10388457" cy="4862560"/>
          </a:xfrm>
        </p:spPr>
        <p:txBody>
          <a:bodyPr/>
          <a:lstStyle>
            <a:lvl1pPr>
              <a:defRPr sz="4000" b="1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58329" y="6319401"/>
            <a:ext cx="1146283" cy="370396"/>
          </a:xfrm>
        </p:spPr>
        <p:txBody>
          <a:bodyPr/>
          <a:lstStyle/>
          <a:p>
            <a:fld id="{9C10F935-DFEE-4902-93AC-606FFEDEFD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20340" y="6324672"/>
            <a:ext cx="8088872" cy="365125"/>
          </a:xfrm>
        </p:spPr>
        <p:txBody>
          <a:bodyPr/>
          <a:lstStyle>
            <a:lvl1pPr algn="ctr">
              <a:defRPr sz="1200"/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555351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8560" y="626436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346561-C565-41D1-B85C-58FEDDB731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4" y="242607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9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120340" y="624110"/>
            <a:ext cx="9384272" cy="1280890"/>
          </a:xfrm>
        </p:spPr>
        <p:txBody>
          <a:bodyPr/>
          <a:lstStyle>
            <a:lvl1pPr>
              <a:defRPr baseline="0"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0340" y="2133600"/>
            <a:ext cx="4496360" cy="4013200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2126222"/>
            <a:ext cx="4583111" cy="4020578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358328" y="6344801"/>
            <a:ext cx="1146283" cy="370396"/>
          </a:xfrm>
        </p:spPr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20340" y="6350072"/>
            <a:ext cx="8088871" cy="365125"/>
          </a:xfrm>
        </p:spPr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62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89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18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35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93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88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6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1577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270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sz="8000">
                <a:ln w="3175" cmpd="sng">
                  <a:noFill/>
                </a:ln>
                <a:solidFill>
                  <a:srgbClr val="E78712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312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8D22A-8055-4E33-B971-2A9EEE9411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69257B-729D-4E77-AABE-F5F1771B4C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5410" y="313471"/>
            <a:ext cx="4060288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63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15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654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3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120340" y="624110"/>
            <a:ext cx="9384272" cy="1280890"/>
          </a:xfrm>
        </p:spPr>
        <p:txBody>
          <a:bodyPr/>
          <a:lstStyle>
            <a:lvl1pPr>
              <a:defRPr baseline="0">
                <a:ea typeface="微軟正黑體" panose="020B0604030504040204" pitchFamily="34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0340" y="2133600"/>
            <a:ext cx="4496360" cy="4013200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2126222"/>
            <a:ext cx="4583111" cy="4020578"/>
          </a:xfrm>
        </p:spPr>
        <p:txBody>
          <a:bodyPr>
            <a:normAutofit/>
          </a:bodyPr>
          <a:lstStyle>
            <a:lvl1pPr>
              <a:defRPr baseline="0">
                <a:ea typeface="微軟正黑體" panose="020B0604030504040204" pitchFamily="34" charset="-120"/>
              </a:defRPr>
            </a:lvl1pPr>
            <a:lvl2pPr>
              <a:defRPr baseline="0">
                <a:ea typeface="微軟正黑體" panose="020B0604030504040204" pitchFamily="34" charset="-120"/>
              </a:defRPr>
            </a:lvl2pPr>
            <a:lvl3pPr>
              <a:defRPr baseline="0">
                <a:ea typeface="微軟正黑體" panose="020B0604030504040204" pitchFamily="34" charset="-120"/>
              </a:defRPr>
            </a:lvl3pPr>
            <a:lvl4pPr>
              <a:defRPr baseline="0">
                <a:ea typeface="微軟正黑體" panose="020B0604030504040204" pitchFamily="34" charset="-120"/>
              </a:defRPr>
            </a:lvl4pPr>
            <a:lvl5pPr>
              <a:defRPr baseline="0"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358328" y="6344801"/>
            <a:ext cx="1146283" cy="370396"/>
          </a:xfrm>
        </p:spPr>
        <p:txBody>
          <a:bodyPr/>
          <a:lstStyle/>
          <a:p>
            <a:fld id="{2E108CB4-2CC3-4390-96DA-A34C688CD7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20340" y="6350072"/>
            <a:ext cx="8088871" cy="365125"/>
          </a:xfrm>
        </p:spPr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CDF0F8-4357-41E3-A772-80A3449D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326645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EB5F-3881-401A-BDA3-B967DB7E28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90AA95-71F6-472E-A7B5-64CF49A25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7323" y="294742"/>
            <a:ext cx="814576" cy="89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9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AE94E-6C22-47A1-83D7-9BF4C1BCFD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254E-A4C7-494E-AC63-D088C4B5EF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03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DC27-563A-49F6-887C-9A78FD9AD5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4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1A3D7-FFBD-42CD-904F-A6CE7AFA6D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224D6-4715-499C-8BD1-57CC6A9805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4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H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CE8B390-0B75-4E05-80A8-1805829C44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8/7/2026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zh-TW" altLang="en-US">
                <a:solidFill>
                  <a:prstClr val="black">
                    <a:tint val="75000"/>
                  </a:prstClr>
                </a:solidFill>
              </a:rPr>
              <a:t>內部教材，請勿外傳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914400"/>
            <a:fld id="{1BA224D6-4715-499C-8BD1-57CC6A98055C}" type="slidenum">
              <a:rPr lang="en-US" smtClean="0"/>
              <a:pPr defTabSz="9144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93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微軟正黑體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HK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H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2025/5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/>
              <a:t>內部教材，請勿外傳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7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600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微軟正黑體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微軟正黑體" panose="020B0604030504040204" pitchFamily="34" charset="-120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32025C-4CD3-40D8-BAE8-067B9A085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062" y="4127644"/>
            <a:ext cx="8131550" cy="2123229"/>
          </a:xfrm>
        </p:spPr>
        <p:txBody>
          <a:bodyPr>
            <a:noAutofit/>
          </a:bodyPr>
          <a:lstStyle/>
          <a:p>
            <a:r>
              <a:rPr lang="zh-CN" altLang="en-US" sz="4000" b="1" dirty="0"/>
              <a:t>我會啞口無言嗎？</a:t>
            </a:r>
            <a:endParaRPr lang="en-US" altLang="zh-CN" sz="40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826D50-69FD-4D17-B3BC-FD2358C42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1746881"/>
            <a:ext cx="8131550" cy="2262781"/>
          </a:xfrm>
        </p:spPr>
        <p:txBody>
          <a:bodyPr>
            <a:normAutofit/>
          </a:bodyPr>
          <a:lstStyle/>
          <a:p>
            <a:pPr lvl="0" fontAlgn="ctr"/>
            <a:r>
              <a:rPr lang="zh-CN" altLang="en-US" dirty="0"/>
              <a:t>馬太福音 </a:t>
            </a:r>
            <a:r>
              <a:rPr lang="en-US" altLang="zh-CN" dirty="0"/>
              <a:t>22:8-14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" y="234737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ADCE0-50EF-42F1-8101-31275822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熱身、討論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6214A-A2D9-4E08-B9C9-4838D890B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b="1" dirty="0"/>
              <a:t>以下名稱有什麼異同？</a:t>
            </a:r>
            <a:endParaRPr lang="en-HK" altLang="zh-CN" b="1" dirty="0"/>
          </a:p>
          <a:p>
            <a:pPr lvl="1"/>
            <a:r>
              <a:rPr lang="zh-CN" altLang="en-US" dirty="0"/>
              <a:t>信徒（</a:t>
            </a:r>
            <a:r>
              <a:rPr lang="en-US" altLang="zh-CN" dirty="0"/>
              <a:t>believer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zh-CN" altLang="en-US" dirty="0"/>
              <a:t>門徒（</a:t>
            </a:r>
            <a:r>
              <a:rPr lang="en-US" altLang="zh-CN" dirty="0"/>
              <a:t>disciple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zh-CN" altLang="en-US" dirty="0"/>
              <a:t>使徒（</a:t>
            </a:r>
            <a:r>
              <a:rPr lang="en-US" altLang="zh-CN" dirty="0"/>
              <a:t>apostle</a:t>
            </a:r>
            <a:r>
              <a:rPr lang="zh-CN" altLang="en-US" dirty="0"/>
              <a:t>）</a:t>
            </a:r>
            <a:endParaRPr lang="en-HK" altLang="zh-CN" dirty="0"/>
          </a:p>
          <a:p>
            <a:r>
              <a:rPr lang="zh-CN" altLang="en-US" b="1" dirty="0"/>
              <a:t>你是誰？</a:t>
            </a:r>
            <a:endParaRPr lang="en-HK" altLang="zh-CN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58FA5-63D9-ADEB-8CC7-13448F4DA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2025/5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E8C29-64AF-D68E-3725-2DB85B8B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25EE-239B-4C5F-AAD1-255A7D5F1EE2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0BDA1-D34C-A73C-A225-2C5689BDA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cs typeface="+mn-cs"/>
              </a:rPr>
              <a:t>內部教材，請勿外傳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12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EC9F6-A258-66AE-378E-B7D2370B1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上文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C2248-5DDE-5E8B-14CF-86DF77FA7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馬太福音</a:t>
            </a:r>
            <a:r>
              <a:rPr lang="en-US" altLang="zh-CN" dirty="0"/>
              <a:t>22:1-7</a:t>
            </a:r>
          </a:p>
          <a:p>
            <a:r>
              <a:rPr lang="zh-CN" altLang="en-US" dirty="0"/>
              <a:t>天國（</a:t>
            </a:r>
            <a:r>
              <a:rPr lang="en-US" altLang="zh-CN" dirty="0"/>
              <a:t>kingdom of heaven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zh-TW" altLang="en-US" dirty="0"/>
              <a:t>願你的國降臨；願你的旨意行在地上，如同行在天上。</a:t>
            </a:r>
            <a:r>
              <a:rPr lang="zh-CN" altLang="en-US" dirty="0"/>
              <a:t>（太</a:t>
            </a:r>
            <a:r>
              <a:rPr lang="en-HK" altLang="zh-CN" dirty="0"/>
              <a:t>6:10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zh-CN" altLang="en-US" dirty="0"/>
              <a:t>馬太福音</a:t>
            </a:r>
            <a:r>
              <a:rPr lang="en-US" altLang="zh-CN" dirty="0"/>
              <a:t>25</a:t>
            </a:r>
            <a:r>
              <a:rPr lang="zh-CN" altLang="en-US" dirty="0"/>
              <a:t>章（十個童女、</a:t>
            </a:r>
            <a:r>
              <a:rPr lang="zh-TW" altLang="en-US" dirty="0"/>
              <a:t>按才幹</a:t>
            </a:r>
            <a:r>
              <a:rPr lang="zh-CN" altLang="en-US" dirty="0"/>
              <a:t>受</a:t>
            </a:r>
            <a:r>
              <a:rPr lang="zh-TW" altLang="en-US" dirty="0"/>
              <a:t>託付</a:t>
            </a:r>
            <a:r>
              <a:rPr lang="zh-CN" altLang="en-US" dirty="0"/>
              <a:t>；萬民受審判，綿羊山羊）</a:t>
            </a:r>
            <a:endParaRPr lang="en-HK" altLang="zh-CN" dirty="0"/>
          </a:p>
          <a:p>
            <a:pPr lvl="1"/>
            <a:r>
              <a:rPr lang="en-HK" dirty="0" err="1"/>
              <a:t>已然，未然</a:t>
            </a:r>
            <a:r>
              <a:rPr lang="zh-CN" altLang="en-US" dirty="0"/>
              <a:t>。</a:t>
            </a:r>
            <a:r>
              <a:rPr lang="en-US" altLang="zh-CN" dirty="0"/>
              <a:t>Already</a:t>
            </a:r>
            <a:r>
              <a:rPr lang="zh-CN" altLang="en-US" dirty="0"/>
              <a:t> </a:t>
            </a:r>
            <a:r>
              <a:rPr lang="en-HK" altLang="zh-CN" dirty="0"/>
              <a:t>but not yet</a:t>
            </a:r>
            <a:endParaRPr lang="zh-CN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D1A1DB-D63A-FD87-7D37-79D2673BE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033B5-7877-2E64-869F-250F75906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92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5D04-8EAE-D649-1061-F12F603D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E20EE-BEF2-6A85-5078-EAB25CF2A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dirty="0"/>
              <a:t>8 </a:t>
            </a:r>
            <a:r>
              <a:rPr lang="zh-TW" altLang="en-US" dirty="0"/>
              <a:t>於是對僕人說：</a:t>
            </a:r>
            <a:r>
              <a:rPr lang="en-US" altLang="zh-TW" dirty="0"/>
              <a:t>『</a:t>
            </a:r>
            <a:r>
              <a:rPr lang="zh-TW" altLang="en-US" dirty="0"/>
              <a:t>喜筵已經齊備，只是所召的人不配。</a:t>
            </a:r>
            <a:r>
              <a:rPr lang="en-US" altLang="zh-TW" dirty="0"/>
              <a:t>9 </a:t>
            </a:r>
            <a:r>
              <a:rPr lang="zh-TW" altLang="en-US" dirty="0"/>
              <a:t>所以你們要往岔路口上去，凡遇見的，都召來赴席。</a:t>
            </a:r>
            <a:r>
              <a:rPr lang="en-US" altLang="zh-TW" dirty="0"/>
              <a:t>』10 </a:t>
            </a:r>
            <a:r>
              <a:rPr lang="zh-TW" altLang="en-US" dirty="0"/>
              <a:t>那些僕人就出去，到大路上，凡遇見的，不論善惡都召聚了來，筵席上就坐滿了客。</a:t>
            </a:r>
            <a:r>
              <a:rPr lang="zh-CN" altLang="en-US" dirty="0"/>
              <a:t>（太</a:t>
            </a:r>
            <a:r>
              <a:rPr lang="en-US" altLang="zh-CN" dirty="0"/>
              <a:t>22:8-10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zh-CN" altLang="en-US" dirty="0"/>
              <a:t>誰“配”去喜筵？</a:t>
            </a:r>
            <a:endParaRPr lang="en-HK" altLang="zh-CN" dirty="0"/>
          </a:p>
          <a:p>
            <a:pPr lvl="1"/>
            <a:r>
              <a:rPr lang="zh-CN" altLang="en-US" dirty="0"/>
              <a:t>作僕人的：</a:t>
            </a:r>
            <a:endParaRPr lang="en-HK" altLang="zh-CN" dirty="0"/>
          </a:p>
          <a:p>
            <a:pPr lvl="2"/>
            <a:r>
              <a:rPr lang="zh-CN" altLang="en-US" dirty="0"/>
              <a:t>受命，出去、召聚（不論善惡）</a:t>
            </a:r>
            <a:endParaRPr lang="en-HK" altLang="zh-CN" dirty="0"/>
          </a:p>
          <a:p>
            <a:pPr lvl="2"/>
            <a:r>
              <a:rPr lang="zh-TW" altLang="en-US" dirty="0"/>
              <a:t>我來本不是召義人，乃是召罪人</a:t>
            </a:r>
            <a:r>
              <a:rPr lang="zh-CN" altLang="en-US" dirty="0"/>
              <a:t>（太</a:t>
            </a:r>
            <a:r>
              <a:rPr lang="en-HK" altLang="zh-CN" dirty="0"/>
              <a:t>9:13</a:t>
            </a:r>
            <a:r>
              <a:rPr lang="zh-CN" altLang="en-US" dirty="0"/>
              <a:t>下）</a:t>
            </a:r>
            <a:endParaRPr lang="en-HK" altLang="zh-CN" dirty="0"/>
          </a:p>
          <a:p>
            <a:pPr lvl="2"/>
            <a:endParaRPr lang="en-HK" altLang="zh-CN" dirty="0"/>
          </a:p>
          <a:p>
            <a:pPr lvl="2"/>
            <a:endParaRPr lang="zh-TW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913D15-EDD0-0977-FFB1-972DD5EAF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1301A5-449A-D67D-AD97-05413B90A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4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93EFB0E-3011-DE01-3F79-0F755580D311}"/>
                  </a:ext>
                </a:extLst>
              </p14:cNvPr>
              <p14:cNvContentPartPr/>
              <p14:nvPr/>
            </p14:nvContentPartPr>
            <p14:xfrm>
              <a:off x="1912433" y="2219978"/>
              <a:ext cx="767520" cy="21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93EFB0E-3011-DE01-3F79-0F755580D31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22793" y="2040338"/>
                <a:ext cx="94716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C661B16-E0E7-E7E7-840A-6F9205D8969C}"/>
                  </a:ext>
                </a:extLst>
              </p14:cNvPr>
              <p14:cNvContentPartPr/>
              <p14:nvPr/>
            </p14:nvContentPartPr>
            <p14:xfrm>
              <a:off x="1444073" y="3153458"/>
              <a:ext cx="6477840" cy="140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C661B16-E0E7-E7E7-840A-6F9205D8969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4073" y="2973818"/>
                <a:ext cx="6657480" cy="50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293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50C3B-3764-0494-1926-449213B4A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05DAE-04C2-9D55-9CB2-57F1E11D4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dirty="0"/>
              <a:t>11 </a:t>
            </a:r>
            <a:r>
              <a:rPr lang="zh-TW" altLang="en-US" dirty="0"/>
              <a:t>王進來觀看賓客，見那裏有一個沒有穿禮服的，</a:t>
            </a:r>
            <a:r>
              <a:rPr lang="en-US" altLang="zh-TW" dirty="0"/>
              <a:t>12 </a:t>
            </a:r>
            <a:r>
              <a:rPr lang="zh-TW" altLang="en-US" dirty="0"/>
              <a:t>就對他說：</a:t>
            </a:r>
            <a:r>
              <a:rPr lang="en-US" altLang="zh-TW" dirty="0"/>
              <a:t>『</a:t>
            </a:r>
            <a:r>
              <a:rPr lang="zh-TW" altLang="en-US" dirty="0"/>
              <a:t>朋友，你到這裏來怎麼不穿禮服呢？</a:t>
            </a:r>
            <a:r>
              <a:rPr lang="en-US" altLang="zh-TW" dirty="0"/>
              <a:t>』</a:t>
            </a:r>
            <a:r>
              <a:rPr lang="zh-TW" altLang="en-US" dirty="0"/>
              <a:t>那人無言可答。</a:t>
            </a:r>
            <a:r>
              <a:rPr lang="zh-CN" altLang="en-US" dirty="0"/>
              <a:t>（太</a:t>
            </a:r>
            <a:r>
              <a:rPr lang="en-US" altLang="zh-CN" dirty="0"/>
              <a:t>22</a:t>
            </a:r>
            <a:r>
              <a:rPr lang="zh-CN" altLang="en-US" dirty="0"/>
              <a:t>：</a:t>
            </a:r>
            <a:r>
              <a:rPr lang="en-US" altLang="zh-CN" dirty="0"/>
              <a:t>11-12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zh-CN" altLang="en-US" dirty="0"/>
              <a:t>被召上的：</a:t>
            </a:r>
            <a:endParaRPr lang="en-HK" altLang="zh-CN" dirty="0"/>
          </a:p>
          <a:p>
            <a:pPr lvl="2"/>
            <a:r>
              <a:rPr lang="zh-CN" altLang="en-US" dirty="0"/>
              <a:t>懂體統，長進</a:t>
            </a:r>
            <a:endParaRPr lang="en-HK" altLang="zh-CN" dirty="0"/>
          </a:p>
          <a:p>
            <a:pPr lvl="1"/>
            <a:r>
              <a:rPr lang="zh-CN" altLang="en-US" dirty="0"/>
              <a:t>作僕人的：</a:t>
            </a:r>
            <a:endParaRPr lang="en-HK" altLang="zh-CN" dirty="0"/>
          </a:p>
          <a:p>
            <a:pPr lvl="2"/>
            <a:r>
              <a:rPr lang="zh-CN" altLang="en-US" dirty="0"/>
              <a:t>教導</a:t>
            </a:r>
            <a:r>
              <a:rPr lang="en-US" altLang="zh-CN" dirty="0"/>
              <a:t>-</a:t>
            </a:r>
            <a:r>
              <a:rPr lang="zh-CN" altLang="en-US" dirty="0"/>
              <a:t>學習</a:t>
            </a:r>
            <a:endParaRPr lang="en-HK" altLang="zh-CN" dirty="0"/>
          </a:p>
          <a:p>
            <a:pPr lvl="1"/>
            <a:r>
              <a:rPr lang="zh-CN" altLang="en-US" dirty="0"/>
              <a:t>小心</a:t>
            </a:r>
            <a:r>
              <a:rPr lang="en-US" altLang="zh-CN" dirty="0"/>
              <a:t>『</a:t>
            </a:r>
            <a:r>
              <a:rPr lang="zh-CN" altLang="en-US" dirty="0"/>
              <a:t>後現代</a:t>
            </a:r>
            <a:r>
              <a:rPr lang="en-US" altLang="zh-CN" dirty="0"/>
              <a:t>』</a:t>
            </a:r>
            <a:r>
              <a:rPr lang="zh-CN" altLang="en-US" dirty="0"/>
              <a:t>思潮</a:t>
            </a:r>
            <a:endParaRPr lang="en-HK" altLang="zh-C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E6E4D8-B9F0-312B-EB4F-F114EBFE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68BF15-00AB-82DA-E481-9568F2C3E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78BEF18-985F-ADB7-7116-6E662C2BC0C7}"/>
                  </a:ext>
                </a:extLst>
              </p14:cNvPr>
              <p14:cNvContentPartPr/>
              <p14:nvPr/>
            </p14:nvContentPartPr>
            <p14:xfrm>
              <a:off x="3009822" y="2886698"/>
              <a:ext cx="2995920" cy="71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78BEF18-985F-ADB7-7116-6E662C2BC0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9822" y="2706698"/>
                <a:ext cx="3175560" cy="430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D22CCDCC-CBF9-47C2-00A2-7F930CF26882}"/>
              </a:ext>
            </a:extLst>
          </p:cNvPr>
          <p:cNvGrpSpPr/>
          <p:nvPr/>
        </p:nvGrpSpPr>
        <p:grpSpPr>
          <a:xfrm>
            <a:off x="1497298" y="2259992"/>
            <a:ext cx="9913320" cy="675000"/>
            <a:chOff x="1497298" y="2259992"/>
            <a:chExt cx="9913320" cy="67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A362911-0A47-DC09-ED5B-22083113FF10}"/>
                    </a:ext>
                  </a:extLst>
                </p14:cNvPr>
                <p14:cNvContentPartPr/>
                <p14:nvPr/>
              </p14:nvContentPartPr>
              <p14:xfrm>
                <a:off x="6327418" y="2259992"/>
                <a:ext cx="5083200" cy="123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A362911-0A47-DC09-ED5B-22083113FF1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237778" y="2079992"/>
                  <a:ext cx="5262840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B209230-08FC-99C6-F111-7E9E5992E595}"/>
                    </a:ext>
                  </a:extLst>
                </p14:cNvPr>
                <p14:cNvContentPartPr/>
                <p14:nvPr/>
              </p14:nvContentPartPr>
              <p14:xfrm>
                <a:off x="1497298" y="2880632"/>
                <a:ext cx="615600" cy="54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B209230-08FC-99C6-F111-7E9E5992E59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07658" y="2700632"/>
                  <a:ext cx="795240" cy="414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6897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3972-D6BE-360B-8226-D694A43A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我會啞口無言嗎？</a:t>
            </a: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44B42-E3CE-0DF0-2D87-ACBC85035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dirty="0"/>
              <a:t>13 </a:t>
            </a:r>
            <a:r>
              <a:rPr lang="zh-TW" altLang="en-US" dirty="0"/>
              <a:t>於是王對使喚的人說：</a:t>
            </a:r>
            <a:r>
              <a:rPr lang="en-US" altLang="zh-TW" dirty="0"/>
              <a:t>『</a:t>
            </a:r>
            <a:r>
              <a:rPr lang="zh-TW" altLang="en-US" dirty="0"/>
              <a:t>捆起他的手腳來，把他丟在外邊的黑暗裏；在那裏必要哀哭切齒了。</a:t>
            </a:r>
            <a:r>
              <a:rPr lang="en-US" altLang="zh-TW" dirty="0"/>
              <a:t>』14 </a:t>
            </a:r>
            <a:r>
              <a:rPr lang="zh-TW" altLang="en-US" dirty="0"/>
              <a:t>因為被召的人多，選上的人少。」</a:t>
            </a:r>
            <a:r>
              <a:rPr lang="zh-CN" altLang="en-US" dirty="0"/>
              <a:t>（太</a:t>
            </a:r>
            <a:r>
              <a:rPr lang="en-US" altLang="zh-CN" dirty="0"/>
              <a:t>22</a:t>
            </a:r>
            <a:r>
              <a:rPr lang="zh-CN" altLang="en-US" dirty="0"/>
              <a:t>：</a:t>
            </a:r>
            <a:r>
              <a:rPr lang="en-US" altLang="zh-CN" dirty="0"/>
              <a:t>13-14</a:t>
            </a:r>
            <a:r>
              <a:rPr lang="zh-CN" altLang="en-US" dirty="0"/>
              <a:t>）</a:t>
            </a:r>
            <a:endParaRPr lang="en-HK" altLang="zh-CN" dirty="0"/>
          </a:p>
          <a:p>
            <a:pPr lvl="1"/>
            <a:r>
              <a:rPr lang="en-HK" altLang="zh-TW" dirty="0"/>
              <a:t>	</a:t>
            </a:r>
            <a:r>
              <a:rPr lang="zh-TW" altLang="en-US" dirty="0"/>
              <a:t>一次得救，永遠得救？</a:t>
            </a:r>
            <a:endParaRPr lang="en-HK" altLang="zh-TW" dirty="0"/>
          </a:p>
          <a:p>
            <a:pPr lvl="1"/>
            <a:r>
              <a:rPr lang="en-US" altLang="zh-TW" dirty="0"/>
              <a:t>21 </a:t>
            </a:r>
            <a:r>
              <a:rPr lang="zh-TW" altLang="en-US" dirty="0"/>
              <a:t>「凡稱呼我</a:t>
            </a:r>
            <a:r>
              <a:rPr lang="en-US" altLang="zh-TW" dirty="0"/>
              <a:t>『</a:t>
            </a:r>
            <a:r>
              <a:rPr lang="zh-TW" altLang="en-US" dirty="0"/>
              <a:t>主啊，主啊</a:t>
            </a:r>
            <a:r>
              <a:rPr lang="en-US" altLang="zh-TW" dirty="0"/>
              <a:t>』</a:t>
            </a:r>
            <a:r>
              <a:rPr lang="zh-TW" altLang="en-US" dirty="0"/>
              <a:t>的人不能都進天國；惟獨遵行我天父旨意的人才能進去。</a:t>
            </a:r>
            <a:r>
              <a:rPr lang="en-US" altLang="zh-TW" dirty="0"/>
              <a:t>22 </a:t>
            </a:r>
            <a:r>
              <a:rPr lang="zh-TW" altLang="en-US" dirty="0"/>
              <a:t>當那日必有許多人對我說：</a:t>
            </a:r>
            <a:r>
              <a:rPr lang="en-US" altLang="zh-TW" dirty="0"/>
              <a:t>『</a:t>
            </a:r>
            <a:r>
              <a:rPr lang="zh-TW" altLang="en-US" dirty="0"/>
              <a:t>主啊，主啊，我們不是奉你的名傳道，奉你的名趕鬼，奉你的名行許多異能嗎？</a:t>
            </a:r>
            <a:r>
              <a:rPr lang="en-US" altLang="zh-TW" dirty="0"/>
              <a:t>』23 </a:t>
            </a:r>
            <a:r>
              <a:rPr lang="zh-TW" altLang="en-US" dirty="0"/>
              <a:t>我就明明地告訴他們說：</a:t>
            </a:r>
            <a:r>
              <a:rPr lang="en-US" altLang="zh-TW" dirty="0"/>
              <a:t>『</a:t>
            </a:r>
            <a:r>
              <a:rPr lang="zh-TW" altLang="en-US" dirty="0"/>
              <a:t>我從來不認識你們，你們這些作惡的人，離開我去吧！</a:t>
            </a:r>
            <a:r>
              <a:rPr lang="en-US" altLang="zh-TW" dirty="0"/>
              <a:t>』</a:t>
            </a:r>
            <a:r>
              <a:rPr lang="zh-TW" altLang="en-US" dirty="0"/>
              <a:t>」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BDA27-146E-BB94-142A-519043F65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A8F49-F31B-791D-EB81-DF8F27D9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6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DE1CE89-58C0-A3AE-E281-5BB2237140E4}"/>
                  </a:ext>
                </a:extLst>
              </p14:cNvPr>
              <p14:cNvContentPartPr/>
              <p14:nvPr/>
            </p14:nvContentPartPr>
            <p14:xfrm>
              <a:off x="2349138" y="2526698"/>
              <a:ext cx="5955480" cy="128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DE1CE89-58C0-A3AE-E281-5BB2237140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9138" y="2347202"/>
                <a:ext cx="6135120" cy="4867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140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96DC480-3A83-322E-87A2-CABF75CA4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6F451-A4C9-673D-9ACB-B361D6B7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076" y="376912"/>
            <a:ext cx="9683537" cy="945624"/>
          </a:xfrm>
        </p:spPr>
        <p:txBody>
          <a:bodyPr/>
          <a:lstStyle/>
          <a:p>
            <a:r>
              <a:rPr lang="zh-CN" altLang="en-US" dirty="0"/>
              <a:t>你是誰？</a:t>
            </a:r>
            <a:endParaRPr lang="en-HK" altLang="zh-C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8CCAF-645A-0BD8-1446-4263E7F63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327" y="1393794"/>
            <a:ext cx="10485178" cy="5087293"/>
          </a:xfrm>
        </p:spPr>
        <p:txBody>
          <a:bodyPr>
            <a:noAutofit/>
          </a:bodyPr>
          <a:lstStyle/>
          <a:p>
            <a:r>
              <a:rPr lang="zh-CN" altLang="en-US" b="1" dirty="0"/>
              <a:t>信徒（</a:t>
            </a:r>
            <a:r>
              <a:rPr lang="en-US" altLang="zh-CN" b="1" dirty="0"/>
              <a:t>believer</a:t>
            </a:r>
            <a:r>
              <a:rPr lang="zh-CN" altLang="en-US" b="1" dirty="0"/>
              <a:t>）</a:t>
            </a:r>
            <a:endParaRPr lang="en-HK" altLang="zh-CN" b="1" dirty="0"/>
          </a:p>
          <a:p>
            <a:r>
              <a:rPr lang="zh-CN" altLang="en-US" b="1" dirty="0"/>
              <a:t>門徒（</a:t>
            </a:r>
            <a:r>
              <a:rPr lang="en-US" altLang="zh-CN" b="1" dirty="0"/>
              <a:t>disciple</a:t>
            </a:r>
            <a:r>
              <a:rPr lang="zh-CN" altLang="en-US" b="1" dirty="0"/>
              <a:t>）</a:t>
            </a:r>
            <a:endParaRPr lang="en-HK" altLang="zh-CN" b="1" dirty="0"/>
          </a:p>
          <a:p>
            <a:r>
              <a:rPr lang="zh-CN" altLang="en-US" b="1" dirty="0"/>
              <a:t>使徒（</a:t>
            </a:r>
            <a:r>
              <a:rPr lang="en-US" altLang="zh-CN" b="1" dirty="0"/>
              <a:t>apostle</a:t>
            </a:r>
            <a:r>
              <a:rPr lang="zh-CN" altLang="en-US" b="1" dirty="0"/>
              <a:t>）</a:t>
            </a:r>
            <a:endParaRPr lang="en-HK" altLang="zh-CN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FE8D1-E653-B6ED-7153-0D29BBE7AD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70923" y="6463457"/>
            <a:ext cx="1146283" cy="370396"/>
          </a:xfrm>
        </p:spPr>
        <p:txBody>
          <a:bodyPr/>
          <a:lstStyle/>
          <a:p>
            <a:pPr lvl="0"/>
            <a:r>
              <a:rPr lang="en-US" noProof="0"/>
              <a:t>2025/5</a:t>
            </a:r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0E61F-8870-2D65-F1D6-8A3881139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1076" y="6481087"/>
            <a:ext cx="8088872" cy="365125"/>
          </a:xfrm>
        </p:spPr>
        <p:txBody>
          <a:bodyPr/>
          <a:lstStyle/>
          <a:p>
            <a:pPr lvl="0"/>
            <a:r>
              <a:rPr lang="zh-CN" altLang="en-US" noProof="0"/>
              <a:t>內部教材，請勿外傳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E1F4C8-9CB3-1CAB-71BC-3EC8C4069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8560" y="626436"/>
            <a:ext cx="779767" cy="365125"/>
          </a:xfrm>
        </p:spPr>
        <p:txBody>
          <a:bodyPr/>
          <a:lstStyle/>
          <a:p>
            <a:pPr lvl="0"/>
            <a:fld id="{B2DC25EE-239B-4C5F-AAD1-255A7D5F1EE2}" type="slidenum">
              <a:rPr lang="en-US" noProof="0" smtClean="0"/>
              <a:pPr lvl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0242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F066F-058C-1DCA-98EC-A6F4FE4E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作主的門徒</a:t>
            </a:r>
            <a:endParaRPr lang="zh-TW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2A2BF-E1EF-324F-1CA4-849474151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/>
              <a:t>18 </a:t>
            </a:r>
            <a:r>
              <a:rPr lang="zh-TW" altLang="en-US" dirty="0"/>
              <a:t>耶穌進前來，對他們說：「天上地下所有的權柄都賜給我了。</a:t>
            </a:r>
            <a:r>
              <a:rPr lang="en-US" altLang="zh-TW" dirty="0"/>
              <a:t>19 </a:t>
            </a:r>
            <a:r>
              <a:rPr lang="zh-TW" altLang="en-US" dirty="0"/>
              <a:t>所以，你們要去，使萬民作我的門徒，奉父、子、聖靈的名給他們施洗。</a:t>
            </a:r>
            <a:r>
              <a:rPr lang="en-US" altLang="zh-TW" dirty="0"/>
              <a:t>20 </a:t>
            </a:r>
            <a:r>
              <a:rPr lang="zh-TW" altLang="en-US" dirty="0"/>
              <a:t>凡我所吩咐你們的，都教訓他們遵守，我就常與你們同在，直到世界的末了。」</a:t>
            </a:r>
          </a:p>
          <a:p>
            <a:pPr marL="914400" lvl="2" indent="0">
              <a:buNone/>
            </a:pPr>
            <a:r>
              <a:rPr lang="en-HK" altLang="zh-TW" dirty="0"/>
              <a:t>										</a:t>
            </a:r>
            <a:r>
              <a:rPr lang="zh-TW" altLang="en-US" dirty="0"/>
              <a:t>（太</a:t>
            </a:r>
            <a:r>
              <a:rPr lang="en-US" altLang="zh-TW" dirty="0"/>
              <a:t>28:18-20</a:t>
            </a:r>
            <a:r>
              <a:rPr lang="zh-TW" altLang="en-US" dirty="0"/>
              <a:t>）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5E3135-BD40-5BFA-99D5-788AE5C8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035D5-3E7F-1FC7-3EFD-5FBE4F611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24D6-4715-499C-8BD1-57CC6A98055C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0F5D0C5-BD9C-977C-1FBD-55C6C7C1F774}"/>
                  </a:ext>
                </a:extLst>
              </p14:cNvPr>
              <p14:cNvContentPartPr/>
              <p14:nvPr/>
            </p14:nvContentPartPr>
            <p14:xfrm>
              <a:off x="9557236" y="2050058"/>
              <a:ext cx="804600" cy="736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0F5D0C5-BD9C-977C-1FBD-55C6C7C1F7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21596" y="2014058"/>
                <a:ext cx="876240" cy="80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0B558CA-D59F-99DD-EC1B-6237902BA46F}"/>
                  </a:ext>
                </a:extLst>
              </p14:cNvPr>
              <p14:cNvContentPartPr/>
              <p14:nvPr/>
            </p14:nvContentPartPr>
            <p14:xfrm>
              <a:off x="1160236" y="2648378"/>
              <a:ext cx="1272240" cy="6793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0B558CA-D59F-99DD-EC1B-6237902BA4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24236" y="2612378"/>
                <a:ext cx="1343880" cy="75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5D12B72-8655-0013-5E2E-A5A84AFEB03D}"/>
                  </a:ext>
                </a:extLst>
              </p14:cNvPr>
              <p14:cNvContentPartPr/>
              <p14:nvPr/>
            </p14:nvContentPartPr>
            <p14:xfrm>
              <a:off x="3814876" y="2610578"/>
              <a:ext cx="1275120" cy="7830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5D12B72-8655-0013-5E2E-A5A84AFEB0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79236" y="2574578"/>
                <a:ext cx="1346760" cy="85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828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L_Sermon-KCC" id="{0984EB1E-9CB9-4B31-8184-ECFC40D84B5E}" vid="{E3185AD2-AEFD-416C-8591-190C554DBDB4}"/>
    </a:ext>
  </a:extLst>
</a:theme>
</file>

<file path=ppt/theme/theme2.xml><?xml version="1.0" encoding="utf-8"?>
<a:theme xmlns:a="http://schemas.openxmlformats.org/drawingml/2006/main" name="4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rmon Template" id="{570F2BE6-1E50-4960-9B73-04FFF637FAF0}" vid="{9679692C-F427-4821-96AC-04D0A3D54F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CCL_Sermon-KCC</Template>
  <TotalTime>0</TotalTime>
  <Words>577</Words>
  <Application>Microsoft Office PowerPoint</Application>
  <PresentationFormat>Widescreen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DengXian</vt:lpstr>
      <vt:lpstr>微軟正黑體</vt:lpstr>
      <vt:lpstr>Arial</vt:lpstr>
      <vt:lpstr>Calibri</vt:lpstr>
      <vt:lpstr>Century Gothic</vt:lpstr>
      <vt:lpstr>Courier New</vt:lpstr>
      <vt:lpstr>Wingdings 3</vt:lpstr>
      <vt:lpstr>1_Wisp</vt:lpstr>
      <vt:lpstr>4_Wisp</vt:lpstr>
      <vt:lpstr>馬太福音 22:8-14</vt:lpstr>
      <vt:lpstr>熱身、討論</vt:lpstr>
      <vt:lpstr>上文</vt:lpstr>
      <vt:lpstr>PowerPoint Presentation</vt:lpstr>
      <vt:lpstr>PowerPoint Presentation</vt:lpstr>
      <vt:lpstr>我會啞口無言嗎？</vt:lpstr>
      <vt:lpstr>你是誰？</vt:lpstr>
      <vt:lpstr>作主的門徒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2026-08-07T01:09:45Z</dcterms:created>
  <dcterms:modified xsi:type="dcterms:W3CDTF">2026-08-07T05:28:41Z</dcterms:modified>
</cp:coreProperties>
</file>