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1" r:id="rId4"/>
    <p:sldMasterId id="2147483661" r:id="rId5"/>
  </p:sldMasterIdLst>
  <p:notesMasterIdLst>
    <p:notesMasterId r:id="rId36"/>
  </p:notesMasterIdLst>
  <p:sldIdLst>
    <p:sldId id="369" r:id="rId6"/>
    <p:sldId id="438" r:id="rId7"/>
    <p:sldId id="459" r:id="rId8"/>
    <p:sldId id="427" r:id="rId9"/>
    <p:sldId id="460" r:id="rId10"/>
    <p:sldId id="461" r:id="rId11"/>
    <p:sldId id="462" r:id="rId12"/>
    <p:sldId id="463" r:id="rId13"/>
    <p:sldId id="474" r:id="rId14"/>
    <p:sldId id="464" r:id="rId15"/>
    <p:sldId id="471" r:id="rId16"/>
    <p:sldId id="458" r:id="rId17"/>
    <p:sldId id="465" r:id="rId18"/>
    <p:sldId id="440" r:id="rId19"/>
    <p:sldId id="442" r:id="rId20"/>
    <p:sldId id="444" r:id="rId21"/>
    <p:sldId id="384" r:id="rId22"/>
    <p:sldId id="449" r:id="rId23"/>
    <p:sldId id="450" r:id="rId24"/>
    <p:sldId id="470" r:id="rId25"/>
    <p:sldId id="445" r:id="rId26"/>
    <p:sldId id="436" r:id="rId27"/>
    <p:sldId id="443" r:id="rId28"/>
    <p:sldId id="457" r:id="rId29"/>
    <p:sldId id="441" r:id="rId30"/>
    <p:sldId id="446" r:id="rId31"/>
    <p:sldId id="466" r:id="rId32"/>
    <p:sldId id="467" r:id="rId33"/>
    <p:sldId id="468" r:id="rId34"/>
    <p:sldId id="472" r:id="rId35"/>
  </p:sldIdLst>
  <p:sldSz cx="9144000" cy="5143500" type="screen16x9"/>
  <p:notesSz cx="6858000" cy="9144000"/>
  <p:defaultTextStyle>
    <a:defPPr>
      <a:defRPr lang="zh-H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E49A95E-EBE0-40A5-AA69-8F3BA0F9C7A7}">
          <p14:sldIdLst>
            <p14:sldId id="369"/>
            <p14:sldId id="438"/>
            <p14:sldId id="459"/>
            <p14:sldId id="427"/>
            <p14:sldId id="460"/>
            <p14:sldId id="461"/>
            <p14:sldId id="462"/>
            <p14:sldId id="463"/>
            <p14:sldId id="474"/>
            <p14:sldId id="464"/>
            <p14:sldId id="471"/>
            <p14:sldId id="458"/>
            <p14:sldId id="465"/>
            <p14:sldId id="440"/>
            <p14:sldId id="442"/>
            <p14:sldId id="444"/>
            <p14:sldId id="384"/>
            <p14:sldId id="449"/>
            <p14:sldId id="450"/>
            <p14:sldId id="470"/>
            <p14:sldId id="445"/>
            <p14:sldId id="436"/>
            <p14:sldId id="443"/>
            <p14:sldId id="457"/>
            <p14:sldId id="441"/>
            <p14:sldId id="446"/>
            <p14:sldId id="466"/>
            <p14:sldId id="467"/>
            <p14:sldId id="468"/>
            <p14:sldId id="472"/>
          </p14:sldIdLst>
        </p14:section>
        <p14:section name="Untitled Section" id="{FBC8EDA6-A9D9-497A-B028-4F3670C341A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guide id="3" orient="horz" pos="162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n KO" initials="MK"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a:srgbClr val="AC14A1"/>
    <a:srgbClr val="66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B344D84-9AFB-497E-A393-DC336BA19D2E}" styleName="中等深淺樣式 3 - 輔色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B9631B5-78F2-41C9-869B-9F39066F8104}" styleName="中等深淺樣式 3 - 輔色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8646" autoAdjust="0"/>
  </p:normalViewPr>
  <p:slideViewPr>
    <p:cSldViewPr>
      <p:cViewPr varScale="1">
        <p:scale>
          <a:sx n="103" d="100"/>
          <a:sy n="103" d="100"/>
        </p:scale>
        <p:origin x="1854" y="72"/>
      </p:cViewPr>
      <p:guideLst>
        <p:guide orient="horz" pos="2160"/>
        <p:guide pos="2880"/>
        <p:guide orient="horz" pos="16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21" Type="http://schemas.openxmlformats.org/officeDocument/2006/relationships/slide" Target="slides/slide16.xml"/><Relationship Id="rId34" Type="http://schemas.openxmlformats.org/officeDocument/2006/relationships/slide" Target="slides/slide29.xml"/><Relationship Id="rId42"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IU," userId="bff1a618-0d3e-426b-846f-ac48250ae52d" providerId="ADAL" clId="{391D8DA4-328A-4824-94CC-406F78D6E932}"/>
    <pc:docChg chg="undo custSel addSld delSld modSld sldOrd modSection">
      <pc:chgData name="CHIU," userId="bff1a618-0d3e-426b-846f-ac48250ae52d" providerId="ADAL" clId="{391D8DA4-328A-4824-94CC-406F78D6E932}" dt="2026-07-06T22:08:35.584" v="10472" actId="2696"/>
      <pc:docMkLst>
        <pc:docMk/>
      </pc:docMkLst>
      <pc:sldChg chg="delSp modSp mod">
        <pc:chgData name="CHIU," userId="bff1a618-0d3e-426b-846f-ac48250ae52d" providerId="ADAL" clId="{391D8DA4-328A-4824-94CC-406F78D6E932}" dt="2026-07-06T21:34:43.622" v="10247" actId="207"/>
        <pc:sldMkLst>
          <pc:docMk/>
          <pc:sldMk cId="3113649940" sldId="369"/>
        </pc:sldMkLst>
        <pc:spChg chg="mod">
          <ac:chgData name="CHIU," userId="bff1a618-0d3e-426b-846f-ac48250ae52d" providerId="ADAL" clId="{391D8DA4-328A-4824-94CC-406F78D6E932}" dt="2026-07-06T21:34:43.622" v="10247" actId="207"/>
          <ac:spMkLst>
            <pc:docMk/>
            <pc:sldMk cId="3113649940" sldId="369"/>
            <ac:spMk id="4" creationId="{00000000-0000-0000-0000-000000000000}"/>
          </ac:spMkLst>
        </pc:spChg>
        <pc:spChg chg="mod">
          <ac:chgData name="CHIU," userId="bff1a618-0d3e-426b-846f-ac48250ae52d" providerId="ADAL" clId="{391D8DA4-328A-4824-94CC-406F78D6E932}" dt="2026-07-06T11:24:22.586" v="5881" actId="1076"/>
          <ac:spMkLst>
            <pc:docMk/>
            <pc:sldMk cId="3113649940" sldId="369"/>
            <ac:spMk id="5" creationId="{00000000-0000-0000-0000-000000000000}"/>
          </ac:spMkLst>
        </pc:spChg>
      </pc:sldChg>
      <pc:sldChg chg="modNotesTx">
        <pc:chgData name="CHIU," userId="bff1a618-0d3e-426b-846f-ac48250ae52d" providerId="ADAL" clId="{391D8DA4-328A-4824-94CC-406F78D6E932}" dt="2026-07-06T20:51:53.897" v="9597" actId="22"/>
        <pc:sldMkLst>
          <pc:docMk/>
          <pc:sldMk cId="3249792596" sldId="384"/>
        </pc:sldMkLst>
      </pc:sldChg>
      <pc:sldChg chg="ord modNotesTx">
        <pc:chgData name="CHIU," userId="bff1a618-0d3e-426b-846f-ac48250ae52d" providerId="ADAL" clId="{391D8DA4-328A-4824-94CC-406F78D6E932}" dt="2026-07-06T20:42:15.734" v="9495" actId="20577"/>
        <pc:sldMkLst>
          <pc:docMk/>
          <pc:sldMk cId="1399938519" sldId="427"/>
        </pc:sldMkLst>
      </pc:sldChg>
      <pc:sldChg chg="modSp mod modNotesTx">
        <pc:chgData name="CHIU," userId="bff1a618-0d3e-426b-846f-ac48250ae52d" providerId="ADAL" clId="{391D8DA4-328A-4824-94CC-406F78D6E932}" dt="2026-07-06T21:01:06.101" v="9799" actId="20577"/>
        <pc:sldMkLst>
          <pc:docMk/>
          <pc:sldMk cId="207634561" sldId="436"/>
        </pc:sldMkLst>
        <pc:spChg chg="mod">
          <ac:chgData name="CHIU," userId="bff1a618-0d3e-426b-846f-ac48250ae52d" providerId="ADAL" clId="{391D8DA4-328A-4824-94CC-406F78D6E932}" dt="2026-07-06T11:53:46.115" v="6253" actId="1076"/>
          <ac:spMkLst>
            <pc:docMk/>
            <pc:sldMk cId="207634561" sldId="436"/>
            <ac:spMk id="4" creationId="{88161AC4-9B82-4948-B0C8-E87220C43BDC}"/>
          </ac:spMkLst>
        </pc:spChg>
      </pc:sldChg>
      <pc:sldChg chg="addSp modSp mod ord modNotesTx">
        <pc:chgData name="CHIU," userId="bff1a618-0d3e-426b-846f-ac48250ae52d" providerId="ADAL" clId="{391D8DA4-328A-4824-94CC-406F78D6E932}" dt="2026-07-06T19:24:48.010" v="7958" actId="21"/>
        <pc:sldMkLst>
          <pc:docMk/>
          <pc:sldMk cId="1456338245" sldId="438"/>
        </pc:sldMkLst>
        <pc:picChg chg="add mod">
          <ac:chgData name="CHIU," userId="bff1a618-0d3e-426b-846f-ac48250ae52d" providerId="ADAL" clId="{391D8DA4-328A-4824-94CC-406F78D6E932}" dt="2026-06-18T17:09:47.349" v="342" actId="14100"/>
          <ac:picMkLst>
            <pc:docMk/>
            <pc:sldMk cId="1456338245" sldId="438"/>
            <ac:picMk id="3" creationId="{7A268F41-12E0-F04F-5825-D34E78CDAD39}"/>
          </ac:picMkLst>
        </pc:picChg>
      </pc:sldChg>
      <pc:sldChg chg="addSp delSp modSp mod modNotesTx">
        <pc:chgData name="CHIU," userId="bff1a618-0d3e-426b-846f-ac48250ae52d" providerId="ADAL" clId="{391D8DA4-328A-4824-94CC-406F78D6E932}" dt="2026-07-06T20:48:02.362" v="9517" actId="20577"/>
        <pc:sldMkLst>
          <pc:docMk/>
          <pc:sldMk cId="869492430" sldId="440"/>
        </pc:sldMkLst>
        <pc:picChg chg="add mod">
          <ac:chgData name="CHIU," userId="bff1a618-0d3e-426b-846f-ac48250ae52d" providerId="ADAL" clId="{391D8DA4-328A-4824-94CC-406F78D6E932}" dt="2026-07-06T11:27:55.692" v="5904" actId="14100"/>
          <ac:picMkLst>
            <pc:docMk/>
            <pc:sldMk cId="869492430" sldId="440"/>
            <ac:picMk id="4" creationId="{D9F0783C-0B24-02DD-29B2-A2924E60E585}"/>
          </ac:picMkLst>
        </pc:picChg>
        <pc:picChg chg="add mod">
          <ac:chgData name="CHIU," userId="bff1a618-0d3e-426b-846f-ac48250ae52d" providerId="ADAL" clId="{391D8DA4-328A-4824-94CC-406F78D6E932}" dt="2026-07-05T20:59:15.134" v="4208" actId="14100"/>
          <ac:picMkLst>
            <pc:docMk/>
            <pc:sldMk cId="869492430" sldId="440"/>
            <ac:picMk id="6" creationId="{40022DDD-3886-6A61-B70D-53FDCAE34AD9}"/>
          </ac:picMkLst>
        </pc:picChg>
      </pc:sldChg>
      <pc:sldChg chg="modSp mod ord modNotesTx">
        <pc:chgData name="CHIU," userId="bff1a618-0d3e-426b-846f-ac48250ae52d" providerId="ADAL" clId="{391D8DA4-328A-4824-94CC-406F78D6E932}" dt="2026-07-06T21:26:32.367" v="10171" actId="207"/>
        <pc:sldMkLst>
          <pc:docMk/>
          <pc:sldMk cId="972246559" sldId="441"/>
        </pc:sldMkLst>
        <pc:spChg chg="mod">
          <ac:chgData name="CHIU," userId="bff1a618-0d3e-426b-846f-ac48250ae52d" providerId="ADAL" clId="{391D8DA4-328A-4824-94CC-406F78D6E932}" dt="2026-07-06T21:26:32.367" v="10171" actId="207"/>
          <ac:spMkLst>
            <pc:docMk/>
            <pc:sldMk cId="972246559" sldId="441"/>
            <ac:spMk id="4" creationId="{88161AC4-9B82-4948-B0C8-E87220C43BDC}"/>
          </ac:spMkLst>
        </pc:spChg>
        <pc:picChg chg="mod">
          <ac:chgData name="CHIU," userId="bff1a618-0d3e-426b-846f-ac48250ae52d" providerId="ADAL" clId="{391D8DA4-328A-4824-94CC-406F78D6E932}" dt="2026-06-22T15:28:56.773" v="724" actId="1076"/>
          <ac:picMkLst>
            <pc:docMk/>
            <pc:sldMk cId="972246559" sldId="441"/>
            <ac:picMk id="5" creationId="{73D1E0C7-4C2F-C8D2-6222-9B5B6DC0BB4F}"/>
          </ac:picMkLst>
        </pc:picChg>
        <pc:picChg chg="mod">
          <ac:chgData name="CHIU," userId="bff1a618-0d3e-426b-846f-ac48250ae52d" providerId="ADAL" clId="{391D8DA4-328A-4824-94CC-406F78D6E932}" dt="2026-06-22T15:29:01.766" v="726" actId="1076"/>
          <ac:picMkLst>
            <pc:docMk/>
            <pc:sldMk cId="972246559" sldId="441"/>
            <ac:picMk id="16" creationId="{786EB4D8-3013-4456-8557-F7F8228D8CAC}"/>
          </ac:picMkLst>
        </pc:picChg>
      </pc:sldChg>
      <pc:sldChg chg="addSp modSp mod ord modNotesTx">
        <pc:chgData name="CHIU," userId="bff1a618-0d3e-426b-846f-ac48250ae52d" providerId="ADAL" clId="{391D8DA4-328A-4824-94CC-406F78D6E932}" dt="2026-07-06T22:08:07.280" v="10471" actId="20577"/>
        <pc:sldMkLst>
          <pc:docMk/>
          <pc:sldMk cId="2690669242" sldId="442"/>
        </pc:sldMkLst>
        <pc:picChg chg="add mod">
          <ac:chgData name="CHIU," userId="bff1a618-0d3e-426b-846f-ac48250ae52d" providerId="ADAL" clId="{391D8DA4-328A-4824-94CC-406F78D6E932}" dt="2026-07-06T22:05:04.842" v="10447" actId="14100"/>
          <ac:picMkLst>
            <pc:docMk/>
            <pc:sldMk cId="2690669242" sldId="442"/>
            <ac:picMk id="8" creationId="{684969CB-1DD0-A858-F0AC-E3BE489D22A6}"/>
          </ac:picMkLst>
        </pc:picChg>
      </pc:sldChg>
      <pc:sldChg chg="addSp modSp mod addAnim modNotesTx">
        <pc:chgData name="CHIU," userId="bff1a618-0d3e-426b-846f-ac48250ae52d" providerId="ADAL" clId="{391D8DA4-328A-4824-94CC-406F78D6E932}" dt="2026-07-06T21:02:57.413" v="9822" actId="20577"/>
        <pc:sldMkLst>
          <pc:docMk/>
          <pc:sldMk cId="1017894309" sldId="443"/>
        </pc:sldMkLst>
        <pc:spChg chg="mod">
          <ac:chgData name="CHIU," userId="bff1a618-0d3e-426b-846f-ac48250ae52d" providerId="ADAL" clId="{391D8DA4-328A-4824-94CC-406F78D6E932}" dt="2026-07-06T11:57:14.442" v="6278" actId="20577"/>
          <ac:spMkLst>
            <pc:docMk/>
            <pc:sldMk cId="1017894309" sldId="443"/>
            <ac:spMk id="4" creationId="{88161AC4-9B82-4948-B0C8-E87220C43BDC}"/>
          </ac:spMkLst>
        </pc:spChg>
        <pc:spChg chg="add mod">
          <ac:chgData name="CHIU," userId="bff1a618-0d3e-426b-846f-ac48250ae52d" providerId="ADAL" clId="{391D8DA4-328A-4824-94CC-406F78D6E932}" dt="2026-07-06T11:58:45.446" v="6288" actId="1076"/>
          <ac:spMkLst>
            <pc:docMk/>
            <pc:sldMk cId="1017894309" sldId="443"/>
            <ac:spMk id="6" creationId="{FE1333D1-ADAC-4146-13E0-6935F8015B91}"/>
          </ac:spMkLst>
        </pc:spChg>
      </pc:sldChg>
      <pc:sldChg chg="addSp delSp modSp mod ord modNotesTx">
        <pc:chgData name="CHIU," userId="bff1a618-0d3e-426b-846f-ac48250ae52d" providerId="ADAL" clId="{391D8DA4-328A-4824-94CC-406F78D6E932}" dt="2026-07-06T20:49:24.825" v="9522" actId="20577"/>
        <pc:sldMkLst>
          <pc:docMk/>
          <pc:sldMk cId="589730834" sldId="444"/>
        </pc:sldMkLst>
        <pc:picChg chg="mod modCrop">
          <ac:chgData name="CHIU," userId="bff1a618-0d3e-426b-846f-ac48250ae52d" providerId="ADAL" clId="{391D8DA4-328A-4824-94CC-406F78D6E932}" dt="2026-07-06T11:41:50.515" v="6147" actId="1076"/>
          <ac:picMkLst>
            <pc:docMk/>
            <pc:sldMk cId="589730834" sldId="444"/>
            <ac:picMk id="5" creationId="{D8D7DD0D-6745-4274-EB37-610F2A7A6849}"/>
          </ac:picMkLst>
        </pc:picChg>
        <pc:picChg chg="add mod modCrop">
          <ac:chgData name="CHIU," userId="bff1a618-0d3e-426b-846f-ac48250ae52d" providerId="ADAL" clId="{391D8DA4-328A-4824-94CC-406F78D6E932}" dt="2026-07-06T11:41:12.124" v="6137" actId="14100"/>
          <ac:picMkLst>
            <pc:docMk/>
            <pc:sldMk cId="589730834" sldId="444"/>
            <ac:picMk id="11" creationId="{490B5CB1-3854-37A6-C26F-C47A829B04FB}"/>
          </ac:picMkLst>
        </pc:picChg>
      </pc:sldChg>
      <pc:sldChg chg="modNotesTx">
        <pc:chgData name="CHIU," userId="bff1a618-0d3e-426b-846f-ac48250ae52d" providerId="ADAL" clId="{391D8DA4-328A-4824-94CC-406F78D6E932}" dt="2026-07-06T20:58:32.213" v="9729" actId="20577"/>
        <pc:sldMkLst>
          <pc:docMk/>
          <pc:sldMk cId="1523373790" sldId="445"/>
        </pc:sldMkLst>
      </pc:sldChg>
      <pc:sldChg chg="addSp delSp modSp mod ord modNotesTx">
        <pc:chgData name="CHIU," userId="bff1a618-0d3e-426b-846f-ac48250ae52d" providerId="ADAL" clId="{391D8DA4-328A-4824-94CC-406F78D6E932}" dt="2026-07-06T21:08:49.814" v="9939" actId="20577"/>
        <pc:sldMkLst>
          <pc:docMk/>
          <pc:sldMk cId="4104396627" sldId="446"/>
        </pc:sldMkLst>
        <pc:spChg chg="mod">
          <ac:chgData name="CHIU," userId="bff1a618-0d3e-426b-846f-ac48250ae52d" providerId="ADAL" clId="{391D8DA4-328A-4824-94CC-406F78D6E932}" dt="2026-07-06T20:16:08.055" v="9026" actId="20577"/>
          <ac:spMkLst>
            <pc:docMk/>
            <pc:sldMk cId="4104396627" sldId="446"/>
            <ac:spMk id="4" creationId="{88161AC4-9B82-4948-B0C8-E87220C43BDC}"/>
          </ac:spMkLst>
        </pc:spChg>
        <pc:picChg chg="add mod">
          <ac:chgData name="CHIU," userId="bff1a618-0d3e-426b-846f-ac48250ae52d" providerId="ADAL" clId="{391D8DA4-328A-4824-94CC-406F78D6E932}" dt="2026-06-22T15:29:36.102" v="732" actId="1076"/>
          <ac:picMkLst>
            <pc:docMk/>
            <pc:sldMk cId="4104396627" sldId="446"/>
            <ac:picMk id="3" creationId="{C1DC8D05-6A33-F509-96FE-F40BE704A81D}"/>
          </ac:picMkLst>
        </pc:picChg>
        <pc:picChg chg="mod">
          <ac:chgData name="CHIU," userId="bff1a618-0d3e-426b-846f-ac48250ae52d" providerId="ADAL" clId="{391D8DA4-328A-4824-94CC-406F78D6E932}" dt="2026-06-22T15:29:45.609" v="734" actId="14100"/>
          <ac:picMkLst>
            <pc:docMk/>
            <pc:sldMk cId="4104396627" sldId="446"/>
            <ac:picMk id="5" creationId="{73D1E0C7-4C2F-C8D2-6222-9B5B6DC0BB4F}"/>
          </ac:picMkLst>
        </pc:picChg>
      </pc:sldChg>
      <pc:sldChg chg="addSp delSp modSp mod modNotesTx">
        <pc:chgData name="CHIU," userId="bff1a618-0d3e-426b-846f-ac48250ae52d" providerId="ADAL" clId="{391D8DA4-328A-4824-94CC-406F78D6E932}" dt="2026-07-06T20:54:28.648" v="9650" actId="20577"/>
        <pc:sldMkLst>
          <pc:docMk/>
          <pc:sldMk cId="1842605274" sldId="449"/>
        </pc:sldMkLst>
        <pc:spChg chg="mod">
          <ac:chgData name="CHIU," userId="bff1a618-0d3e-426b-846f-ac48250ae52d" providerId="ADAL" clId="{391D8DA4-328A-4824-94CC-406F78D6E932}" dt="2026-07-06T19:51:19.307" v="8621" actId="20577"/>
          <ac:spMkLst>
            <pc:docMk/>
            <pc:sldMk cId="1842605274" sldId="449"/>
            <ac:spMk id="4" creationId="{88161AC4-9B82-4948-B0C8-E87220C43BDC}"/>
          </ac:spMkLst>
        </pc:spChg>
        <pc:spChg chg="add mod">
          <ac:chgData name="CHIU," userId="bff1a618-0d3e-426b-846f-ac48250ae52d" providerId="ADAL" clId="{391D8DA4-328A-4824-94CC-406F78D6E932}" dt="2026-07-06T11:51:27.827" v="6226" actId="21"/>
          <ac:spMkLst>
            <pc:docMk/>
            <pc:sldMk cId="1842605274" sldId="449"/>
            <ac:spMk id="6" creationId="{BA88134E-EDF8-1437-5FCF-9B1C44149833}"/>
          </ac:spMkLst>
        </pc:spChg>
        <pc:spChg chg="add mod">
          <ac:chgData name="CHIU," userId="bff1a618-0d3e-426b-846f-ac48250ae52d" providerId="ADAL" clId="{391D8DA4-328A-4824-94CC-406F78D6E932}" dt="2026-07-06T11:51:54.350" v="6231" actId="1076"/>
          <ac:spMkLst>
            <pc:docMk/>
            <pc:sldMk cId="1842605274" sldId="449"/>
            <ac:spMk id="10" creationId="{F91D37F4-719D-DEBC-9333-7C4578A6C9C7}"/>
          </ac:spMkLst>
        </pc:spChg>
        <pc:picChg chg="mod">
          <ac:chgData name="CHIU," userId="bff1a618-0d3e-426b-846f-ac48250ae52d" providerId="ADAL" clId="{391D8DA4-328A-4824-94CC-406F78D6E932}" dt="2026-07-06T11:51:33.753" v="6227" actId="1076"/>
          <ac:picMkLst>
            <pc:docMk/>
            <pc:sldMk cId="1842605274" sldId="449"/>
            <ac:picMk id="3" creationId="{26AB3F97-54F8-8EC7-F424-F4B29A1BA865}"/>
          </ac:picMkLst>
        </pc:picChg>
      </pc:sldChg>
      <pc:sldChg chg="modSp mod modNotesTx">
        <pc:chgData name="CHIU," userId="bff1a618-0d3e-426b-846f-ac48250ae52d" providerId="ADAL" clId="{391D8DA4-328A-4824-94CC-406F78D6E932}" dt="2026-07-06T20:55:15.373" v="9651" actId="22"/>
        <pc:sldMkLst>
          <pc:docMk/>
          <pc:sldMk cId="1499465909" sldId="450"/>
        </pc:sldMkLst>
        <pc:spChg chg="mod">
          <ac:chgData name="CHIU," userId="bff1a618-0d3e-426b-846f-ac48250ae52d" providerId="ADAL" clId="{391D8DA4-328A-4824-94CC-406F78D6E932}" dt="2026-07-06T10:41:11.078" v="4671" actId="20577"/>
          <ac:spMkLst>
            <pc:docMk/>
            <pc:sldMk cId="1499465909" sldId="450"/>
            <ac:spMk id="2" creationId="{52354E77-BBFB-4B71-9498-B125C6B33E0F}"/>
          </ac:spMkLst>
        </pc:spChg>
        <pc:spChg chg="mod">
          <ac:chgData name="CHIU," userId="bff1a618-0d3e-426b-846f-ac48250ae52d" providerId="ADAL" clId="{391D8DA4-328A-4824-94CC-406F78D6E932}" dt="2026-07-06T10:43:38.286" v="4674" actId="20577"/>
          <ac:spMkLst>
            <pc:docMk/>
            <pc:sldMk cId="1499465909" sldId="450"/>
            <ac:spMk id="4" creationId="{88161AC4-9B82-4948-B0C8-E87220C43BDC}"/>
          </ac:spMkLst>
        </pc:spChg>
      </pc:sldChg>
      <pc:sldChg chg="addSp delSp modSp mod modNotesTx">
        <pc:chgData name="CHIU," userId="bff1a618-0d3e-426b-846f-ac48250ae52d" providerId="ADAL" clId="{391D8DA4-328A-4824-94CC-406F78D6E932}" dt="2026-07-06T21:31:47.010" v="10237" actId="1076"/>
        <pc:sldMkLst>
          <pc:docMk/>
          <pc:sldMk cId="1822214880" sldId="457"/>
        </pc:sldMkLst>
        <pc:spChg chg="mod">
          <ac:chgData name="CHIU," userId="bff1a618-0d3e-426b-846f-ac48250ae52d" providerId="ADAL" clId="{391D8DA4-328A-4824-94CC-406F78D6E932}" dt="2026-07-06T21:29:38.692" v="10226" actId="20577"/>
          <ac:spMkLst>
            <pc:docMk/>
            <pc:sldMk cId="1822214880" sldId="457"/>
            <ac:spMk id="4" creationId="{88161AC4-9B82-4948-B0C8-E87220C43BDC}"/>
          </ac:spMkLst>
        </pc:spChg>
        <pc:picChg chg="add mod">
          <ac:chgData name="CHIU," userId="bff1a618-0d3e-426b-846f-ac48250ae52d" providerId="ADAL" clId="{391D8DA4-328A-4824-94CC-406F78D6E932}" dt="2026-07-06T21:31:47.010" v="10237" actId="1076"/>
          <ac:picMkLst>
            <pc:docMk/>
            <pc:sldMk cId="1822214880" sldId="457"/>
            <ac:picMk id="5" creationId="{845DF37E-749A-2B2D-D10E-AF40FC30E40C}"/>
          </ac:picMkLst>
        </pc:picChg>
        <pc:picChg chg="mod">
          <ac:chgData name="CHIU," userId="bff1a618-0d3e-426b-846f-ac48250ae52d" providerId="ADAL" clId="{391D8DA4-328A-4824-94CC-406F78D6E932}" dt="2026-07-06T21:31:35.838" v="10235" actId="1076"/>
          <ac:picMkLst>
            <pc:docMk/>
            <pc:sldMk cId="1822214880" sldId="457"/>
            <ac:picMk id="10" creationId="{10A0B6A7-EE69-4825-BF27-02F90FB887AE}"/>
          </ac:picMkLst>
        </pc:picChg>
      </pc:sldChg>
      <pc:sldChg chg="addSp delSp modSp add mod modNotesTx">
        <pc:chgData name="CHIU," userId="bff1a618-0d3e-426b-846f-ac48250ae52d" providerId="ADAL" clId="{391D8DA4-328A-4824-94CC-406F78D6E932}" dt="2026-07-06T19:33:30.118" v="8067" actId="20577"/>
        <pc:sldMkLst>
          <pc:docMk/>
          <pc:sldMk cId="1905260718" sldId="458"/>
        </pc:sldMkLst>
        <pc:graphicFrameChg chg="add mod modGraphic">
          <ac:chgData name="CHIU," userId="bff1a618-0d3e-426b-846f-ac48250ae52d" providerId="ADAL" clId="{391D8DA4-328A-4824-94CC-406F78D6E932}" dt="2026-06-18T16:44:38.010" v="247" actId="207"/>
          <ac:graphicFrameMkLst>
            <pc:docMk/>
            <pc:sldMk cId="1905260718" sldId="458"/>
            <ac:graphicFrameMk id="9" creationId="{844082B2-8BFB-FE49-21E6-9CA532602374}"/>
          </ac:graphicFrameMkLst>
        </pc:graphicFrameChg>
        <pc:graphicFrameChg chg="add mod modGraphic">
          <ac:chgData name="CHIU," userId="bff1a618-0d3e-426b-846f-ac48250ae52d" providerId="ADAL" clId="{391D8DA4-328A-4824-94CC-406F78D6E932}" dt="2026-06-18T16:42:20.338" v="164" actId="113"/>
          <ac:graphicFrameMkLst>
            <pc:docMk/>
            <pc:sldMk cId="1905260718" sldId="458"/>
            <ac:graphicFrameMk id="12" creationId="{F29C3395-AC5D-7982-F65D-4FCEE9AB4CC6}"/>
          </ac:graphicFrameMkLst>
        </pc:graphicFrameChg>
        <pc:graphicFrameChg chg="add mod modGraphic">
          <ac:chgData name="CHIU," userId="bff1a618-0d3e-426b-846f-ac48250ae52d" providerId="ADAL" clId="{391D8DA4-328A-4824-94CC-406F78D6E932}" dt="2026-06-18T16:41:50.454" v="150" actId="1076"/>
          <ac:graphicFrameMkLst>
            <pc:docMk/>
            <pc:sldMk cId="1905260718" sldId="458"/>
            <ac:graphicFrameMk id="14" creationId="{72C6CFEE-EA6D-81F1-D9B6-E812CA9FC86C}"/>
          </ac:graphicFrameMkLst>
        </pc:graphicFrameChg>
        <pc:graphicFrameChg chg="add mod modGraphic">
          <ac:chgData name="CHIU," userId="bff1a618-0d3e-426b-846f-ac48250ae52d" providerId="ADAL" clId="{391D8DA4-328A-4824-94CC-406F78D6E932}" dt="2026-06-18T16:45:14.258" v="249" actId="207"/>
          <ac:graphicFrameMkLst>
            <pc:docMk/>
            <pc:sldMk cId="1905260718" sldId="458"/>
            <ac:graphicFrameMk id="16" creationId="{7887ED72-B24E-5D32-F191-3B612CBDA60B}"/>
          </ac:graphicFrameMkLst>
        </pc:graphicFrameChg>
        <pc:picChg chg="add mod">
          <ac:chgData name="CHIU," userId="bff1a618-0d3e-426b-846f-ac48250ae52d" providerId="ADAL" clId="{391D8DA4-328A-4824-94CC-406F78D6E932}" dt="2026-06-18T16:21:16.279" v="26" actId="14100"/>
          <ac:picMkLst>
            <pc:docMk/>
            <pc:sldMk cId="1905260718" sldId="458"/>
            <ac:picMk id="8" creationId="{46728F9C-6230-4995-E6BB-8AEAC75BDF77}"/>
          </ac:picMkLst>
        </pc:picChg>
      </pc:sldChg>
      <pc:sldChg chg="addSp delSp modSp new add del mod ord modNotesTx">
        <pc:chgData name="CHIU," userId="bff1a618-0d3e-426b-846f-ac48250ae52d" providerId="ADAL" clId="{391D8DA4-328A-4824-94CC-406F78D6E932}" dt="2026-07-06T19:24:13.484" v="7957" actId="20577"/>
        <pc:sldMkLst>
          <pc:docMk/>
          <pc:sldMk cId="1634036720" sldId="459"/>
        </pc:sldMkLst>
        <pc:spChg chg="mod">
          <ac:chgData name="CHIU," userId="bff1a618-0d3e-426b-846f-ac48250ae52d" providerId="ADAL" clId="{391D8DA4-328A-4824-94CC-406F78D6E932}" dt="2026-06-18T16:53:28.175" v="273" actId="27636"/>
          <ac:spMkLst>
            <pc:docMk/>
            <pc:sldMk cId="1634036720" sldId="459"/>
            <ac:spMk id="3" creationId="{A0FC8611-7104-0F64-4E36-AA7DCA5B56CD}"/>
          </ac:spMkLst>
        </pc:spChg>
        <pc:picChg chg="add mod ord">
          <ac:chgData name="CHIU," userId="bff1a618-0d3e-426b-846f-ac48250ae52d" providerId="ADAL" clId="{391D8DA4-328A-4824-94CC-406F78D6E932}" dt="2026-06-18T16:56:39.092" v="283" actId="14100"/>
          <ac:picMkLst>
            <pc:docMk/>
            <pc:sldMk cId="1634036720" sldId="459"/>
            <ac:picMk id="6" creationId="{90D8B84D-0489-FBD0-F0F3-475FC29C58C1}"/>
          </ac:picMkLst>
        </pc:picChg>
      </pc:sldChg>
      <pc:sldChg chg="addSp delSp modSp new mod modNotesTx">
        <pc:chgData name="CHIU," userId="bff1a618-0d3e-426b-846f-ac48250ae52d" providerId="ADAL" clId="{391D8DA4-328A-4824-94CC-406F78D6E932}" dt="2026-07-06T20:43:16.561" v="9501" actId="20577"/>
        <pc:sldMkLst>
          <pc:docMk/>
          <pc:sldMk cId="3971637509" sldId="460"/>
        </pc:sldMkLst>
        <pc:picChg chg="add mod ord">
          <ac:chgData name="CHIU," userId="bff1a618-0d3e-426b-846f-ac48250ae52d" providerId="ADAL" clId="{391D8DA4-328A-4824-94CC-406F78D6E932}" dt="2026-06-18T17:03:52.163" v="294" actId="14100"/>
          <ac:picMkLst>
            <pc:docMk/>
            <pc:sldMk cId="3971637509" sldId="460"/>
            <ac:picMk id="4" creationId="{F1509300-A07D-4C4E-DE36-FCAE912AF37C}"/>
          </ac:picMkLst>
        </pc:picChg>
      </pc:sldChg>
      <pc:sldChg chg="addSp delSp modSp new mod modNotesTx">
        <pc:chgData name="CHIU," userId="bff1a618-0d3e-426b-846f-ac48250ae52d" providerId="ADAL" clId="{391D8DA4-328A-4824-94CC-406F78D6E932}" dt="2026-07-06T19:27:24.198" v="7973" actId="21"/>
        <pc:sldMkLst>
          <pc:docMk/>
          <pc:sldMk cId="3994502702" sldId="461"/>
        </pc:sldMkLst>
        <pc:picChg chg="add mod ord">
          <ac:chgData name="CHIU," userId="bff1a618-0d3e-426b-846f-ac48250ae52d" providerId="ADAL" clId="{391D8DA4-328A-4824-94CC-406F78D6E932}" dt="2026-06-18T17:04:58.782" v="310" actId="1076"/>
          <ac:picMkLst>
            <pc:docMk/>
            <pc:sldMk cId="3994502702" sldId="461"/>
            <ac:picMk id="7" creationId="{578381B8-DB18-665E-6627-D697AFE06E7F}"/>
          </ac:picMkLst>
        </pc:picChg>
      </pc:sldChg>
      <pc:sldChg chg="addSp delSp modSp new mod modNotesTx">
        <pc:chgData name="CHIU," userId="bff1a618-0d3e-426b-846f-ac48250ae52d" providerId="ADAL" clId="{391D8DA4-328A-4824-94CC-406F78D6E932}" dt="2026-07-06T12:02:08.754" v="6378" actId="20577"/>
        <pc:sldMkLst>
          <pc:docMk/>
          <pc:sldMk cId="49802859" sldId="462"/>
        </pc:sldMkLst>
        <pc:picChg chg="add mod ord">
          <ac:chgData name="CHIU," userId="bff1a618-0d3e-426b-846f-ac48250ae52d" providerId="ADAL" clId="{391D8DA4-328A-4824-94CC-406F78D6E932}" dt="2026-06-18T17:05:49.461" v="320" actId="14100"/>
          <ac:picMkLst>
            <pc:docMk/>
            <pc:sldMk cId="49802859" sldId="462"/>
            <ac:picMk id="7" creationId="{417F8D3A-DCBF-80EA-24C7-CE5BF3D41342}"/>
          </ac:picMkLst>
        </pc:picChg>
      </pc:sldChg>
      <pc:sldChg chg="addSp delSp modSp new mod modNotesTx">
        <pc:chgData name="CHIU," userId="bff1a618-0d3e-426b-846f-ac48250ae52d" providerId="ADAL" clId="{391D8DA4-328A-4824-94CC-406F78D6E932}" dt="2026-07-05T20:20:41.725" v="3590" actId="20577"/>
        <pc:sldMkLst>
          <pc:docMk/>
          <pc:sldMk cId="2539416660" sldId="463"/>
        </pc:sldMkLst>
        <pc:picChg chg="add mod ord">
          <ac:chgData name="CHIU," userId="bff1a618-0d3e-426b-846f-ac48250ae52d" providerId="ADAL" clId="{391D8DA4-328A-4824-94CC-406F78D6E932}" dt="2026-06-18T17:06:21.680" v="329" actId="14100"/>
          <ac:picMkLst>
            <pc:docMk/>
            <pc:sldMk cId="2539416660" sldId="463"/>
            <ac:picMk id="7" creationId="{3785D08C-E436-EBB3-4FA9-9825479E5193}"/>
          </ac:picMkLst>
        </pc:picChg>
      </pc:sldChg>
      <pc:sldChg chg="addSp delSp modSp new mod modNotesTx">
        <pc:chgData name="CHIU," userId="bff1a618-0d3e-426b-846f-ac48250ae52d" providerId="ADAL" clId="{391D8DA4-328A-4824-94CC-406F78D6E932}" dt="2026-07-06T20:45:02.738" v="9510" actId="20577"/>
        <pc:sldMkLst>
          <pc:docMk/>
          <pc:sldMk cId="1348423108" sldId="464"/>
        </pc:sldMkLst>
        <pc:picChg chg="add mod ord">
          <ac:chgData name="CHIU," userId="bff1a618-0d3e-426b-846f-ac48250ae52d" providerId="ADAL" clId="{391D8DA4-328A-4824-94CC-406F78D6E932}" dt="2026-06-18T17:06:40.506" v="333" actId="14100"/>
          <ac:picMkLst>
            <pc:docMk/>
            <pc:sldMk cId="1348423108" sldId="464"/>
            <ac:picMk id="7" creationId="{0E36FF8C-828E-B290-927D-A2B5E6850CA3}"/>
          </ac:picMkLst>
        </pc:picChg>
      </pc:sldChg>
      <pc:sldChg chg="addSp delSp modSp new mod ord modNotesTx">
        <pc:chgData name="CHIU," userId="bff1a618-0d3e-426b-846f-ac48250ae52d" providerId="ADAL" clId="{391D8DA4-328A-4824-94CC-406F78D6E932}" dt="2026-07-06T19:38:21.560" v="8191" actId="20577"/>
        <pc:sldMkLst>
          <pc:docMk/>
          <pc:sldMk cId="209862323" sldId="465"/>
        </pc:sldMkLst>
        <pc:picChg chg="add mod ord">
          <ac:chgData name="CHIU," userId="bff1a618-0d3e-426b-846f-ac48250ae52d" providerId="ADAL" clId="{391D8DA4-328A-4824-94CC-406F78D6E932}" dt="2026-06-20T14:36:33.054" v="457" actId="14100"/>
          <ac:picMkLst>
            <pc:docMk/>
            <pc:sldMk cId="209862323" sldId="465"/>
            <ac:picMk id="7" creationId="{EB7AB32E-49BE-9B70-F455-8C5DE87C3047}"/>
          </ac:picMkLst>
        </pc:picChg>
      </pc:sldChg>
      <pc:sldChg chg="addSp delSp modSp add mod modNotesTx">
        <pc:chgData name="CHIU," userId="bff1a618-0d3e-426b-846f-ac48250ae52d" providerId="ADAL" clId="{391D8DA4-328A-4824-94CC-406F78D6E932}" dt="2026-07-06T21:46:22.858" v="10341" actId="1076"/>
        <pc:sldMkLst>
          <pc:docMk/>
          <pc:sldMk cId="981082253" sldId="466"/>
        </pc:sldMkLst>
        <pc:spChg chg="mod">
          <ac:chgData name="CHIU," userId="bff1a618-0d3e-426b-846f-ac48250ae52d" providerId="ADAL" clId="{391D8DA4-328A-4824-94CC-406F78D6E932}" dt="2026-06-22T15:44:53.024" v="942" actId="21"/>
          <ac:spMkLst>
            <pc:docMk/>
            <pc:sldMk cId="981082253" sldId="466"/>
            <ac:spMk id="4" creationId="{88161AC4-9B82-4948-B0C8-E87220C43BDC}"/>
          </ac:spMkLst>
        </pc:spChg>
        <pc:graphicFrameChg chg="add mod modGraphic">
          <ac:chgData name="CHIU," userId="bff1a618-0d3e-426b-846f-ac48250ae52d" providerId="ADAL" clId="{391D8DA4-328A-4824-94CC-406F78D6E932}" dt="2026-06-22T16:22:50.468" v="1512" actId="22"/>
          <ac:graphicFrameMkLst>
            <pc:docMk/>
            <pc:sldMk cId="981082253" sldId="466"/>
            <ac:graphicFrameMk id="3" creationId="{C85B55DA-EC98-9460-B1CA-B560BE560933}"/>
          </ac:graphicFrameMkLst>
        </pc:graphicFrameChg>
        <pc:graphicFrameChg chg="add mod modGraphic">
          <ac:chgData name="CHIU," userId="bff1a618-0d3e-426b-846f-ac48250ae52d" providerId="ADAL" clId="{391D8DA4-328A-4824-94CC-406F78D6E932}" dt="2026-06-22T15:53:17.436" v="1000" actId="14100"/>
          <ac:graphicFrameMkLst>
            <pc:docMk/>
            <pc:sldMk cId="981082253" sldId="466"/>
            <ac:graphicFrameMk id="16" creationId="{846204CD-B591-2B17-53C2-9CAF567FADBB}"/>
          </ac:graphicFrameMkLst>
        </pc:graphicFrameChg>
        <pc:graphicFrameChg chg="add mod modGraphic">
          <ac:chgData name="CHIU," userId="bff1a618-0d3e-426b-846f-ac48250ae52d" providerId="ADAL" clId="{391D8DA4-328A-4824-94CC-406F78D6E932}" dt="2026-07-06T11:07:07.108" v="5513" actId="20577"/>
          <ac:graphicFrameMkLst>
            <pc:docMk/>
            <pc:sldMk cId="981082253" sldId="466"/>
            <ac:graphicFrameMk id="20" creationId="{FD7E3CC6-83FA-B3E8-D1CB-7BBE7E151724}"/>
          </ac:graphicFrameMkLst>
        </pc:graphicFrameChg>
        <pc:picChg chg="add mod">
          <ac:chgData name="CHIU," userId="bff1a618-0d3e-426b-846f-ac48250ae52d" providerId="ADAL" clId="{391D8DA4-328A-4824-94CC-406F78D6E932}" dt="2026-07-06T21:45:30.178" v="10332" actId="14100"/>
          <ac:picMkLst>
            <pc:docMk/>
            <pc:sldMk cId="981082253" sldId="466"/>
            <ac:picMk id="2" creationId="{4BC124D5-16F0-290F-3810-B3BEDC68FA2E}"/>
          </ac:picMkLst>
        </pc:picChg>
        <pc:picChg chg="mod">
          <ac:chgData name="CHIU," userId="bff1a618-0d3e-426b-846f-ac48250ae52d" providerId="ADAL" clId="{391D8DA4-328A-4824-94CC-406F78D6E932}" dt="2026-06-22T15:58:02.588" v="1086" actId="1076"/>
          <ac:picMkLst>
            <pc:docMk/>
            <pc:sldMk cId="981082253" sldId="466"/>
            <ac:picMk id="5" creationId="{73D1E0C7-4C2F-C8D2-6222-9B5B6DC0BB4F}"/>
          </ac:picMkLst>
        </pc:picChg>
        <pc:picChg chg="add mod">
          <ac:chgData name="CHIU," userId="bff1a618-0d3e-426b-846f-ac48250ae52d" providerId="ADAL" clId="{391D8DA4-328A-4824-94CC-406F78D6E932}" dt="2026-07-06T21:45:25.868" v="10331" actId="14100"/>
          <ac:picMkLst>
            <pc:docMk/>
            <pc:sldMk cId="981082253" sldId="466"/>
            <ac:picMk id="7" creationId="{7DE6D4E1-8F11-4F57-D441-E186E7EFF4A1}"/>
          </ac:picMkLst>
        </pc:picChg>
        <pc:picChg chg="add mod">
          <ac:chgData name="CHIU," userId="bff1a618-0d3e-426b-846f-ac48250ae52d" providerId="ADAL" clId="{391D8DA4-328A-4824-94CC-406F78D6E932}" dt="2026-07-06T21:46:10.301" v="10335" actId="14100"/>
          <ac:picMkLst>
            <pc:docMk/>
            <pc:sldMk cId="981082253" sldId="466"/>
            <ac:picMk id="10" creationId="{714935C7-2099-D2CC-B8DC-AA0B04D6FF24}"/>
          </ac:picMkLst>
        </pc:picChg>
        <pc:picChg chg="add mod">
          <ac:chgData name="CHIU," userId="bff1a618-0d3e-426b-846f-ac48250ae52d" providerId="ADAL" clId="{391D8DA4-328A-4824-94CC-406F78D6E932}" dt="2026-07-06T21:46:22.858" v="10341" actId="1076"/>
          <ac:picMkLst>
            <pc:docMk/>
            <pc:sldMk cId="981082253" sldId="466"/>
            <ac:picMk id="14" creationId="{CFDF67E3-AE95-E9FF-B96C-ECAF16CFCDD2}"/>
          </ac:picMkLst>
        </pc:picChg>
      </pc:sldChg>
      <pc:sldChg chg="addSp delSp modSp add mod modNotesTx">
        <pc:chgData name="CHIU," userId="bff1a618-0d3e-426b-846f-ac48250ae52d" providerId="ADAL" clId="{391D8DA4-328A-4824-94CC-406F78D6E932}" dt="2026-07-06T21:53:27.809" v="10395" actId="1076"/>
        <pc:sldMkLst>
          <pc:docMk/>
          <pc:sldMk cId="2097299658" sldId="467"/>
        </pc:sldMkLst>
        <pc:graphicFrameChg chg="mod modGraphic">
          <ac:chgData name="CHIU," userId="bff1a618-0d3e-426b-846f-ac48250ae52d" providerId="ADAL" clId="{391D8DA4-328A-4824-94CC-406F78D6E932}" dt="2026-07-06T21:47:37.627" v="10355" actId="1076"/>
          <ac:graphicFrameMkLst>
            <pc:docMk/>
            <pc:sldMk cId="2097299658" sldId="467"/>
            <ac:graphicFrameMk id="3" creationId="{C85B55DA-EC98-9460-B1CA-B560BE560933}"/>
          </ac:graphicFrameMkLst>
        </pc:graphicFrameChg>
        <pc:graphicFrameChg chg="mod modGraphic">
          <ac:chgData name="CHIU," userId="bff1a618-0d3e-426b-846f-ac48250ae52d" providerId="ADAL" clId="{391D8DA4-328A-4824-94CC-406F78D6E932}" dt="2026-07-06T21:40:35.703" v="10286" actId="1076"/>
          <ac:graphicFrameMkLst>
            <pc:docMk/>
            <pc:sldMk cId="2097299658" sldId="467"/>
            <ac:graphicFrameMk id="20" creationId="{FD7E3CC6-83FA-B3E8-D1CB-7BBE7E151724}"/>
          </ac:graphicFrameMkLst>
        </pc:graphicFrameChg>
        <pc:picChg chg="add">
          <ac:chgData name="CHIU," userId="bff1a618-0d3e-426b-846f-ac48250ae52d" providerId="ADAL" clId="{391D8DA4-328A-4824-94CC-406F78D6E932}" dt="2026-07-06T21:44:24.941" v="10314" actId="22"/>
          <ac:picMkLst>
            <pc:docMk/>
            <pc:sldMk cId="2097299658" sldId="467"/>
            <ac:picMk id="10" creationId="{48BF4B05-CBC8-1025-1411-418DFC7C1ACA}"/>
          </ac:picMkLst>
        </pc:picChg>
        <pc:picChg chg="add mod modCrop">
          <ac:chgData name="CHIU," userId="bff1a618-0d3e-426b-846f-ac48250ae52d" providerId="ADAL" clId="{391D8DA4-328A-4824-94CC-406F78D6E932}" dt="2026-07-06T21:53:27.809" v="10395" actId="1076"/>
          <ac:picMkLst>
            <pc:docMk/>
            <pc:sldMk cId="2097299658" sldId="467"/>
            <ac:picMk id="19" creationId="{D5D03368-89BC-11E9-8A15-1ABF98B74122}"/>
          </ac:picMkLst>
        </pc:picChg>
      </pc:sldChg>
      <pc:sldChg chg="addSp delSp modSp add mod modNotesTx">
        <pc:chgData name="CHIU," userId="bff1a618-0d3e-426b-846f-ac48250ae52d" providerId="ADAL" clId="{391D8DA4-328A-4824-94CC-406F78D6E932}" dt="2026-07-06T21:44:00.636" v="10310" actId="1076"/>
        <pc:sldMkLst>
          <pc:docMk/>
          <pc:sldMk cId="844608137" sldId="468"/>
        </pc:sldMkLst>
        <pc:spChg chg="add mod">
          <ac:chgData name="CHIU," userId="bff1a618-0d3e-426b-846f-ac48250ae52d" providerId="ADAL" clId="{391D8DA4-328A-4824-94CC-406F78D6E932}" dt="2026-07-06T21:42:59.127" v="10301" actId="1076"/>
          <ac:spMkLst>
            <pc:docMk/>
            <pc:sldMk cId="844608137" sldId="468"/>
            <ac:spMk id="7" creationId="{FAED2FF2-7277-DADC-308C-992733FB9AA6}"/>
          </ac:spMkLst>
        </pc:spChg>
        <pc:graphicFrameChg chg="mod modGraphic">
          <ac:chgData name="CHIU," userId="bff1a618-0d3e-426b-846f-ac48250ae52d" providerId="ADAL" clId="{391D8DA4-328A-4824-94CC-406F78D6E932}" dt="2026-07-06T21:42:54.239" v="10300" actId="1076"/>
          <ac:graphicFrameMkLst>
            <pc:docMk/>
            <pc:sldMk cId="844608137" sldId="468"/>
            <ac:graphicFrameMk id="3" creationId="{C85B55DA-EC98-9460-B1CA-B560BE560933}"/>
          </ac:graphicFrameMkLst>
        </pc:graphicFrameChg>
        <pc:picChg chg="mod">
          <ac:chgData name="CHIU," userId="bff1a618-0d3e-426b-846f-ac48250ae52d" providerId="ADAL" clId="{391D8DA4-328A-4824-94CC-406F78D6E932}" dt="2026-07-06T21:43:44.901" v="10305" actId="1076"/>
          <ac:picMkLst>
            <pc:docMk/>
            <pc:sldMk cId="844608137" sldId="468"/>
            <ac:picMk id="5" creationId="{73D1E0C7-4C2F-C8D2-6222-9B5B6DC0BB4F}"/>
          </ac:picMkLst>
        </pc:picChg>
        <pc:picChg chg="add mod">
          <ac:chgData name="CHIU," userId="bff1a618-0d3e-426b-846f-ac48250ae52d" providerId="ADAL" clId="{391D8DA4-328A-4824-94CC-406F78D6E932}" dt="2026-07-06T21:44:00.636" v="10310" actId="1076"/>
          <ac:picMkLst>
            <pc:docMk/>
            <pc:sldMk cId="844608137" sldId="468"/>
            <ac:picMk id="9" creationId="{F6D61205-AF11-0D18-EAFE-29685BD1C89E}"/>
          </ac:picMkLst>
        </pc:picChg>
      </pc:sldChg>
      <pc:sldChg chg="addSp delSp modSp add mod modNotesTx">
        <pc:chgData name="CHIU," userId="bff1a618-0d3e-426b-846f-ac48250ae52d" providerId="ADAL" clId="{391D8DA4-328A-4824-94CC-406F78D6E932}" dt="2026-07-06T20:58:40.266" v="9739" actId="20577"/>
        <pc:sldMkLst>
          <pc:docMk/>
          <pc:sldMk cId="316623377" sldId="470"/>
        </pc:sldMkLst>
        <pc:spChg chg="mod">
          <ac:chgData name="CHIU," userId="bff1a618-0d3e-426b-846f-ac48250ae52d" providerId="ADAL" clId="{391D8DA4-328A-4824-94CC-406F78D6E932}" dt="2026-07-06T10:45:23.798" v="4760" actId="1076"/>
          <ac:spMkLst>
            <pc:docMk/>
            <pc:sldMk cId="316623377" sldId="470"/>
            <ac:spMk id="4" creationId="{88161AC4-9B82-4948-B0C8-E87220C43BDC}"/>
          </ac:spMkLst>
        </pc:spChg>
        <pc:spChg chg="add mod">
          <ac:chgData name="CHIU," userId="bff1a618-0d3e-426b-846f-ac48250ae52d" providerId="ADAL" clId="{391D8DA4-328A-4824-94CC-406F78D6E932}" dt="2026-07-06T10:45:19.272" v="4759" actId="21"/>
          <ac:spMkLst>
            <pc:docMk/>
            <pc:sldMk cId="316623377" sldId="470"/>
            <ac:spMk id="6" creationId="{599F2296-BD23-3E84-11BB-9C00405ACEA8}"/>
          </ac:spMkLst>
        </pc:spChg>
      </pc:sldChg>
      <pc:sldChg chg="addSp delSp modSp add mod ord modNotesTx">
        <pc:chgData name="CHIU," userId="bff1a618-0d3e-426b-846f-ac48250ae52d" providerId="ADAL" clId="{391D8DA4-328A-4824-94CC-406F78D6E932}" dt="2026-07-06T21:35:26.937" v="10255" actId="207"/>
        <pc:sldMkLst>
          <pc:docMk/>
          <pc:sldMk cId="3509151570" sldId="471"/>
        </pc:sldMkLst>
        <pc:spChg chg="mod">
          <ac:chgData name="CHIU," userId="bff1a618-0d3e-426b-846f-ac48250ae52d" providerId="ADAL" clId="{391D8DA4-328A-4824-94CC-406F78D6E932}" dt="2026-07-06T21:35:26.937" v="10255" actId="207"/>
          <ac:spMkLst>
            <pc:docMk/>
            <pc:sldMk cId="3509151570" sldId="471"/>
            <ac:spMk id="4" creationId="{00000000-0000-0000-0000-000000000000}"/>
          </ac:spMkLst>
        </pc:spChg>
      </pc:sldChg>
      <pc:sldChg chg="addSp delSp modSp add mod modNotesTx">
        <pc:chgData name="CHIU," userId="bff1a618-0d3e-426b-846f-ac48250ae52d" providerId="ADAL" clId="{391D8DA4-328A-4824-94CC-406F78D6E932}" dt="2026-07-06T21:36:42.166" v="10264" actId="113"/>
        <pc:sldMkLst>
          <pc:docMk/>
          <pc:sldMk cId="3992561457" sldId="472"/>
        </pc:sldMkLst>
        <pc:spChg chg="mod">
          <ac:chgData name="CHIU," userId="bff1a618-0d3e-426b-846f-ac48250ae52d" providerId="ADAL" clId="{391D8DA4-328A-4824-94CC-406F78D6E932}" dt="2026-07-06T21:36:01.324" v="10258" actId="207"/>
          <ac:spMkLst>
            <pc:docMk/>
            <pc:sldMk cId="3992561457" sldId="472"/>
            <ac:spMk id="7" creationId="{FAED2FF2-7277-DADC-308C-992733FB9AA6}"/>
          </ac:spMkLst>
        </pc:spChg>
        <pc:spChg chg="add mod">
          <ac:chgData name="CHIU," userId="bff1a618-0d3e-426b-846f-ac48250ae52d" providerId="ADAL" clId="{391D8DA4-328A-4824-94CC-406F78D6E932}" dt="2026-07-06T21:36:42.166" v="10264" actId="113"/>
          <ac:spMkLst>
            <pc:docMk/>
            <pc:sldMk cId="3992561457" sldId="472"/>
            <ac:spMk id="14" creationId="{92DA349C-81AD-DEAB-205F-2B0A20184127}"/>
          </ac:spMkLst>
        </pc:spChg>
        <pc:picChg chg="mod">
          <ac:chgData name="CHIU," userId="bff1a618-0d3e-426b-846f-ac48250ae52d" providerId="ADAL" clId="{391D8DA4-328A-4824-94CC-406F78D6E932}" dt="2026-07-06T21:36:17.471" v="10261" actId="1076"/>
          <ac:picMkLst>
            <pc:docMk/>
            <pc:sldMk cId="3992561457" sldId="472"/>
            <ac:picMk id="12" creationId="{CF5040B1-B925-140D-7073-588DFADAEFAF}"/>
          </ac:picMkLst>
        </pc:picChg>
      </pc:sldChg>
    </pc:docChg>
  </pc:docChgLst>
  <pc:docChgLst>
    <pc:chgData name="CHIU, KIT-YEE JUDY" userId="S::judychiu@hohcs.org.hk::bff1a618-0d3e-426b-846f-ac48250ae52d" providerId="AD" clId="Web-{BD6E2490-1A01-29AC-F209-23C02E22FCE1}"/>
    <pc:docChg chg="delSld modSld sldOrd modSection">
      <pc:chgData name="CHIU, KIT-YEE JUDY" userId="S::judychiu@hohcs.org.hk::bff1a618-0d3e-426b-846f-ac48250ae52d" providerId="AD" clId="Web-{BD6E2490-1A01-29AC-F209-23C02E22FCE1}" dt="2026-06-22T10:35:51.059" v="63"/>
      <pc:docMkLst>
        <pc:docMk/>
      </pc:docMkLst>
      <pc:sldChg chg="ord">
        <pc:chgData name="CHIU, KIT-YEE JUDY" userId="S::judychiu@hohcs.org.hk::bff1a618-0d3e-426b-846f-ac48250ae52d" providerId="AD" clId="Web-{BD6E2490-1A01-29AC-F209-23C02E22FCE1}" dt="2026-06-22T10:26:49.276" v="1"/>
        <pc:sldMkLst>
          <pc:docMk/>
          <pc:sldMk cId="1456338245" sldId="438"/>
        </pc:sldMkLst>
      </pc:sldChg>
      <pc:sldChg chg="ord">
        <pc:chgData name="CHIU, KIT-YEE JUDY" userId="S::judychiu@hohcs.org.hk::bff1a618-0d3e-426b-846f-ac48250ae52d" providerId="AD" clId="Web-{BD6E2490-1A01-29AC-F209-23C02E22FCE1}" dt="2026-06-22T10:29:15.796" v="34"/>
        <pc:sldMkLst>
          <pc:docMk/>
          <pc:sldMk cId="869492430" sldId="440"/>
        </pc:sldMkLst>
      </pc:sldChg>
      <pc:sldChg chg="delSp modSp ord">
        <pc:chgData name="CHIU, KIT-YEE JUDY" userId="S::judychiu@hohcs.org.hk::bff1a618-0d3e-426b-846f-ac48250ae52d" providerId="AD" clId="Web-{BD6E2490-1A01-29AC-F209-23C02E22FCE1}" dt="2026-06-22T10:35:13.946" v="59"/>
        <pc:sldMkLst>
          <pc:docMk/>
          <pc:sldMk cId="972246559" sldId="441"/>
        </pc:sldMkLst>
        <pc:spChg chg="mod">
          <ac:chgData name="CHIU, KIT-YEE JUDY" userId="S::judychiu@hohcs.org.hk::bff1a618-0d3e-426b-846f-ac48250ae52d" providerId="AD" clId="Web-{BD6E2490-1A01-29AC-F209-23C02E22FCE1}" dt="2026-06-22T10:31:01.939" v="43" actId="20577"/>
          <ac:spMkLst>
            <pc:docMk/>
            <pc:sldMk cId="972246559" sldId="441"/>
            <ac:spMk id="4" creationId="{88161AC4-9B82-4948-B0C8-E87220C43BDC}"/>
          </ac:spMkLst>
        </pc:spChg>
        <pc:picChg chg="mod">
          <ac:chgData name="CHIU, KIT-YEE JUDY" userId="S::judychiu@hohcs.org.hk::bff1a618-0d3e-426b-846f-ac48250ae52d" providerId="AD" clId="Web-{BD6E2490-1A01-29AC-F209-23C02E22FCE1}" dt="2026-06-22T10:30:49.595" v="41" actId="1076"/>
          <ac:picMkLst>
            <pc:docMk/>
            <pc:sldMk cId="972246559" sldId="441"/>
            <ac:picMk id="5" creationId="{73D1E0C7-4C2F-C8D2-6222-9B5B6DC0BB4F}"/>
          </ac:picMkLst>
        </pc:picChg>
        <pc:picChg chg="mod">
          <ac:chgData name="CHIU, KIT-YEE JUDY" userId="S::judychiu@hohcs.org.hk::bff1a618-0d3e-426b-846f-ac48250ae52d" providerId="AD" clId="Web-{BD6E2490-1A01-29AC-F209-23C02E22FCE1}" dt="2026-06-22T10:30:35.767" v="37" actId="1076"/>
          <ac:picMkLst>
            <pc:docMk/>
            <pc:sldMk cId="972246559" sldId="441"/>
            <ac:picMk id="16" creationId="{786EB4D8-3013-4456-8557-F7F8228D8CAC}"/>
          </ac:picMkLst>
        </pc:picChg>
      </pc:sldChg>
      <pc:sldChg chg="ord">
        <pc:chgData name="CHIU, KIT-YEE JUDY" userId="S::judychiu@hohcs.org.hk::bff1a618-0d3e-426b-846f-ac48250ae52d" providerId="AD" clId="Web-{BD6E2490-1A01-29AC-F209-23C02E22FCE1}" dt="2026-06-22T10:29:25.702" v="36"/>
        <pc:sldMkLst>
          <pc:docMk/>
          <pc:sldMk cId="2690669242" sldId="442"/>
        </pc:sldMkLst>
      </pc:sldChg>
      <pc:sldChg chg="modSp">
        <pc:chgData name="CHIU, KIT-YEE JUDY" userId="S::judychiu@hohcs.org.hk::bff1a618-0d3e-426b-846f-ac48250ae52d" providerId="AD" clId="Web-{BD6E2490-1A01-29AC-F209-23C02E22FCE1}" dt="2026-06-22T10:33:20.426" v="58" actId="20577"/>
        <pc:sldMkLst>
          <pc:docMk/>
          <pc:sldMk cId="1017894309" sldId="443"/>
        </pc:sldMkLst>
        <pc:spChg chg="mod">
          <ac:chgData name="CHIU, KIT-YEE JUDY" userId="S::judychiu@hohcs.org.hk::bff1a618-0d3e-426b-846f-ac48250ae52d" providerId="AD" clId="Web-{BD6E2490-1A01-29AC-F209-23C02E22FCE1}" dt="2026-06-22T10:33:20.426" v="58" actId="20577"/>
          <ac:spMkLst>
            <pc:docMk/>
            <pc:sldMk cId="1017894309" sldId="443"/>
            <ac:spMk id="4" creationId="{88161AC4-9B82-4948-B0C8-E87220C43BDC}"/>
          </ac:spMkLst>
        </pc:spChg>
      </pc:sldChg>
      <pc:sldChg chg="ord">
        <pc:chgData name="CHIU, KIT-YEE JUDY" userId="S::judychiu@hohcs.org.hk::bff1a618-0d3e-426b-846f-ac48250ae52d" providerId="AD" clId="Web-{BD6E2490-1A01-29AC-F209-23C02E22FCE1}" dt="2026-06-22T10:29:21.640" v="35"/>
        <pc:sldMkLst>
          <pc:docMk/>
          <pc:sldMk cId="589730834" sldId="444"/>
        </pc:sldMkLst>
      </pc:sldChg>
      <pc:sldChg chg="ord">
        <pc:chgData name="CHIU, KIT-YEE JUDY" userId="S::judychiu@hohcs.org.hk::bff1a618-0d3e-426b-846f-ac48250ae52d" providerId="AD" clId="Web-{BD6E2490-1A01-29AC-F209-23C02E22FCE1}" dt="2026-06-22T10:35:32.464" v="61"/>
        <pc:sldMkLst>
          <pc:docMk/>
          <pc:sldMk cId="4104396627" sldId="446"/>
        </pc:sldMkLst>
      </pc:sldChg>
      <pc:sldChg chg="addSp delSp modSp ord">
        <pc:chgData name="CHIU, KIT-YEE JUDY" userId="S::judychiu@hohcs.org.hk::bff1a618-0d3e-426b-846f-ac48250ae52d" providerId="AD" clId="Web-{BD6E2490-1A01-29AC-F209-23C02E22FCE1}" dt="2026-06-22T10:32:52.707" v="55"/>
        <pc:sldMkLst>
          <pc:docMk/>
          <pc:sldMk cId="1822214880" sldId="457"/>
        </pc:sldMkLst>
        <pc:spChg chg="mod">
          <ac:chgData name="CHIU, KIT-YEE JUDY" userId="S::judychiu@hohcs.org.hk::bff1a618-0d3e-426b-846f-ac48250ae52d" providerId="AD" clId="Web-{BD6E2490-1A01-29AC-F209-23C02E22FCE1}" dt="2026-06-22T10:31:46.081" v="52" actId="20577"/>
          <ac:spMkLst>
            <pc:docMk/>
            <pc:sldMk cId="1822214880" sldId="457"/>
            <ac:spMk id="4" creationId="{88161AC4-9B82-4948-B0C8-E87220C43BDC}"/>
          </ac:spMkLst>
        </pc:spChg>
        <pc:picChg chg="mod">
          <ac:chgData name="CHIU, KIT-YEE JUDY" userId="S::judychiu@hohcs.org.hk::bff1a618-0d3e-426b-846f-ac48250ae52d" providerId="AD" clId="Web-{BD6E2490-1A01-29AC-F209-23C02E22FCE1}" dt="2026-06-22T10:31:21.877" v="47" actId="1076"/>
          <ac:picMkLst>
            <pc:docMk/>
            <pc:sldMk cId="1822214880" sldId="457"/>
            <ac:picMk id="10" creationId="{10A0B6A7-EE69-4825-BF27-02F90FB887AE}"/>
          </ac:picMkLst>
        </pc:picChg>
      </pc:sldChg>
      <pc:sldChg chg="ord">
        <pc:chgData name="CHIU, KIT-YEE JUDY" userId="S::judychiu@hohcs.org.hk::bff1a618-0d3e-426b-846f-ac48250ae52d" providerId="AD" clId="Web-{BD6E2490-1A01-29AC-F209-23C02E22FCE1}" dt="2026-06-22T10:28:39.967" v="26"/>
        <pc:sldMkLst>
          <pc:docMk/>
          <pc:sldMk cId="1905260718" sldId="458"/>
        </pc:sldMkLst>
      </pc:sldChg>
      <pc:sldChg chg="delSp modSp">
        <pc:chgData name="CHIU, KIT-YEE JUDY" userId="S::judychiu@hohcs.org.hk::bff1a618-0d3e-426b-846f-ac48250ae52d" providerId="AD" clId="Web-{BD6E2490-1A01-29AC-F209-23C02E22FCE1}" dt="2026-06-22T10:27:21.996" v="7" actId="14100"/>
        <pc:sldMkLst>
          <pc:docMk/>
          <pc:sldMk cId="3994502702" sldId="461"/>
        </pc:sldMkLst>
        <pc:picChg chg="mod">
          <ac:chgData name="CHIU, KIT-YEE JUDY" userId="S::judychiu@hohcs.org.hk::bff1a618-0d3e-426b-846f-ac48250ae52d" providerId="AD" clId="Web-{BD6E2490-1A01-29AC-F209-23C02E22FCE1}" dt="2026-06-22T10:27:21.996" v="7" actId="14100"/>
          <ac:picMkLst>
            <pc:docMk/>
            <pc:sldMk cId="3994502702" sldId="461"/>
            <ac:picMk id="7" creationId="{578381B8-DB18-665E-6627-D697AFE06E7F}"/>
          </ac:picMkLst>
        </pc:picChg>
      </pc:sldChg>
      <pc:sldChg chg="delSp modSp">
        <pc:chgData name="CHIU, KIT-YEE JUDY" userId="S::judychiu@hohcs.org.hk::bff1a618-0d3e-426b-846f-ac48250ae52d" providerId="AD" clId="Web-{BD6E2490-1A01-29AC-F209-23C02E22FCE1}" dt="2026-06-22T10:27:49.794" v="13" actId="1076"/>
        <pc:sldMkLst>
          <pc:docMk/>
          <pc:sldMk cId="49802859" sldId="462"/>
        </pc:sldMkLst>
        <pc:picChg chg="mod">
          <ac:chgData name="CHIU, KIT-YEE JUDY" userId="S::judychiu@hohcs.org.hk::bff1a618-0d3e-426b-846f-ac48250ae52d" providerId="AD" clId="Web-{BD6E2490-1A01-29AC-F209-23C02E22FCE1}" dt="2026-06-22T10:27:49.794" v="13" actId="1076"/>
          <ac:picMkLst>
            <pc:docMk/>
            <pc:sldMk cId="49802859" sldId="462"/>
            <ac:picMk id="7" creationId="{417F8D3A-DCBF-80EA-24C7-CE5BF3D41342}"/>
          </ac:picMkLst>
        </pc:picChg>
      </pc:sldChg>
      <pc:sldChg chg="delSp modSp">
        <pc:chgData name="CHIU, KIT-YEE JUDY" userId="S::judychiu@hohcs.org.hk::bff1a618-0d3e-426b-846f-ac48250ae52d" providerId="AD" clId="Web-{BD6E2490-1A01-29AC-F209-23C02E22FCE1}" dt="2026-06-22T10:28:12.201" v="19" actId="1076"/>
        <pc:sldMkLst>
          <pc:docMk/>
          <pc:sldMk cId="2539416660" sldId="463"/>
        </pc:sldMkLst>
        <pc:picChg chg="mod">
          <ac:chgData name="CHIU, KIT-YEE JUDY" userId="S::judychiu@hohcs.org.hk::bff1a618-0d3e-426b-846f-ac48250ae52d" providerId="AD" clId="Web-{BD6E2490-1A01-29AC-F209-23C02E22FCE1}" dt="2026-06-22T10:28:12.201" v="19" actId="1076"/>
          <ac:picMkLst>
            <pc:docMk/>
            <pc:sldMk cId="2539416660" sldId="463"/>
            <ac:picMk id="7" creationId="{3785D08C-E436-EBB3-4FA9-9825479E5193}"/>
          </ac:picMkLst>
        </pc:picChg>
      </pc:sldChg>
      <pc:sldChg chg="delSp modSp">
        <pc:chgData name="CHIU, KIT-YEE JUDY" userId="S::judychiu@hohcs.org.hk::bff1a618-0d3e-426b-846f-ac48250ae52d" providerId="AD" clId="Web-{BD6E2490-1A01-29AC-F209-23C02E22FCE1}" dt="2026-06-22T10:28:28.607" v="25" actId="1076"/>
        <pc:sldMkLst>
          <pc:docMk/>
          <pc:sldMk cId="1348423108" sldId="464"/>
        </pc:sldMkLst>
        <pc:picChg chg="mod">
          <ac:chgData name="CHIU, KIT-YEE JUDY" userId="S::judychiu@hohcs.org.hk::bff1a618-0d3e-426b-846f-ac48250ae52d" providerId="AD" clId="Web-{BD6E2490-1A01-29AC-F209-23C02E22FCE1}" dt="2026-06-22T10:28:28.607" v="25" actId="1076"/>
          <ac:picMkLst>
            <pc:docMk/>
            <pc:sldMk cId="1348423108" sldId="464"/>
            <ac:picMk id="7" creationId="{0E36FF8C-828E-B290-927D-A2B5E6850CA3}"/>
          </ac:picMkLst>
        </pc:picChg>
      </pc:sldChg>
    </pc:docChg>
  </pc:docChgLst>
  <pc:docChgLst>
    <pc:chgData name="CHIU, KIT-YEE JUDY" userId="bff1a618-0d3e-426b-846f-ac48250ae52d" providerId="ADAL" clId="{391D8DA4-328A-4824-94CC-406F78D6E932}"/>
    <pc:docChg chg="undo custSel addSld delSld modSld sldOrd modSection">
      <pc:chgData name="CHIU, KIT-YEE JUDY" userId="bff1a618-0d3e-426b-846f-ac48250ae52d" providerId="ADAL" clId="{391D8DA4-328A-4824-94CC-406F78D6E932}" dt="2026-07-18T04:04:36.507" v="1532" actId="20577"/>
      <pc:docMkLst>
        <pc:docMk/>
      </pc:docMkLst>
      <pc:sldChg chg="modNotesTx">
        <pc:chgData name="CHIU, KIT-YEE JUDY" userId="bff1a618-0d3e-426b-846f-ac48250ae52d" providerId="ADAL" clId="{391D8DA4-328A-4824-94CC-406F78D6E932}" dt="2026-07-18T04:04:36.507" v="1532" actId="20577"/>
        <pc:sldMkLst>
          <pc:docMk/>
          <pc:sldMk cId="3249792596" sldId="384"/>
        </pc:sldMkLst>
      </pc:sldChg>
      <pc:sldChg chg="modNotesTx">
        <pc:chgData name="CHIU, KIT-YEE JUDY" userId="bff1a618-0d3e-426b-846f-ac48250ae52d" providerId="ADAL" clId="{391D8DA4-328A-4824-94CC-406F78D6E932}" dt="2026-07-07T13:33:36.102" v="620" actId="20577"/>
        <pc:sldMkLst>
          <pc:docMk/>
          <pc:sldMk cId="1399938519" sldId="427"/>
        </pc:sldMkLst>
      </pc:sldChg>
      <pc:sldChg chg="modNotesTx">
        <pc:chgData name="CHIU, KIT-YEE JUDY" userId="bff1a618-0d3e-426b-846f-ac48250ae52d" providerId="ADAL" clId="{391D8DA4-328A-4824-94CC-406F78D6E932}" dt="2026-07-07T13:24:00.912" v="315" actId="20577"/>
        <pc:sldMkLst>
          <pc:docMk/>
          <pc:sldMk cId="1456338245" sldId="438"/>
        </pc:sldMkLst>
      </pc:sldChg>
      <pc:sldChg chg="modNotesTx">
        <pc:chgData name="CHIU, KIT-YEE JUDY" userId="bff1a618-0d3e-426b-846f-ac48250ae52d" providerId="ADAL" clId="{391D8DA4-328A-4824-94CC-406F78D6E932}" dt="2026-07-07T13:08:08.367" v="135" actId="20577"/>
        <pc:sldMkLst>
          <pc:docMk/>
          <pc:sldMk cId="972246559" sldId="441"/>
        </pc:sldMkLst>
      </pc:sldChg>
      <pc:sldChg chg="modNotesTx">
        <pc:chgData name="CHIU, KIT-YEE JUDY" userId="bff1a618-0d3e-426b-846f-ac48250ae52d" providerId="ADAL" clId="{391D8DA4-328A-4824-94CC-406F78D6E932}" dt="2026-07-18T04:03:41.724" v="1494" actId="20577"/>
        <pc:sldMkLst>
          <pc:docMk/>
          <pc:sldMk cId="589730834" sldId="444"/>
        </pc:sldMkLst>
      </pc:sldChg>
      <pc:sldChg chg="modSp mod modNotesTx">
        <pc:chgData name="CHIU, KIT-YEE JUDY" userId="bff1a618-0d3e-426b-846f-ac48250ae52d" providerId="ADAL" clId="{391D8DA4-328A-4824-94CC-406F78D6E932}" dt="2026-07-07T14:04:31.181" v="1079" actId="1076"/>
        <pc:sldMkLst>
          <pc:docMk/>
          <pc:sldMk cId="4104396627" sldId="446"/>
        </pc:sldMkLst>
        <pc:spChg chg="mod">
          <ac:chgData name="CHIU, KIT-YEE JUDY" userId="bff1a618-0d3e-426b-846f-ac48250ae52d" providerId="ADAL" clId="{391D8DA4-328A-4824-94CC-406F78D6E932}" dt="2026-07-07T13:55:55.505" v="1033" actId="20577"/>
          <ac:spMkLst>
            <pc:docMk/>
            <pc:sldMk cId="4104396627" sldId="446"/>
            <ac:spMk id="4" creationId="{88161AC4-9B82-4948-B0C8-E87220C43BDC}"/>
          </ac:spMkLst>
        </pc:spChg>
        <pc:picChg chg="mod">
          <ac:chgData name="CHIU, KIT-YEE JUDY" userId="bff1a618-0d3e-426b-846f-ac48250ae52d" providerId="ADAL" clId="{391D8DA4-328A-4824-94CC-406F78D6E932}" dt="2026-07-07T14:04:31.181" v="1079" actId="1076"/>
          <ac:picMkLst>
            <pc:docMk/>
            <pc:sldMk cId="4104396627" sldId="446"/>
            <ac:picMk id="12" creationId="{CF5040B1-B925-140D-7073-588DFADAEFAF}"/>
          </ac:picMkLst>
        </pc:picChg>
      </pc:sldChg>
      <pc:sldChg chg="modNotesTx">
        <pc:chgData name="CHIU, KIT-YEE JUDY" userId="bff1a618-0d3e-426b-846f-ac48250ae52d" providerId="ADAL" clId="{391D8DA4-328A-4824-94CC-406F78D6E932}" dt="2026-07-07T13:05:05.124" v="0" actId="20577"/>
        <pc:sldMkLst>
          <pc:docMk/>
          <pc:sldMk cId="1822214880" sldId="457"/>
        </pc:sldMkLst>
      </pc:sldChg>
      <pc:sldChg chg="modNotesTx">
        <pc:chgData name="CHIU, KIT-YEE JUDY" userId="bff1a618-0d3e-426b-846f-ac48250ae52d" providerId="ADAL" clId="{391D8DA4-328A-4824-94CC-406F78D6E932}" dt="2026-07-07T13:46:02.972" v="948" actId="20577"/>
        <pc:sldMkLst>
          <pc:docMk/>
          <pc:sldMk cId="1905260718" sldId="458"/>
        </pc:sldMkLst>
      </pc:sldChg>
      <pc:sldChg chg="modNotesTx">
        <pc:chgData name="CHIU, KIT-YEE JUDY" userId="bff1a618-0d3e-426b-846f-ac48250ae52d" providerId="ADAL" clId="{391D8DA4-328A-4824-94CC-406F78D6E932}" dt="2026-07-07T13:24:50.617" v="316" actId="20577"/>
        <pc:sldMkLst>
          <pc:docMk/>
          <pc:sldMk cId="1634036720" sldId="459"/>
        </pc:sldMkLst>
      </pc:sldChg>
      <pc:sldChg chg="modNotesTx">
        <pc:chgData name="CHIU, KIT-YEE JUDY" userId="bff1a618-0d3e-426b-846f-ac48250ae52d" providerId="ADAL" clId="{391D8DA4-328A-4824-94CC-406F78D6E932}" dt="2026-07-07T13:34:50.690" v="661" actId="20577"/>
        <pc:sldMkLst>
          <pc:docMk/>
          <pc:sldMk cId="3971637509" sldId="460"/>
        </pc:sldMkLst>
      </pc:sldChg>
      <pc:sldChg chg="modNotesTx">
        <pc:chgData name="CHIU, KIT-YEE JUDY" userId="bff1a618-0d3e-426b-846f-ac48250ae52d" providerId="ADAL" clId="{391D8DA4-328A-4824-94CC-406F78D6E932}" dt="2026-07-18T03:50:44.466" v="1085" actId="20577"/>
        <pc:sldMkLst>
          <pc:docMk/>
          <pc:sldMk cId="3994502702" sldId="461"/>
        </pc:sldMkLst>
      </pc:sldChg>
      <pc:sldChg chg="modNotesTx">
        <pc:chgData name="CHIU, KIT-YEE JUDY" userId="bff1a618-0d3e-426b-846f-ac48250ae52d" providerId="ADAL" clId="{391D8DA4-328A-4824-94CC-406F78D6E932}" dt="2026-07-07T13:36:29.177" v="688" actId="20577"/>
        <pc:sldMkLst>
          <pc:docMk/>
          <pc:sldMk cId="49802859" sldId="462"/>
        </pc:sldMkLst>
      </pc:sldChg>
      <pc:sldChg chg="modNotesTx">
        <pc:chgData name="CHIU, KIT-YEE JUDY" userId="bff1a618-0d3e-426b-846f-ac48250ae52d" providerId="ADAL" clId="{391D8DA4-328A-4824-94CC-406F78D6E932}" dt="2026-07-07T13:38:01.321" v="737" actId="20577"/>
        <pc:sldMkLst>
          <pc:docMk/>
          <pc:sldMk cId="1348423108" sldId="464"/>
        </pc:sldMkLst>
      </pc:sldChg>
      <pc:sldChg chg="modNotesTx">
        <pc:chgData name="CHIU, KIT-YEE JUDY" userId="bff1a618-0d3e-426b-846f-ac48250ae52d" providerId="ADAL" clId="{391D8DA4-328A-4824-94CC-406F78D6E932}" dt="2026-07-07T13:20:37.452" v="291" actId="20577"/>
        <pc:sldMkLst>
          <pc:docMk/>
          <pc:sldMk cId="981082253" sldId="466"/>
        </pc:sldMkLst>
      </pc:sldChg>
      <pc:sldChg chg="modNotesTx">
        <pc:chgData name="CHIU, KIT-YEE JUDY" userId="bff1a618-0d3e-426b-846f-ac48250ae52d" providerId="ADAL" clId="{391D8DA4-328A-4824-94CC-406F78D6E932}" dt="2026-07-07T13:21:16.558" v="307" actId="20577"/>
        <pc:sldMkLst>
          <pc:docMk/>
          <pc:sldMk cId="844608137" sldId="468"/>
        </pc:sldMkLst>
      </pc:sldChg>
      <pc:sldChg chg="modNotesTx">
        <pc:chgData name="CHIU, KIT-YEE JUDY" userId="bff1a618-0d3e-426b-846f-ac48250ae52d" providerId="ADAL" clId="{391D8DA4-328A-4824-94CC-406F78D6E932}" dt="2026-07-07T13:44:21.327" v="922" actId="20577"/>
        <pc:sldMkLst>
          <pc:docMk/>
          <pc:sldMk cId="3509151570" sldId="471"/>
        </pc:sldMkLst>
      </pc:sldChg>
      <pc:sldChg chg="new del">
        <pc:chgData name="CHIU, KIT-YEE JUDY" userId="bff1a618-0d3e-426b-846f-ac48250ae52d" providerId="ADAL" clId="{391D8DA4-328A-4824-94CC-406F78D6E932}" dt="2026-07-18T03:51:49.526" v="1089" actId="21"/>
        <pc:sldMkLst>
          <pc:docMk/>
          <pc:sldMk cId="4004932574" sldId="473"/>
        </pc:sldMkLst>
      </pc:sldChg>
      <pc:sldChg chg="addSp delSp modSp add mod ord modNotesTx">
        <pc:chgData name="CHIU, KIT-YEE JUDY" userId="bff1a618-0d3e-426b-846f-ac48250ae52d" providerId="ADAL" clId="{391D8DA4-328A-4824-94CC-406F78D6E932}" dt="2026-07-18T04:02:14.789" v="1472" actId="20577"/>
        <pc:sldMkLst>
          <pc:docMk/>
          <pc:sldMk cId="2047206298" sldId="474"/>
        </pc:sldMkLst>
        <pc:spChg chg="mod">
          <ac:chgData name="CHIU, KIT-YEE JUDY" userId="bff1a618-0d3e-426b-846f-ac48250ae52d" providerId="ADAL" clId="{391D8DA4-328A-4824-94CC-406F78D6E932}" dt="2026-07-18T03:53:06.616" v="1104" actId="27636"/>
          <ac:spMkLst>
            <pc:docMk/>
            <pc:sldMk cId="2047206298" sldId="474"/>
            <ac:spMk id="3" creationId="{24AF7A6C-EFE3-571C-5CCA-6F28DC856FDB}"/>
          </ac:spMkLst>
        </pc:spChg>
        <pc:spChg chg="mod">
          <ac:chgData name="CHIU, KIT-YEE JUDY" userId="bff1a618-0d3e-426b-846f-ac48250ae52d" providerId="ADAL" clId="{391D8DA4-328A-4824-94CC-406F78D6E932}" dt="2026-07-18T03:53:06.614" v="1103" actId="27636"/>
          <ac:spMkLst>
            <pc:docMk/>
            <pc:sldMk cId="2047206298" sldId="474"/>
            <ac:spMk id="5" creationId="{E3C30AB7-C461-11EB-F79B-6DB7DFE0A406}"/>
          </ac:spMkLst>
        </pc:spChg>
        <pc:spChg chg="del">
          <ac:chgData name="CHIU, KIT-YEE JUDY" userId="bff1a618-0d3e-426b-846f-ac48250ae52d" providerId="ADAL" clId="{391D8DA4-328A-4824-94CC-406F78D6E932}" dt="2026-07-18T03:51:59.445" v="1090" actId="931"/>
          <ac:spMkLst>
            <pc:docMk/>
            <pc:sldMk cId="2047206298" sldId="474"/>
            <ac:spMk id="6" creationId="{0C51C832-B6F9-D130-B055-31613DF7591F}"/>
          </ac:spMkLst>
        </pc:spChg>
        <pc:spChg chg="add del mod">
          <ac:chgData name="CHIU, KIT-YEE JUDY" userId="bff1a618-0d3e-426b-846f-ac48250ae52d" providerId="ADAL" clId="{391D8DA4-328A-4824-94CC-406F78D6E932}" dt="2026-07-18T03:53:17.671" v="1105" actId="3680"/>
          <ac:spMkLst>
            <pc:docMk/>
            <pc:sldMk cId="2047206298" sldId="474"/>
            <ac:spMk id="9" creationId="{E0C222B5-8367-84EE-538A-014A86395B92}"/>
          </ac:spMkLst>
        </pc:spChg>
        <pc:spChg chg="add del mod">
          <ac:chgData name="CHIU, KIT-YEE JUDY" userId="bff1a618-0d3e-426b-846f-ac48250ae52d" providerId="ADAL" clId="{391D8DA4-328A-4824-94CC-406F78D6E932}" dt="2026-07-18T03:53:26.536" v="1108" actId="478"/>
          <ac:spMkLst>
            <pc:docMk/>
            <pc:sldMk cId="2047206298" sldId="474"/>
            <ac:spMk id="12" creationId="{9E9175E3-905C-3CBC-D0BC-DBEBD7459781}"/>
          </ac:spMkLst>
        </pc:spChg>
        <pc:graphicFrameChg chg="add del mod ord modGraphic">
          <ac:chgData name="CHIU, KIT-YEE JUDY" userId="bff1a618-0d3e-426b-846f-ac48250ae52d" providerId="ADAL" clId="{391D8DA4-328A-4824-94CC-406F78D6E932}" dt="2026-07-18T03:53:19.180" v="1106" actId="478"/>
          <ac:graphicFrameMkLst>
            <pc:docMk/>
            <pc:sldMk cId="2047206298" sldId="474"/>
            <ac:graphicFrameMk id="10" creationId="{ABF66C40-5EC6-EBEF-1B83-F21A08711293}"/>
          </ac:graphicFrameMkLst>
        </pc:graphicFrameChg>
        <pc:picChg chg="del mod modCrop">
          <ac:chgData name="CHIU, KIT-YEE JUDY" userId="bff1a618-0d3e-426b-846f-ac48250ae52d" providerId="ADAL" clId="{391D8DA4-328A-4824-94CC-406F78D6E932}" dt="2026-07-18T03:53:06.609" v="1102" actId="478"/>
          <ac:picMkLst>
            <pc:docMk/>
            <pc:sldMk cId="2047206298" sldId="474"/>
            <ac:picMk id="4" creationId="{F1509300-A07D-4C4E-DE36-FCAE912AF37C}"/>
          </ac:picMkLst>
        </pc:picChg>
        <pc:picChg chg="add mod ord">
          <ac:chgData name="CHIU, KIT-YEE JUDY" userId="bff1a618-0d3e-426b-846f-ac48250ae52d" providerId="ADAL" clId="{391D8DA4-328A-4824-94CC-406F78D6E932}" dt="2026-07-18T03:52:54.057" v="1101" actId="14100"/>
          <ac:picMkLst>
            <pc:docMk/>
            <pc:sldMk cId="2047206298" sldId="474"/>
            <ac:picMk id="7" creationId="{5BF8DEA1-411E-BF19-4FDB-AF8E7108190A}"/>
          </ac:picMkLst>
        </pc:picChg>
      </pc:sldChg>
    </pc:docChg>
  </pc:docChgLst>
  <pc:docChgLst>
    <pc:chgData name="CHIU, KIT-YEE JUDY" userId="S::judychiu@hohcs.org.hk::bff1a618-0d3e-426b-846f-ac48250ae52d" providerId="AD" clId="Web-{DFC282B1-AD09-624F-9DF0-46C8286F877B}"/>
    <pc:docChg chg="modSld">
      <pc:chgData name="CHIU, KIT-YEE JUDY" userId="S::judychiu@hohcs.org.hk::bff1a618-0d3e-426b-846f-ac48250ae52d" providerId="AD" clId="Web-{DFC282B1-AD09-624F-9DF0-46C8286F877B}" dt="2026-06-23T01:05:57.477" v="50"/>
      <pc:docMkLst>
        <pc:docMk/>
      </pc:docMkLst>
      <pc:sldChg chg="modSp">
        <pc:chgData name="CHIU, KIT-YEE JUDY" userId="S::judychiu@hohcs.org.hk::bff1a618-0d3e-426b-846f-ac48250ae52d" providerId="AD" clId="Web-{DFC282B1-AD09-624F-9DF0-46C8286F877B}" dt="2026-06-23T01:01:33.140" v="11" actId="20577"/>
        <pc:sldMkLst>
          <pc:docMk/>
          <pc:sldMk cId="3113649940" sldId="369"/>
        </pc:sldMkLst>
        <pc:spChg chg="mod">
          <ac:chgData name="CHIU, KIT-YEE JUDY" userId="S::judychiu@hohcs.org.hk::bff1a618-0d3e-426b-846f-ac48250ae52d" providerId="AD" clId="Web-{DFC282B1-AD09-624F-9DF0-46C8286F877B}" dt="2026-06-23T01:01:33.140" v="11" actId="20577"/>
          <ac:spMkLst>
            <pc:docMk/>
            <pc:sldMk cId="3113649940" sldId="369"/>
            <ac:spMk id="4" creationId="{00000000-0000-0000-0000-000000000000}"/>
          </ac:spMkLst>
        </pc:spChg>
      </pc:sldChg>
      <pc:sldChg chg="modSp">
        <pc:chgData name="CHIU, KIT-YEE JUDY" userId="S::judychiu@hohcs.org.hk::bff1a618-0d3e-426b-846f-ac48250ae52d" providerId="AD" clId="Web-{DFC282B1-AD09-624F-9DF0-46C8286F877B}" dt="2026-06-23T01:05:57.477" v="50"/>
        <pc:sldMkLst>
          <pc:docMk/>
          <pc:sldMk cId="2097299658" sldId="467"/>
        </pc:sldMkLst>
        <pc:graphicFrameChg chg="modGraphic">
          <ac:chgData name="CHIU, KIT-YEE JUDY" userId="S::judychiu@hohcs.org.hk::bff1a618-0d3e-426b-846f-ac48250ae52d" providerId="AD" clId="Web-{DFC282B1-AD09-624F-9DF0-46C8286F877B}" dt="2026-06-23T01:05:57.477" v="50"/>
          <ac:graphicFrameMkLst>
            <pc:docMk/>
            <pc:sldMk cId="2097299658" sldId="467"/>
            <ac:graphicFrameMk id="3" creationId="{C85B55DA-EC98-9460-B1CA-B560BE560933}"/>
          </ac:graphicFrameMkLst>
        </pc:graphicFrameChg>
        <pc:graphicFrameChg chg="mod modGraphic">
          <ac:chgData name="CHIU, KIT-YEE JUDY" userId="S::judychiu@hohcs.org.hk::bff1a618-0d3e-426b-846f-ac48250ae52d" providerId="AD" clId="Web-{DFC282B1-AD09-624F-9DF0-46C8286F877B}" dt="2026-06-23T01:05:54.665" v="49"/>
          <ac:graphicFrameMkLst>
            <pc:docMk/>
            <pc:sldMk cId="2097299658" sldId="467"/>
            <ac:graphicFrameMk id="20" creationId="{FD7E3CC6-83FA-B3E8-D1CB-7BBE7E151724}"/>
          </ac:graphicFrameMkLst>
        </pc:graphicFrameChg>
      </pc:sldChg>
      <pc:sldChg chg="modSp">
        <pc:chgData name="CHIU, KIT-YEE JUDY" userId="S::judychiu@hohcs.org.hk::bff1a618-0d3e-426b-846f-ac48250ae52d" providerId="AD" clId="Web-{DFC282B1-AD09-624F-9DF0-46C8286F877B}" dt="2026-06-23T01:04:33.584" v="44" actId="14100"/>
        <pc:sldMkLst>
          <pc:docMk/>
          <pc:sldMk cId="844608137" sldId="468"/>
        </pc:sldMkLst>
        <pc:graphicFrameChg chg="mod modGraphic">
          <ac:chgData name="CHIU, KIT-YEE JUDY" userId="S::judychiu@hohcs.org.hk::bff1a618-0d3e-426b-846f-ac48250ae52d" providerId="AD" clId="Web-{DFC282B1-AD09-624F-9DF0-46C8286F877B}" dt="2026-06-23T01:03:59.442" v="42"/>
          <ac:graphicFrameMkLst>
            <pc:docMk/>
            <pc:sldMk cId="844608137" sldId="468"/>
            <ac:graphicFrameMk id="3" creationId="{C85B55DA-EC98-9460-B1CA-B560BE560933}"/>
          </ac:graphicFrameMkLst>
        </pc:graphicFrameChg>
        <pc:picChg chg="mod">
          <ac:chgData name="CHIU, KIT-YEE JUDY" userId="S::judychiu@hohcs.org.hk::bff1a618-0d3e-426b-846f-ac48250ae52d" providerId="AD" clId="Web-{DFC282B1-AD09-624F-9DF0-46C8286F877B}" dt="2026-06-23T01:04:29.693" v="43" actId="14100"/>
          <ac:picMkLst>
            <pc:docMk/>
            <pc:sldMk cId="844608137" sldId="468"/>
            <ac:picMk id="2" creationId="{4BC124D5-16F0-290F-3810-B3BEDC68FA2E}"/>
          </ac:picMkLst>
        </pc:picChg>
        <pc:picChg chg="mod">
          <ac:chgData name="CHIU, KIT-YEE JUDY" userId="S::judychiu@hohcs.org.hk::bff1a618-0d3e-426b-846f-ac48250ae52d" providerId="AD" clId="Web-{DFC282B1-AD09-624F-9DF0-46C8286F877B}" dt="2026-06-23T01:04:33.584" v="44" actId="14100"/>
          <ac:picMkLst>
            <pc:docMk/>
            <pc:sldMk cId="844608137" sldId="468"/>
            <ac:picMk id="5" creationId="{73D1E0C7-4C2F-C8D2-6222-9B5B6DC0BB4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HK"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A274C21-3590-44B0-BD60-42762CB07D9B}" type="datetimeFigureOut">
              <a:rPr lang="zh-HK" altLang="en-US" smtClean="0"/>
              <a:t>18/07/26</a:t>
            </a:fld>
            <a:endParaRPr lang="zh-HK" altLang="en-US"/>
          </a:p>
        </p:txBody>
      </p:sp>
      <p:sp>
        <p:nvSpPr>
          <p:cNvPr id="4" name="投影片圖像版面配置區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HK"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HK"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HK"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897CC-CB5C-4C63-A7FA-2C8444DB1B36}" type="slidenum">
              <a:rPr lang="zh-HK" altLang="en-US" smtClean="0"/>
              <a:t>‹#›</a:t>
            </a:fld>
            <a:endParaRPr lang="zh-HK" altLang="en-US"/>
          </a:p>
        </p:txBody>
      </p:sp>
    </p:spTree>
    <p:extLst>
      <p:ext uri="{BB962C8B-B14F-4D97-AF65-F5344CB8AC3E}">
        <p14:creationId xmlns:p14="http://schemas.microsoft.com/office/powerpoint/2010/main" val="25069129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hk.on.cc/hk/bkn/cnt/news/20240325/bkn-20240325115530834-0325_00822_001.html"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78897CC-CB5C-4C63-A7FA-2C8444DB1B36}" type="slidenum">
              <a:rPr lang="zh-HK" altLang="en-US" smtClean="0"/>
              <a:t>1</a:t>
            </a:fld>
            <a:endParaRPr lang="zh-HK" altLang="en-US"/>
          </a:p>
        </p:txBody>
      </p:sp>
    </p:spTree>
    <p:extLst>
      <p:ext uri="{BB962C8B-B14F-4D97-AF65-F5344CB8AC3E}">
        <p14:creationId xmlns:p14="http://schemas.microsoft.com/office/powerpoint/2010/main" val="41908850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HK" dirty="0"/>
              <a:t>過去兩年，我哋正密鑼緊鼓，擴建寧養院，我哋嘅目標係在2027</a:t>
            </a:r>
            <a:r>
              <a:rPr lang="en-HK" b="1" dirty="0"/>
              <a:t>年尾完成興建「安寧照顧大樓」</a:t>
            </a:r>
            <a:r>
              <a:rPr lang="en-HK" dirty="0"/>
              <a:t>的工程增加服務床位至150張，讓更多晚期病人及社區的長者得到適切嘅護理同埋社區照顧嘅服務。我哋好需要你哋嘅代禱求主開天上嘅倉庫供應我哋足夠嘅人力物力完成呢一項又大又難嘅工程。</a:t>
            </a:r>
            <a:endParaRPr lang="en-US" dirty="0"/>
          </a:p>
        </p:txBody>
      </p:sp>
      <p:sp>
        <p:nvSpPr>
          <p:cNvPr id="4" name="Slide Number Placeholder 3"/>
          <p:cNvSpPr>
            <a:spLocks noGrp="1"/>
          </p:cNvSpPr>
          <p:nvPr>
            <p:ph type="sldNum" sz="quarter" idx="5"/>
          </p:nvPr>
        </p:nvSpPr>
        <p:spPr/>
        <p:txBody>
          <a:bodyPr/>
          <a:lstStyle/>
          <a:p>
            <a:fld id="{978897CC-CB5C-4C63-A7FA-2C8444DB1B36}" type="slidenum">
              <a:rPr lang="zh-HK" altLang="en-US" smtClean="0"/>
              <a:t>10</a:t>
            </a:fld>
            <a:endParaRPr lang="zh-HK" altLang="en-US"/>
          </a:p>
        </p:txBody>
      </p:sp>
    </p:spTree>
    <p:extLst>
      <p:ext uri="{BB962C8B-B14F-4D97-AF65-F5344CB8AC3E}">
        <p14:creationId xmlns:p14="http://schemas.microsoft.com/office/powerpoint/2010/main" val="22183838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HK" dirty="0"/>
              <a:t>在我開始今日的講道前讓我們一起祈禱：求主藉着哈巴谷先知在「逆境中向神信心嘅宣告及歌頌讓我哋今日作為基督徒能夠得到智慧的亮光靠住神喺逆境中不單站得住腳，更能展現基督徒歡欣快樂活潑的生命奉主耶穌基督聖名祈求阿門」</a:t>
            </a:r>
            <a:endParaRPr lang="en-US" dirty="0"/>
          </a:p>
        </p:txBody>
      </p:sp>
      <p:sp>
        <p:nvSpPr>
          <p:cNvPr id="4" name="Slide Number Placeholder 3"/>
          <p:cNvSpPr>
            <a:spLocks noGrp="1"/>
          </p:cNvSpPr>
          <p:nvPr>
            <p:ph type="sldNum" sz="quarter" idx="5"/>
          </p:nvPr>
        </p:nvSpPr>
        <p:spPr/>
        <p:txBody>
          <a:bodyPr/>
          <a:lstStyle/>
          <a:p>
            <a:fld id="{978897CC-CB5C-4C63-A7FA-2C8444DB1B36}" type="slidenum">
              <a:rPr lang="zh-HK" altLang="en-US" smtClean="0"/>
              <a:t>11</a:t>
            </a:fld>
            <a:endParaRPr lang="zh-HK" altLang="en-US"/>
          </a:p>
        </p:txBody>
      </p:sp>
    </p:spTree>
    <p:extLst>
      <p:ext uri="{BB962C8B-B14F-4D97-AF65-F5344CB8AC3E}">
        <p14:creationId xmlns:p14="http://schemas.microsoft.com/office/powerpoint/2010/main" val="41908850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HK" b="0" i="0" dirty="0">
              <a:effectLst/>
              <a:latin typeface="UICTFontTextStyleBody"/>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dirty="0">
              <a:effectLst/>
              <a:latin typeface=".AppleSystemUIFont"/>
            </a:endParaRPr>
          </a:p>
          <a:p>
            <a:r>
              <a:rPr lang="en-HK" dirty="0"/>
              <a:t>講到歡欣你覺得香港人的開心程度如何？喺世界幸福報告中今年香港嘅國際排名喺147個國家之中我們排名第90位，由五年前嘅77位跌咗13位今年香港人開心幸福指數積分為5.569分滿分係10分咁即係話我哋係合格多少少。喺亞洲嚟講係落後於台灣星加坡同埋中國。點解香港人嘅開心指數跌得咁犀利？</a:t>
            </a:r>
            <a:endParaRPr lang="en-US" dirty="0"/>
          </a:p>
        </p:txBody>
      </p:sp>
      <p:sp>
        <p:nvSpPr>
          <p:cNvPr id="4" name="Slide Number Placeholder 3"/>
          <p:cNvSpPr>
            <a:spLocks noGrp="1"/>
          </p:cNvSpPr>
          <p:nvPr>
            <p:ph type="sldNum" sz="quarter" idx="5"/>
          </p:nvPr>
        </p:nvSpPr>
        <p:spPr/>
        <p:txBody>
          <a:bodyPr/>
          <a:lstStyle/>
          <a:p>
            <a:fld id="{978897CC-CB5C-4C63-A7FA-2C8444DB1B36}" type="slidenum">
              <a:rPr lang="zh-HK" altLang="en-US" smtClean="0"/>
              <a:t>12</a:t>
            </a:fld>
            <a:endParaRPr lang="zh-HK" altLang="en-US"/>
          </a:p>
        </p:txBody>
      </p:sp>
    </p:spTree>
    <p:extLst>
      <p:ext uri="{BB962C8B-B14F-4D97-AF65-F5344CB8AC3E}">
        <p14:creationId xmlns:p14="http://schemas.microsoft.com/office/powerpoint/2010/main" val="1414102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HK" sz="1800" b="0" i="0" dirty="0">
                <a:solidFill>
                  <a:srgbClr val="212121"/>
                </a:solidFill>
                <a:effectLst/>
                <a:latin typeface="Aptos" panose="020B0004020202020204" pitchFamily="34" charset="0"/>
              </a:rPr>
              <a:t>兩段港文引發我的関注: 影響男士的重要價值意義嘅一環就係工作，在六月</a:t>
            </a:r>
            <a:r>
              <a:rPr lang="en-HK" sz="1800" b="0" i="0" u="none" strike="noStrike" dirty="0">
                <a:solidFill>
                  <a:srgbClr val="212121"/>
                </a:solidFill>
                <a:effectLst/>
                <a:latin typeface="Aptos" panose="020B0004020202020204" pitchFamily="34" charset="0"/>
              </a:rPr>
              <a:t>16日公布最新勞動人口統計，2026年3月至5月本港經季節性調整的失業率維持在3.7%，就業不足率亦維持於1.5%。失業人數由2026年2月至4月的139,200人，至2026年3月至4月上升至141,100人，增加約1,900人。 </a:t>
            </a:r>
            <a:endParaRPr lang="en-HK" sz="1800" dirty="0"/>
          </a:p>
          <a:p>
            <a:r>
              <a:rPr lang="en-HK" sz="1800" b="0" i="0" dirty="0">
                <a:solidFill>
                  <a:srgbClr val="212121"/>
                </a:solidFill>
                <a:effectLst/>
                <a:latin typeface="Aptos" panose="020B0004020202020204" pitchFamily="34" charset="0"/>
              </a:rPr>
              <a:t>星島頭條報道咗一個好傷心嘅港爸自白：他失業後由月入6萬減價至2萬工都都未能搵到工作尼位港爸自責係個仔負面教材</a:t>
            </a:r>
            <a:endParaRPr lang="en-HK" sz="1800" b="0" i="0" u="none" strike="noStrike" dirty="0">
              <a:solidFill>
                <a:srgbClr val="212121"/>
              </a:solidFill>
              <a:effectLst/>
              <a:latin typeface="Aptos" panose="020B0004020202020204" pitchFamily="34" charset="0"/>
            </a:endParaRPr>
          </a:p>
          <a:p>
            <a:br>
              <a:rPr lang="en-HK" sz="1800" b="0" i="0" dirty="0">
                <a:solidFill>
                  <a:srgbClr val="212121"/>
                </a:solidFill>
                <a:effectLst/>
                <a:latin typeface="Aptos" panose="020B0004020202020204" pitchFamily="34" charset="0"/>
              </a:rPr>
            </a:br>
            <a:endParaRPr lang="en-HK" sz="1800" b="0" i="0" dirty="0">
              <a:solidFill>
                <a:srgbClr val="212121"/>
              </a:solidFill>
              <a:effectLst/>
              <a:latin typeface="Aptos" panose="020B0004020202020204" pitchFamily="34" charset="0"/>
            </a:endParaRPr>
          </a:p>
          <a:p>
            <a:endParaRPr lang="en-HK" sz="1800" b="0" i="0" dirty="0">
              <a:solidFill>
                <a:srgbClr val="212121"/>
              </a:solidFill>
              <a:effectLst/>
              <a:latin typeface="Aptos" panose="020B0004020202020204" pitchFamily="34" charset="0"/>
            </a:endParaRPr>
          </a:p>
          <a:p>
            <a:endParaRPr lang="en-US" dirty="0"/>
          </a:p>
        </p:txBody>
      </p:sp>
      <p:sp>
        <p:nvSpPr>
          <p:cNvPr id="4" name="Slide Number Placeholder 3"/>
          <p:cNvSpPr>
            <a:spLocks noGrp="1"/>
          </p:cNvSpPr>
          <p:nvPr>
            <p:ph type="sldNum" sz="quarter" idx="5"/>
          </p:nvPr>
        </p:nvSpPr>
        <p:spPr/>
        <p:txBody>
          <a:bodyPr/>
          <a:lstStyle/>
          <a:p>
            <a:fld id="{978897CC-CB5C-4C63-A7FA-2C8444DB1B36}" type="slidenum">
              <a:rPr lang="zh-HK" altLang="en-US" smtClean="0"/>
              <a:t>13</a:t>
            </a:fld>
            <a:endParaRPr lang="zh-HK" altLang="en-US"/>
          </a:p>
        </p:txBody>
      </p:sp>
    </p:spTree>
    <p:extLst>
      <p:ext uri="{BB962C8B-B14F-4D97-AF65-F5344CB8AC3E}">
        <p14:creationId xmlns:p14="http://schemas.microsoft.com/office/powerpoint/2010/main" val="25282663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HK" b="0" i="0" u="none" strike="noStrike" dirty="0">
                <a:solidFill>
                  <a:srgbClr val="000000"/>
                </a:solidFill>
                <a:effectLst/>
                <a:latin typeface="-webkit-standard"/>
              </a:rPr>
              <a:t>由港爸到港媽，香港讀書嘅壓力是眾所周知，已經由學生轉移到父母，如果係雙職嘅母親返到屋企都冇得唞，在6月10日就發生咗一宗，令全港震驚悲痛嘅慘劇一對母女因管教問題爭執結果在10小時內先後墮樓身亡。</a:t>
            </a:r>
            <a:endParaRPr lang="en-HK" b="0" i="0" dirty="0">
              <a:solidFill>
                <a:srgbClr val="000000"/>
              </a:solidFill>
              <a:effectLst/>
            </a:endParaRPr>
          </a:p>
          <a:p>
            <a:endParaRPr lang="ja-JP" altLang="en-US" b="0" i="0" dirty="0">
              <a:solidFill>
                <a:srgbClr val="444444"/>
              </a:solidFill>
              <a:effectLst/>
              <a:latin typeface="Open Sans" panose="020B0606030504020204" pitchFamily="34" charset="0"/>
            </a:endParaRPr>
          </a:p>
          <a:p>
            <a:endParaRPr lang="ja-JP" altLang="en-US" b="0" i="0" dirty="0">
              <a:solidFill>
                <a:srgbClr val="444444"/>
              </a:solidFill>
              <a:effectLst/>
              <a:latin typeface="Open Sans" panose="020B0606030504020204" pitchFamily="34" charset="0"/>
            </a:endParaRPr>
          </a:p>
          <a:p>
            <a:endParaRPr lang="en-US" dirty="0"/>
          </a:p>
        </p:txBody>
      </p:sp>
      <p:sp>
        <p:nvSpPr>
          <p:cNvPr id="4" name="Slide Number Placeholder 3"/>
          <p:cNvSpPr>
            <a:spLocks noGrp="1"/>
          </p:cNvSpPr>
          <p:nvPr>
            <p:ph type="sldNum" sz="quarter" idx="5"/>
          </p:nvPr>
        </p:nvSpPr>
        <p:spPr/>
        <p:txBody>
          <a:bodyPr/>
          <a:lstStyle/>
          <a:p>
            <a:fld id="{978897CC-CB5C-4C63-A7FA-2C8444DB1B36}" type="slidenum">
              <a:rPr lang="zh-HK" altLang="en-US" smtClean="0"/>
              <a:t>14</a:t>
            </a:fld>
            <a:endParaRPr lang="zh-HK" altLang="en-US"/>
          </a:p>
        </p:txBody>
      </p:sp>
    </p:spTree>
    <p:extLst>
      <p:ext uri="{BB962C8B-B14F-4D97-AF65-F5344CB8AC3E}">
        <p14:creationId xmlns:p14="http://schemas.microsoft.com/office/powerpoint/2010/main" val="1414102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b="0" i="0" u="none" strike="noStrike" dirty="0">
                <a:solidFill>
                  <a:srgbClr val="000000"/>
                </a:solidFill>
                <a:effectLst/>
                <a:latin typeface="-webkit-standard"/>
              </a:rPr>
              <a:t>香港每</a:t>
            </a:r>
            <a:r>
              <a:rPr lang="en-US" altLang="ja-JP" b="0" i="0" u="none" strike="noStrike" dirty="0">
                <a:solidFill>
                  <a:srgbClr val="000000"/>
                </a:solidFill>
                <a:effectLst/>
                <a:latin typeface="-webkit-standard"/>
              </a:rPr>
              <a:t>10</a:t>
            </a:r>
            <a:r>
              <a:rPr lang="ja-JP" altLang="en-US" b="0" i="0" u="none" strike="noStrike" dirty="0">
                <a:solidFill>
                  <a:srgbClr val="000000"/>
                </a:solidFill>
                <a:effectLst/>
                <a:latin typeface="-webkit-standard"/>
              </a:rPr>
              <a:t>名長者就有</a:t>
            </a:r>
            <a:r>
              <a:rPr lang="en-US" altLang="ja-JP" b="0" i="0" u="none" strike="noStrike" dirty="0">
                <a:solidFill>
                  <a:srgbClr val="000000"/>
                </a:solidFill>
                <a:effectLst/>
                <a:latin typeface="-webkit-standard"/>
              </a:rPr>
              <a:t>1</a:t>
            </a:r>
            <a:r>
              <a:rPr lang="ja-JP" altLang="en-US" b="0" i="0" u="none" strike="noStrike" dirty="0">
                <a:solidFill>
                  <a:srgbClr val="000000"/>
                </a:solidFill>
                <a:effectLst/>
                <a:latin typeface="-webkit-standard"/>
              </a:rPr>
              <a:t>人患有抑鬱症，自殺率更比其他年齡層高</a:t>
            </a:r>
            <a:r>
              <a:rPr lang="en-US" altLang="ja-JP" b="0" i="0" u="none" strike="noStrike" dirty="0">
                <a:solidFill>
                  <a:srgbClr val="000000"/>
                </a:solidFill>
                <a:effectLst/>
                <a:latin typeface="-webkit-standard"/>
              </a:rPr>
              <a:t>3</a:t>
            </a:r>
            <a:r>
              <a:rPr lang="ja-JP" altLang="en-US" b="0" i="0" u="none" strike="noStrike" dirty="0">
                <a:solidFill>
                  <a:srgbClr val="000000"/>
                </a:solidFill>
                <a:effectLst/>
                <a:latin typeface="-webkit-standard"/>
              </a:rPr>
              <a:t>倍來源網址 </a:t>
            </a:r>
            <a:r>
              <a:rPr lang="en-US" altLang="ja-JP" b="0" i="0" u="none" strike="noStrike" dirty="0">
                <a:solidFill>
                  <a:srgbClr val="000000"/>
                </a:solidFill>
                <a:effectLst/>
                <a:latin typeface="-webkit-standard"/>
              </a:rPr>
              <a:t>: </a:t>
            </a:r>
            <a:r>
              <a:rPr lang="ja-JP" altLang="en-US" b="0" i="0" u="none" strike="noStrike" dirty="0">
                <a:solidFill>
                  <a:srgbClr val="000000"/>
                </a:solidFill>
                <a:effectLst/>
                <a:latin typeface="-webkit-standard"/>
              </a:rPr>
              <a:t>本港</a:t>
            </a:r>
            <a:r>
              <a:rPr lang="en-US" altLang="ja-JP" b="0" i="0" u="none" strike="noStrike" dirty="0">
                <a:solidFill>
                  <a:srgbClr val="000000"/>
                </a:solidFill>
                <a:effectLst/>
                <a:latin typeface="-webkit-standard"/>
              </a:rPr>
              <a:t>10</a:t>
            </a:r>
            <a:r>
              <a:rPr lang="ja-JP" altLang="en-US" b="0" i="0" u="none" strike="noStrike" dirty="0">
                <a:solidFill>
                  <a:srgbClr val="000000"/>
                </a:solidFill>
                <a:effectLst/>
                <a:latin typeface="-webkit-standard"/>
              </a:rPr>
              <a:t>個長者有</a:t>
            </a:r>
            <a:r>
              <a:rPr lang="en-US" altLang="ja-JP" b="0" i="0" u="none" strike="noStrike" dirty="0">
                <a:solidFill>
                  <a:srgbClr val="000000"/>
                </a:solidFill>
                <a:effectLst/>
                <a:latin typeface="-webkit-standard"/>
              </a:rPr>
              <a:t>1</a:t>
            </a:r>
            <a:r>
              <a:rPr lang="ja-JP" altLang="en-US" b="0" i="0" u="none" strike="noStrike" dirty="0">
                <a:solidFill>
                  <a:srgbClr val="000000"/>
                </a:solidFill>
                <a:effectLst/>
                <a:latin typeface="-webkit-standard"/>
              </a:rPr>
              <a:t>個患抑鬱症</a:t>
            </a:r>
            <a:r>
              <a:rPr lang="ja-JP" altLang="en-HK" b="0" i="0" u="none" strike="noStrike" dirty="0">
                <a:solidFill>
                  <a:srgbClr val="000000"/>
                </a:solidFill>
                <a:effectLst/>
                <a:latin typeface="-webkit-standard"/>
              </a:rPr>
              <a:t>，</a:t>
            </a:r>
            <a:r>
              <a:rPr lang="ja-JP" altLang="en-US" b="0" i="0" u="none" strike="noStrike" dirty="0">
                <a:solidFill>
                  <a:srgbClr val="000000"/>
                </a:solidFill>
                <a:effectLst/>
                <a:latin typeface="-webkit-standard"/>
              </a:rPr>
              <a:t>有腸胃不適增風險．</a:t>
            </a:r>
            <a:endParaRPr lang="en-HK" altLang="ja-JP" b="0" i="0" u="none" strike="noStrike" dirty="0">
              <a:solidFill>
                <a:srgbClr val="000000"/>
              </a:solidFill>
              <a:effectLst/>
              <a:latin typeface="-webkit-standard"/>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HK" altLang="ja-JP" b="0" i="0" u="none" strike="noStrike" dirty="0">
              <a:solidFill>
                <a:srgbClr val="000000"/>
              </a:solidFill>
              <a:effectLst/>
              <a:latin typeface="-webkit-standard"/>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HK" b="0" i="0" u="none" strike="noStrike" dirty="0">
                <a:solidFill>
                  <a:srgbClr val="000000"/>
                </a:solidFill>
                <a:effectLst/>
                <a:latin typeface="-webkit-standard"/>
              </a:rPr>
              <a:t>根據2024年多項關於香港本地「開心指數」的社會調查顯示，</a:t>
            </a:r>
            <a:r>
              <a:rPr lang="en-HK" sz="1800" b="1" i="0" u="none" strike="noStrike" dirty="0">
                <a:solidFill>
                  <a:srgbClr val="000000"/>
                </a:solidFill>
                <a:effectLst/>
                <a:latin typeface="Arial" panose="020B0604020202020204" pitchFamily="34" charset="0"/>
              </a:rPr>
              <a:t>「長者（65歲或以上）」在過去通常是所有年齡層中快樂指數最高的一群</a:t>
            </a:r>
            <a:r>
              <a:rPr lang="en-HK" b="0" i="0" u="none" strike="noStrike" dirty="0">
                <a:solidFill>
                  <a:srgbClr val="000000"/>
                </a:solidFill>
                <a:effectLst/>
                <a:latin typeface="-webkit-standard"/>
              </a:rPr>
              <a:t>；然而，這項優勢在近年出現了顯著逆轉</a:t>
            </a:r>
            <a:r>
              <a:rPr lang="ja-JP" altLang="en-US" b="0" i="0" dirty="0">
                <a:effectLst/>
                <a:latin typeface="UICTFontTextStyleBody"/>
              </a:rPr>
              <a:t>。</a:t>
            </a:r>
            <a:endParaRPr lang="en-HK" altLang="ja-JP" b="0" i="0" dirty="0">
              <a:effectLst/>
              <a:latin typeface="UICTFontTextStyleBody"/>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HK" sz="1800" b="1" i="0" u="none" strike="noStrike" dirty="0">
                <a:solidFill>
                  <a:srgbClr val="000000"/>
                </a:solidFill>
                <a:effectLst/>
                <a:latin typeface="Arial" panose="020B0604020202020204" pitchFamily="34" charset="0"/>
              </a:rPr>
              <a:t>長者群組快樂指數跌幅最大</a:t>
            </a:r>
            <a:r>
              <a:rPr lang="en-HK" b="0" i="0" u="none" strike="noStrike" dirty="0">
                <a:solidFill>
                  <a:srgbClr val="000000"/>
                </a:solidFill>
                <a:effectLst/>
                <a:latin typeface="-webkit-standard"/>
              </a:rPr>
              <a:t>：根據</a:t>
            </a:r>
            <a:r>
              <a:rPr lang="en-HK" sz="1800" b="1" i="0" u="none" strike="noStrike" dirty="0">
                <a:solidFill>
                  <a:srgbClr val="000000"/>
                </a:solidFill>
                <a:effectLst/>
                <a:latin typeface="Arial" panose="020B0604020202020204" pitchFamily="34" charset="0"/>
                <a:hlinkClick r:id="rId3"/>
              </a:rPr>
              <a:t>和富社會企業</a:t>
            </a:r>
            <a:r>
              <a:rPr lang="en-HK" b="0" i="0" u="none" strike="noStrike" dirty="0">
                <a:solidFill>
                  <a:srgbClr val="000000"/>
                </a:solidFill>
                <a:effectLst/>
                <a:latin typeface="-webkit-standard"/>
              </a:rPr>
              <a:t>公布的「香港開心D」調查，65歲或以上長者的「家庭開心指數」與「個人開心指數」出現顯著大跌，由以往7分以上的高位，分別跌至 </a:t>
            </a:r>
            <a:r>
              <a:rPr lang="en-HK" sz="1800" b="1" i="0" u="none" strike="noStrike" dirty="0">
                <a:solidFill>
                  <a:srgbClr val="000000"/>
                </a:solidFill>
                <a:effectLst/>
                <a:latin typeface="Arial" panose="020B0604020202020204" pitchFamily="34" charset="0"/>
              </a:rPr>
              <a:t>6.5 分</a:t>
            </a:r>
            <a:r>
              <a:rPr lang="en-HK" b="0" i="0" u="none" strike="noStrike" dirty="0">
                <a:solidFill>
                  <a:srgbClr val="000000"/>
                </a:solidFill>
                <a:effectLst/>
                <a:latin typeface="-webkit-standard"/>
              </a:rPr>
              <a:t>與 </a:t>
            </a:r>
            <a:r>
              <a:rPr lang="en-HK" sz="1800" b="1" i="0" u="none" strike="noStrike" dirty="0">
                <a:solidFill>
                  <a:srgbClr val="000000"/>
                </a:solidFill>
                <a:effectLst/>
                <a:latin typeface="Arial" panose="020B0604020202020204" pitchFamily="34" charset="0"/>
              </a:rPr>
              <a:t>6.63 分</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HK" altLang="ja-JP" sz="1800" b="1"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HK" sz="1800" b="0" i="0" u="none" strike="noStrike" dirty="0">
                <a:solidFill>
                  <a:srgbClr val="212121"/>
                </a:solidFill>
                <a:effectLst/>
                <a:latin typeface="PingFang TC"/>
              </a:rPr>
              <a:t>擔心子女「無工開、搵食難、擔心佢哋生計」，加上長者對自己安老的信心下降，擔心體弱多病時，醫療系統能否負擔到；更重要是因移民潮而成為留守長者，變成獨老或雙老留港。</a:t>
            </a:r>
            <a:endParaRPr lang="en-HK" altLang="ja-JP" b="0" i="0" dirty="0">
              <a:effectLst/>
              <a:latin typeface="UICTFontTextStyleBody"/>
            </a:endParaRPr>
          </a:p>
          <a:p>
            <a:pPr lvl="0"/>
            <a:r>
              <a:rPr lang="en-HK" sz="1800" b="1" i="0" u="none" strike="noStrike" dirty="0">
                <a:solidFill>
                  <a:srgbClr val="000000"/>
                </a:solidFill>
                <a:effectLst/>
                <a:latin typeface="Arial" panose="020B0604020202020204" pitchFamily="34" charset="0"/>
              </a:rPr>
              <a:t>剛退休的適應改變過渡期</a:t>
            </a:r>
            <a:r>
              <a:rPr lang="en-HK" sz="1800" b="0" i="0" u="none" strike="noStrike" dirty="0">
                <a:solidFill>
                  <a:srgbClr val="000000"/>
                </a:solidFill>
                <a:effectLst/>
                <a:latin typeface="Arial" panose="020B0604020202020204" pitchFamily="34" charset="0"/>
              </a:rPr>
              <a:t>：長者安居服務協會指出，60至74歲剛退休的「較年輕長者」，常因驟然失去工作寄託、社交圈子縮小而感到生活「度日如年」，伴隨而來的還有對未來退休儲蓄和醫療开支的財政焦慮</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HK" b="0" i="0" dirty="0">
              <a:effectLst/>
              <a:latin typeface="UICTFontTextStyleBody"/>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dirty="0">
              <a:effectLst/>
              <a:latin typeface=".AppleSystemUIFont"/>
            </a:endParaRPr>
          </a:p>
          <a:p>
            <a:endParaRPr lang="en-US" dirty="0"/>
          </a:p>
        </p:txBody>
      </p:sp>
      <p:sp>
        <p:nvSpPr>
          <p:cNvPr id="4" name="Slide Number Placeholder 3"/>
          <p:cNvSpPr>
            <a:spLocks noGrp="1"/>
          </p:cNvSpPr>
          <p:nvPr>
            <p:ph type="sldNum" sz="quarter" idx="5"/>
          </p:nvPr>
        </p:nvSpPr>
        <p:spPr/>
        <p:txBody>
          <a:bodyPr/>
          <a:lstStyle/>
          <a:p>
            <a:fld id="{978897CC-CB5C-4C63-A7FA-2C8444DB1B36}" type="slidenum">
              <a:rPr lang="zh-HK" altLang="en-US" smtClean="0"/>
              <a:t>15</a:t>
            </a:fld>
            <a:endParaRPr lang="zh-HK" altLang="en-US"/>
          </a:p>
        </p:txBody>
      </p:sp>
    </p:spTree>
    <p:extLst>
      <p:ext uri="{BB962C8B-B14F-4D97-AF65-F5344CB8AC3E}">
        <p14:creationId xmlns:p14="http://schemas.microsoft.com/office/powerpoint/2010/main" val="1414102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HK" dirty="0"/>
              <a:t>原來當我們打開電視，或者係手機充滿着天災人禍嘅新聞：委內瑞拉在24/6的 </a:t>
            </a:r>
            <a:r>
              <a:rPr lang="en-GB" dirty="0"/>
              <a:t>雙</a:t>
            </a:r>
            <a:r>
              <a:rPr lang="en-HK" dirty="0"/>
              <a:t>地震、世界各地持續的戰爭美國同伊朗；俄羅斯和烏克蘭；以色列和黎巴嫩；南中國海的如箭在弦；加拿大的山火，甚至香港的宏福苑火災，原來爭戰和災難可以發生在一個大國，可以發生在一個小社區； 甚至係我們的家，在我們的內心的小世界，我們如何在這些交戰中找到平安甚至找到歡欣呢？</a:t>
            </a:r>
            <a:endParaRPr lang="ja-JP" altLang="en-US" dirty="0">
              <a:effectLst/>
              <a:latin typeface=".AppleSystemUIFon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978897CC-CB5C-4C63-A7FA-2C8444DB1B36}" type="slidenum">
              <a:rPr lang="zh-HK" altLang="en-US" smtClean="0"/>
              <a:t>16</a:t>
            </a:fld>
            <a:endParaRPr lang="zh-HK" altLang="en-US"/>
          </a:p>
        </p:txBody>
      </p:sp>
    </p:spTree>
    <p:extLst>
      <p:ext uri="{BB962C8B-B14F-4D97-AF65-F5344CB8AC3E}">
        <p14:creationId xmlns:p14="http://schemas.microsoft.com/office/powerpoint/2010/main" val="1414102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b="0" i="0" dirty="0">
                <a:effectLst/>
                <a:latin typeface="UICTFontTextStyleBody"/>
              </a:rPr>
              <a:t>面對人生大大小小的交戰</a:t>
            </a:r>
            <a:r>
              <a:rPr lang="en-US" altLang="ja-JP" b="0" i="0" dirty="0">
                <a:effectLst/>
                <a:latin typeface="UICTFontTextStyleBody"/>
              </a:rPr>
              <a:t>,</a:t>
            </a:r>
            <a:r>
              <a:rPr lang="ja-JP" altLang="en-US" b="0" i="0" dirty="0">
                <a:effectLst/>
                <a:latin typeface="UICTFontTextStyleBody"/>
              </a:rPr>
              <a:t> 讓我們從</a:t>
            </a:r>
            <a:r>
              <a:rPr lang="ja-JP" altLang="en-HK" b="0" i="0" dirty="0">
                <a:effectLst/>
                <a:latin typeface="UICTFontTextStyleBody"/>
              </a:rPr>
              <a:t>哈巴谷</a:t>
            </a:r>
            <a:r>
              <a:rPr lang="ja-JP" altLang="en-US" b="0" i="0" dirty="0">
                <a:effectLst/>
                <a:latin typeface="UICTFontTextStyleBody"/>
              </a:rPr>
              <a:t>先知的</a:t>
            </a:r>
            <a:r>
              <a:rPr lang="ja-JP" altLang="en-HK" b="0" i="0" dirty="0">
                <a:effectLst/>
                <a:latin typeface="UICTFontTextStyleBody"/>
              </a:rPr>
              <a:t>身</a:t>
            </a:r>
            <a:r>
              <a:rPr lang="ja-JP" altLang="en-US" b="0" i="0" dirty="0">
                <a:effectLst/>
                <a:latin typeface="UICTFontTextStyleBody"/>
              </a:rPr>
              <a:t>上</a:t>
            </a:r>
            <a:r>
              <a:rPr lang="ja-JP" altLang="en-HK" b="0" i="0" dirty="0">
                <a:effectLst/>
                <a:latin typeface="UICTFontTextStyleBody"/>
              </a:rPr>
              <a:t>中尋找亮光</a:t>
            </a:r>
            <a:r>
              <a:rPr lang="ja-JP" altLang="en-US" b="0" i="0" dirty="0">
                <a:effectLst/>
                <a:latin typeface="UICTFontTextStyleBody"/>
              </a:rPr>
              <a:t>！</a:t>
            </a:r>
            <a:endParaRPr lang="en-HK" altLang="ja-JP" b="0" i="0" dirty="0">
              <a:effectLst/>
              <a:latin typeface="UICTFontTextStyleBody"/>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HK" altLang="ja-JP" b="0" i="0" dirty="0">
              <a:effectLst/>
              <a:latin typeface="UICTFontTextStyleBody"/>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b="0" i="0" dirty="0">
                <a:effectLst/>
                <a:latin typeface="UICTFontTextStyleBody"/>
              </a:rPr>
              <a:t>哈巴谷是大約在公元前</a:t>
            </a:r>
            <a:r>
              <a:rPr lang="en-US" altLang="ja-JP" b="0" i="0" dirty="0">
                <a:effectLst/>
                <a:latin typeface="UICTFontTextStyleBody"/>
              </a:rPr>
              <a:t>60</a:t>
            </a:r>
            <a:r>
              <a:rPr lang="en-HK" altLang="ja-JP" b="0" i="0" dirty="0">
                <a:effectLst/>
                <a:latin typeface="UICTFontTextStyleBody"/>
              </a:rPr>
              <a:t>5-587 </a:t>
            </a:r>
            <a:r>
              <a:rPr lang="ja-JP" altLang="en-US" b="0" i="0" dirty="0">
                <a:effectLst/>
                <a:latin typeface="UICTFontTextStyleBody"/>
              </a:rPr>
              <a:t>年一位南國的先知。</a:t>
            </a:r>
            <a:r>
              <a:rPr lang="ja-JP" altLang="en-US" b="1" i="0" dirty="0">
                <a:solidFill>
                  <a:srgbClr val="333333"/>
                </a:solidFill>
                <a:effectLst/>
                <a:latin typeface="Times New Roman" panose="02020603050405020304" pitchFamily="18" charset="0"/>
              </a:rPr>
              <a:t> </a:t>
            </a:r>
            <a:r>
              <a:rPr lang="ja-JP" altLang="en-US" b="0" i="0" dirty="0">
                <a:solidFill>
                  <a:srgbClr val="333333"/>
                </a:solidFill>
                <a:effectLst/>
                <a:latin typeface="細明體" panose="02020509000000000000" pitchFamily="49" charset="-120"/>
                <a:ea typeface="細明體" panose="02020509000000000000" pitchFamily="49" charset="-120"/>
              </a:rPr>
              <a:t>哈巴谷書中所敘述的事件中，</a:t>
            </a:r>
            <a:r>
              <a:rPr lang="ja-JP" altLang="en-US" b="0" i="0" dirty="0">
                <a:effectLst/>
                <a:latin typeface="UICTFontTextStyleBody"/>
              </a:rPr>
              <a:t>聖經學者</a:t>
            </a:r>
            <a:r>
              <a:rPr lang="ja-JP" altLang="en-US" b="0" i="0" dirty="0">
                <a:solidFill>
                  <a:srgbClr val="333333"/>
                </a:solidFill>
                <a:effectLst/>
                <a:latin typeface="細明體" panose="02020509000000000000" pitchFamily="49" charset="-120"/>
                <a:ea typeface="細明體" panose="02020509000000000000" pitchFamily="49" charset="-120"/>
              </a:rPr>
              <a:t>推考他生活在猶大國最後四個王年朝‘年間，當時猶大正受到巴比倫之欺凌，王室和人民數度被擄，直至公元前</a:t>
            </a:r>
            <a:r>
              <a:rPr lang="ja-JP" altLang="en-US" b="0" i="0" dirty="0">
                <a:solidFill>
                  <a:srgbClr val="333333"/>
                </a:solidFill>
                <a:effectLst/>
                <a:latin typeface="Times New Roman" panose="02020603050405020304" pitchFamily="18" charset="0"/>
              </a:rPr>
              <a:t> </a:t>
            </a:r>
            <a:r>
              <a:rPr lang="en-US" altLang="ja-JP" b="0" i="0" dirty="0">
                <a:solidFill>
                  <a:srgbClr val="333333"/>
                </a:solidFill>
                <a:effectLst/>
                <a:latin typeface="Times New Roman" panose="02020603050405020304" pitchFamily="18" charset="0"/>
              </a:rPr>
              <a:t>586</a:t>
            </a:r>
            <a:r>
              <a:rPr lang="en-HK" b="0" i="0" dirty="0">
                <a:solidFill>
                  <a:srgbClr val="333333"/>
                </a:solidFill>
                <a:effectLst/>
                <a:latin typeface="Times New Roman" panose="02020603050405020304" pitchFamily="18" charset="0"/>
              </a:rPr>
              <a:t>BC 猶大國</a:t>
            </a:r>
            <a:r>
              <a:rPr lang="ja-JP" altLang="en-US" b="0" i="0" dirty="0">
                <a:solidFill>
                  <a:srgbClr val="333333"/>
                </a:solidFill>
                <a:effectLst/>
                <a:latin typeface="細明體" panose="02020509000000000000" pitchFamily="49" charset="-120"/>
                <a:ea typeface="細明體" panose="02020509000000000000" pitchFamily="49" charset="-120"/>
              </a:rPr>
              <a:t>被巴比倫滅亡</a:t>
            </a:r>
            <a:r>
              <a:rPr lang="en-US" altLang="ja-JP" b="0" i="0" dirty="0">
                <a:solidFill>
                  <a:srgbClr val="333333"/>
                </a:solidFill>
                <a:effectLst/>
                <a:latin typeface="細明體" panose="02020509000000000000" pitchFamily="49" charset="-120"/>
                <a:ea typeface="細明體" panose="02020509000000000000" pitchFamily="49" charset="-120"/>
              </a:rPr>
              <a:t>,</a:t>
            </a:r>
            <a:r>
              <a:rPr lang="zh-HK" altLang="en-US" b="0" i="0" u="none" strike="noStrike" dirty="0">
                <a:solidFill>
                  <a:srgbClr val="2D2D2D"/>
                </a:solidFill>
                <a:effectLst/>
                <a:latin typeface="Roboto" panose="02000000000000000000" pitchFamily="2" charset="0"/>
              </a:rPr>
              <a:t>而</a:t>
            </a:r>
            <a:r>
              <a:rPr lang="ja-JP" altLang="en-US" b="0" i="0" u="none" strike="noStrike" dirty="0">
                <a:solidFill>
                  <a:srgbClr val="2D2D2D"/>
                </a:solidFill>
                <a:effectLst/>
                <a:latin typeface="Roboto" panose="02000000000000000000" pitchFamily="2" charset="0"/>
              </a:rPr>
              <a:t>哈巴谷（</a:t>
            </a:r>
            <a:r>
              <a:rPr lang="en-HK" b="0" i="0" u="none" strike="noStrike" dirty="0">
                <a:solidFill>
                  <a:srgbClr val="2D2D2D"/>
                </a:solidFill>
                <a:effectLst/>
                <a:latin typeface="Roboto" panose="02000000000000000000" pitchFamily="2" charset="0"/>
              </a:rPr>
              <a:t>Habakkuk）</a:t>
            </a:r>
            <a:r>
              <a:rPr lang="ja-JP" altLang="en-US" b="0" i="0" u="none" strike="noStrike" dirty="0">
                <a:solidFill>
                  <a:srgbClr val="2D2D2D"/>
                </a:solidFill>
                <a:effectLst/>
                <a:latin typeface="Roboto" panose="02000000000000000000" pitchFamily="2" charset="0"/>
              </a:rPr>
              <a:t>這名字</a:t>
            </a:r>
            <a:r>
              <a:rPr lang="ja-JP" altLang="en-HK" b="0" i="0" u="none" strike="noStrike" dirty="0">
                <a:solidFill>
                  <a:srgbClr val="2D2D2D"/>
                </a:solidFill>
                <a:effectLst/>
                <a:latin typeface="Roboto" panose="02000000000000000000" pitchFamily="2" charset="0"/>
              </a:rPr>
              <a:t>只在聖經中出現過一次</a:t>
            </a:r>
            <a:r>
              <a:rPr lang="ja-JP" altLang="en-US" b="0" i="0" u="none" strike="noStrike" dirty="0">
                <a:solidFill>
                  <a:srgbClr val="2D2D2D"/>
                </a:solidFill>
                <a:effectLst/>
                <a:latin typeface="Roboto" panose="02000000000000000000" pitchFamily="2" charset="0"/>
              </a:rPr>
              <a:t>，意思是「擁抱」（</a:t>
            </a:r>
            <a:r>
              <a:rPr lang="en-HK" b="0" i="0" u="none" strike="noStrike" dirty="0">
                <a:solidFill>
                  <a:srgbClr val="2D2D2D"/>
                </a:solidFill>
                <a:effectLst/>
                <a:latin typeface="Roboto" panose="02000000000000000000" pitchFamily="2" charset="0"/>
              </a:rPr>
              <a:t>embrace）。</a:t>
            </a:r>
            <a:r>
              <a:rPr lang="ja-JP" altLang="en-US" b="0" i="0" dirty="0">
                <a:effectLst/>
                <a:latin typeface="UICTFontTextStyleBody"/>
              </a:rPr>
              <a:t>他</a:t>
            </a:r>
            <a:r>
              <a:rPr lang="ja-JP" altLang="en-HK" b="0" i="0" dirty="0">
                <a:effectLst/>
                <a:latin typeface="UICTFontTextStyleBody"/>
              </a:rPr>
              <a:t>究竟佢</a:t>
            </a:r>
            <a:r>
              <a:rPr lang="ja-JP" altLang="en-US" b="0" i="0" dirty="0">
                <a:effectLst/>
                <a:latin typeface="UICTFontTextStyleBody"/>
              </a:rPr>
              <a:t>的人生</a:t>
            </a:r>
            <a:r>
              <a:rPr lang="ja-JP" altLang="en-HK" b="0" i="0" dirty="0">
                <a:effectLst/>
                <a:latin typeface="UICTFontTextStyleBody"/>
              </a:rPr>
              <a:t>擁抱緊嘅</a:t>
            </a:r>
            <a:r>
              <a:rPr lang="ja-JP" altLang="en-US" b="0" i="0" dirty="0">
                <a:effectLst/>
                <a:latin typeface="UICTFontTextStyleBody"/>
              </a:rPr>
              <a:t>理念</a:t>
            </a:r>
            <a:r>
              <a:rPr lang="ja-JP" altLang="en-HK" b="0" i="0" dirty="0">
                <a:effectLst/>
                <a:latin typeface="UICTFontTextStyleBody"/>
              </a:rPr>
              <a:t>係乜嘢呢？</a:t>
            </a:r>
            <a:endParaRPr lang="en-HK" altLang="ja-JP" b="0" i="0" dirty="0">
              <a:effectLst/>
              <a:latin typeface="UICTFontTextStyleBody"/>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dirty="0">
              <a:effectLst/>
              <a:latin typeface=".AppleSystemUIFont"/>
            </a:endParaRPr>
          </a:p>
          <a:p>
            <a:endParaRPr lang="en-US" dirty="0"/>
          </a:p>
        </p:txBody>
      </p:sp>
      <p:sp>
        <p:nvSpPr>
          <p:cNvPr id="4" name="Slide Number Placeholder 3"/>
          <p:cNvSpPr>
            <a:spLocks noGrp="1"/>
          </p:cNvSpPr>
          <p:nvPr>
            <p:ph type="sldNum" sz="quarter" idx="5"/>
          </p:nvPr>
        </p:nvSpPr>
        <p:spPr/>
        <p:txBody>
          <a:bodyPr/>
          <a:lstStyle/>
          <a:p>
            <a:fld id="{978897CC-CB5C-4C63-A7FA-2C8444DB1B36}" type="slidenum">
              <a:rPr lang="zh-HK" altLang="en-US" smtClean="0"/>
              <a:t>17</a:t>
            </a:fld>
            <a:endParaRPr lang="zh-HK" altLang="en-US"/>
          </a:p>
        </p:txBody>
      </p:sp>
    </p:spTree>
    <p:extLst>
      <p:ext uri="{BB962C8B-B14F-4D97-AF65-F5344CB8AC3E}">
        <p14:creationId xmlns:p14="http://schemas.microsoft.com/office/powerpoint/2010/main" val="37036053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HK" altLang="ja-JP" b="0" i="0" dirty="0">
              <a:effectLst/>
              <a:latin typeface="UICTFontTextStyleBody"/>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b="0" i="0" dirty="0">
                <a:effectLst/>
                <a:latin typeface="UICTFontTextStyleBody"/>
              </a:rPr>
              <a:t>公元前</a:t>
            </a:r>
            <a:r>
              <a:rPr lang="en-US" altLang="ja-JP" b="0" i="0" dirty="0">
                <a:effectLst/>
                <a:latin typeface="UICTFontTextStyleBody"/>
              </a:rPr>
              <a:t>612</a:t>
            </a:r>
            <a:r>
              <a:rPr lang="ja-JP" altLang="en-US" b="0" i="0" dirty="0">
                <a:effectLst/>
                <a:latin typeface="UICTFontTextStyleBody"/>
              </a:rPr>
              <a:t>年，鄰國北國剛被亞述國侵略而滅國；與此同時，他眼見自己國家猶大國的人民離棄神，社會目無法紀、殺戮、暴力、邪惡等罪行橫行。哈巴谷先知不明白神為何沒有出手糾正惡人？</a:t>
            </a:r>
            <a:endParaRPr lang="en-HK" altLang="ja-JP" b="0" i="0" dirty="0">
              <a:effectLst/>
              <a:latin typeface="UICTFontTextStyleBody"/>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HK" altLang="ja-JP" b="0" i="0" dirty="0">
              <a:effectLst/>
              <a:latin typeface="UICTFontTextStyleBody"/>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b="0" i="0" dirty="0">
                <a:effectLst/>
                <a:latin typeface="UICTFontTextStyleBody"/>
              </a:rPr>
              <a:t>在哈巴谷書一章</a:t>
            </a:r>
            <a:r>
              <a:rPr lang="en-US" altLang="ja-JP" b="0" i="0" dirty="0">
                <a:effectLst/>
                <a:latin typeface="UICTFontTextStyleBody"/>
              </a:rPr>
              <a:t>5-6</a:t>
            </a:r>
            <a:r>
              <a:rPr lang="ja-JP" altLang="en-US" b="0" i="0" dirty="0">
                <a:effectLst/>
                <a:latin typeface="UICTFontTextStyleBody"/>
              </a:rPr>
              <a:t>節：</a:t>
            </a:r>
            <a:r>
              <a:rPr lang="ja-JP" altLang="en-HK" b="0" i="0" dirty="0">
                <a:effectLst/>
                <a:latin typeface="UICTFontTextStyleBody"/>
              </a:rPr>
              <a:t>「</a:t>
            </a:r>
            <a:r>
              <a:rPr lang="ja-JP" altLang="en-US" b="0" i="0" dirty="0">
                <a:effectLst/>
                <a:latin typeface="UICTFontTextStyleBody"/>
              </a:rPr>
              <a:t>耶和華說</a:t>
            </a:r>
            <a:r>
              <a:rPr lang="en-US" altLang="ja-JP" b="0" i="0" dirty="0">
                <a:effectLst/>
                <a:latin typeface="UICTFontTextStyleBody"/>
              </a:rPr>
              <a:t>…</a:t>
            </a:r>
            <a:r>
              <a:rPr lang="ja-JP" altLang="en-HK" b="0" i="0" dirty="0">
                <a:effectLst/>
                <a:latin typeface="UICTFontTextStyleBody"/>
              </a:rPr>
              <a:t>」</a:t>
            </a:r>
            <a:r>
              <a:rPr lang="ja-JP" altLang="en-US" b="0" i="0" dirty="0">
                <a:effectLst/>
                <a:latin typeface="UICTFontTextStyleBody"/>
              </a:rPr>
              <a:t>神藉異像告訴先知將來必發生的事</a:t>
            </a:r>
            <a:r>
              <a:rPr lang="en-US" altLang="ja-JP" b="0" i="0" dirty="0">
                <a:effectLst/>
                <a:latin typeface="UICTFontTextStyleBody"/>
              </a:rPr>
              <a:t>(</a:t>
            </a:r>
            <a:r>
              <a:rPr lang="ja-JP" altLang="en-US" b="0" i="1" dirty="0">
                <a:effectLst/>
                <a:latin typeface="UICTFontTextStyleBody"/>
              </a:rPr>
              <a:t>公元前</a:t>
            </a:r>
            <a:r>
              <a:rPr lang="en-US" altLang="ja-JP" b="0" i="1" dirty="0">
                <a:effectLst/>
                <a:latin typeface="UICTFontTextStyleBody"/>
              </a:rPr>
              <a:t>587</a:t>
            </a:r>
            <a:r>
              <a:rPr lang="ja-JP" altLang="en-US" b="0" i="1" dirty="0">
                <a:effectLst/>
                <a:latin typeface="UICTFontTextStyleBody"/>
              </a:rPr>
              <a:t>年</a:t>
            </a:r>
            <a:r>
              <a:rPr lang="en-US" altLang="ja-JP" b="0" i="1" dirty="0">
                <a:effectLst/>
                <a:latin typeface="UICTFontTextStyleBody"/>
              </a:rPr>
              <a:t>) </a:t>
            </a:r>
            <a:r>
              <a:rPr lang="en-US" altLang="ja-JP" b="0" i="0" dirty="0">
                <a:effectLst/>
                <a:latin typeface="UICTFontTextStyleBody"/>
              </a:rPr>
              <a:t>— </a:t>
            </a:r>
            <a:r>
              <a:rPr lang="ja-JP" altLang="en-US" b="0" i="0" dirty="0">
                <a:effectLst/>
                <a:latin typeface="UICTFontTextStyleBody"/>
              </a:rPr>
              <a:t>殘暴的巴比倫人將侵略猶大國，</a:t>
            </a:r>
            <a:endParaRPr lang="en-HK" altLang="ja-JP" b="0" i="0" dirty="0">
              <a:effectLst/>
              <a:latin typeface="UICTFontTextStyleBody"/>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dirty="0">
              <a:effectLst/>
              <a:latin typeface=".AppleSystemUIFont"/>
            </a:endParaRPr>
          </a:p>
          <a:p>
            <a:endParaRPr lang="en-US" dirty="0"/>
          </a:p>
        </p:txBody>
      </p:sp>
      <p:sp>
        <p:nvSpPr>
          <p:cNvPr id="4" name="Slide Number Placeholder 3"/>
          <p:cNvSpPr>
            <a:spLocks noGrp="1"/>
          </p:cNvSpPr>
          <p:nvPr>
            <p:ph type="sldNum" sz="quarter" idx="5"/>
          </p:nvPr>
        </p:nvSpPr>
        <p:spPr/>
        <p:txBody>
          <a:bodyPr/>
          <a:lstStyle/>
          <a:p>
            <a:fld id="{978897CC-CB5C-4C63-A7FA-2C8444DB1B36}" type="slidenum">
              <a:rPr lang="zh-HK" altLang="en-US" smtClean="0"/>
              <a:t>18</a:t>
            </a:fld>
            <a:endParaRPr lang="zh-HK" altLang="en-US"/>
          </a:p>
        </p:txBody>
      </p:sp>
    </p:spTree>
    <p:extLst>
      <p:ext uri="{BB962C8B-B14F-4D97-AF65-F5344CB8AC3E}">
        <p14:creationId xmlns:p14="http://schemas.microsoft.com/office/powerpoint/2010/main" val="37036053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b="0" i="0" dirty="0">
                <a:effectLst/>
                <a:latin typeface="UICTFontTextStyleBody"/>
              </a:rPr>
              <a:t>谷巴谷先知不明白神為何沒有出手糾正惡人？所以他向神抗意申訴！</a:t>
            </a:r>
            <a:endParaRPr lang="en-HK" altLang="ja-JP" b="0" i="0" dirty="0">
              <a:effectLst/>
              <a:latin typeface="UICTFontTextStyleBody"/>
            </a:endParaRPr>
          </a:p>
          <a:p>
            <a:pPr marL="0" indent="0">
              <a:buNone/>
            </a:pPr>
            <a:r>
              <a:rPr lang="en-GB" sz="1200" b="1" i="0" dirty="0">
                <a:solidFill>
                  <a:srgbClr val="000000"/>
                </a:solidFill>
                <a:effectLst/>
                <a:latin typeface="system-ui"/>
              </a:rPr>
              <a:t>2:1</a:t>
            </a:r>
            <a:r>
              <a:rPr lang="en-HK" sz="1200" b="1" i="0" dirty="0">
                <a:solidFill>
                  <a:srgbClr val="000000"/>
                </a:solidFill>
                <a:effectLst/>
                <a:latin typeface="system-ui"/>
              </a:rPr>
              <a:t> 我 要 站 在 守 望 所 ， 立 在 望 樓 上 觀 看 ， 看 耶 和 華 對 我 說 甚 麼 話 ， 我 可 用 甚 麼 話 向 他 訴 冤  。向 他 訴 冤 或 譯 </a:t>
            </a:r>
            <a:r>
              <a:rPr lang="en-GB" sz="1200" b="1" i="0" dirty="0">
                <a:solidFill>
                  <a:srgbClr val="000000"/>
                </a:solidFill>
                <a:effectLst/>
                <a:latin typeface="system-ui"/>
              </a:rPr>
              <a:t>:</a:t>
            </a:r>
            <a:r>
              <a:rPr lang="en-HK" sz="1200" b="1" i="0" dirty="0">
                <a:solidFill>
                  <a:srgbClr val="000000"/>
                </a:solidFill>
                <a:effectLst/>
                <a:latin typeface="system-ui"/>
              </a:rPr>
              <a:t>回 答 所 疑 問 的 ） 。</a:t>
            </a:r>
          </a:p>
          <a:p>
            <a:pPr marL="0" indent="0">
              <a:buNone/>
            </a:pPr>
            <a:endParaRPr lang="ja-JP" altLang="en-US" dirty="0">
              <a:effectLst/>
              <a:latin typeface=".AppleSystemUIFont"/>
            </a:endParaRPr>
          </a:p>
          <a:p>
            <a:endParaRPr lang="en-US" dirty="0"/>
          </a:p>
        </p:txBody>
      </p:sp>
      <p:sp>
        <p:nvSpPr>
          <p:cNvPr id="4" name="Slide Number Placeholder 3"/>
          <p:cNvSpPr>
            <a:spLocks noGrp="1"/>
          </p:cNvSpPr>
          <p:nvPr>
            <p:ph type="sldNum" sz="quarter" idx="5"/>
          </p:nvPr>
        </p:nvSpPr>
        <p:spPr/>
        <p:txBody>
          <a:bodyPr/>
          <a:lstStyle/>
          <a:p>
            <a:fld id="{978897CC-CB5C-4C63-A7FA-2C8444DB1B36}" type="slidenum">
              <a:rPr lang="zh-HK" altLang="en-US" smtClean="0"/>
              <a:t>19</a:t>
            </a:fld>
            <a:endParaRPr lang="zh-HK" altLang="en-US"/>
          </a:p>
        </p:txBody>
      </p:sp>
    </p:spTree>
    <p:extLst>
      <p:ext uri="{BB962C8B-B14F-4D97-AF65-F5344CB8AC3E}">
        <p14:creationId xmlns:p14="http://schemas.microsoft.com/office/powerpoint/2010/main" val="37036053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b="0" i="0" u="none" strike="noStrike" dirty="0">
                <a:solidFill>
                  <a:srgbClr val="0070C0"/>
                </a:solidFill>
                <a:effectLst/>
                <a:latin typeface="微軟正黑體" panose="020B0604030504040204" pitchFamily="34" charset="-120"/>
                <a:ea typeface="微軟正黑體" panose="020B0604030504040204" pitchFamily="34" charset="-120"/>
              </a:rPr>
              <a:t>主內平安！我係</a:t>
            </a:r>
            <a:r>
              <a:rPr lang="en-HK" dirty="0"/>
              <a:t>靈實司務道寧養院的招潔儀院牧，</a:t>
            </a:r>
            <a:r>
              <a:rPr lang="ja-JP" altLang="en-US" b="0" i="0" u="none" strike="noStrike" dirty="0">
                <a:solidFill>
                  <a:srgbClr val="0070C0"/>
                </a:solidFill>
                <a:effectLst/>
                <a:latin typeface="微軟正黑體" panose="020B0604030504040204" pitchFamily="34" charset="-120"/>
                <a:ea typeface="微軟正黑體" panose="020B0604030504040204" pitchFamily="34" charset="-120"/>
              </a:rPr>
              <a:t>謹代表靈實司務道寧養院向大家問安。感謝播道會康泉堂林澤志傳道的邀請，讓我第三年來到貴堂證道</a:t>
            </a:r>
            <a:r>
              <a:rPr lang="ja-JP" altLang="en-HK" b="0" i="0" u="none" strike="noStrike" dirty="0">
                <a:solidFill>
                  <a:srgbClr val="0070C0"/>
                </a:solidFill>
                <a:effectLst/>
                <a:latin typeface="微軟正黑體" panose="020B0604030504040204" pitchFamily="34" charset="-120"/>
                <a:ea typeface="微軟正黑體" panose="020B0604030504040204" pitchFamily="34" charset="-120"/>
              </a:rPr>
              <a:t>，</a:t>
            </a:r>
            <a:r>
              <a:rPr lang="ja-JP" altLang="en-US" b="0" i="0" u="none" strike="noStrike" dirty="0">
                <a:solidFill>
                  <a:srgbClr val="0070C0"/>
                </a:solidFill>
                <a:effectLst/>
                <a:latin typeface="微軟正黑體" panose="020B0604030504040204" pitchFamily="34" charset="-120"/>
                <a:ea typeface="微軟正黑體" panose="020B0604030504040204" pitchFamily="34" charset="-120"/>
              </a:rPr>
              <a:t>感恩今天又可以和康泉堂的弟兄姊妹一起敬拜神，懇請大家為司務道</a:t>
            </a:r>
            <a:r>
              <a:rPr lang="en-HK" dirty="0"/>
              <a:t>寧養院</a:t>
            </a:r>
            <a:r>
              <a:rPr lang="ja-JP" altLang="en-US" b="0" i="0" u="none" strike="noStrike" dirty="0">
                <a:solidFill>
                  <a:srgbClr val="0070C0"/>
                </a:solidFill>
                <a:effectLst/>
                <a:latin typeface="微軟正黑體" panose="020B0604030504040204" pitchFamily="34" charset="-120"/>
                <a:ea typeface="微軟正黑體" panose="020B0604030504040204" pitchFamily="34" charset="-120"/>
              </a:rPr>
              <a:t>代禱</a:t>
            </a:r>
            <a:r>
              <a:rPr lang="ja-JP" altLang="en-HK" b="0" i="0" u="none" strike="noStrike" dirty="0">
                <a:solidFill>
                  <a:srgbClr val="0070C0"/>
                </a:solidFill>
                <a:effectLst/>
                <a:latin typeface="微軟正黑體" panose="020B0604030504040204" pitchFamily="34" charset="-120"/>
                <a:ea typeface="微軟正黑體" panose="020B0604030504040204" pitchFamily="34" charset="-120"/>
              </a:rPr>
              <a:t>，</a:t>
            </a:r>
            <a:r>
              <a:rPr lang="ja-JP" altLang="en-US" b="0" i="0" u="none" strike="noStrike" dirty="0">
                <a:solidFill>
                  <a:srgbClr val="0070C0"/>
                </a:solidFill>
                <a:effectLst/>
                <a:latin typeface="微軟正黑體" panose="020B0604030504040204" pitchFamily="34" charset="-120"/>
                <a:ea typeface="微軟正黑體" panose="020B0604030504040204" pitchFamily="34" charset="-120"/>
              </a:rPr>
              <a:t>我們位於將軍澳，沒有政府資助、自負盈虧的基督教寧養院舍。</a:t>
            </a:r>
            <a:endParaRPr lang="en-HK" altLang="ja-JP" b="0" i="0" u="none" strike="noStrike" dirty="0">
              <a:solidFill>
                <a:srgbClr val="0070C0"/>
              </a:solidFill>
              <a:effectLst/>
              <a:latin typeface="微軟正黑體" panose="020B0604030504040204" pitchFamily="34" charset="-120"/>
              <a:ea typeface="微軟正黑體" panose="020B0604030504040204" pitchFamily="34" charset="-120"/>
            </a:endParaRPr>
          </a:p>
          <a:p>
            <a:endParaRPr lang="en-US" i="1" dirty="0"/>
          </a:p>
        </p:txBody>
      </p:sp>
      <p:sp>
        <p:nvSpPr>
          <p:cNvPr id="4" name="Slide Number Placeholder 3"/>
          <p:cNvSpPr>
            <a:spLocks noGrp="1"/>
          </p:cNvSpPr>
          <p:nvPr>
            <p:ph type="sldNum" sz="quarter" idx="5"/>
          </p:nvPr>
        </p:nvSpPr>
        <p:spPr/>
        <p:txBody>
          <a:bodyPr/>
          <a:lstStyle/>
          <a:p>
            <a:fld id="{978897CC-CB5C-4C63-A7FA-2C8444DB1B36}" type="slidenum">
              <a:rPr lang="zh-HK" altLang="en-US" smtClean="0"/>
              <a:t>2</a:t>
            </a:fld>
            <a:endParaRPr lang="zh-HK" altLang="en-US"/>
          </a:p>
        </p:txBody>
      </p:sp>
    </p:spTree>
    <p:extLst>
      <p:ext uri="{BB962C8B-B14F-4D97-AF65-F5344CB8AC3E}">
        <p14:creationId xmlns:p14="http://schemas.microsoft.com/office/powerpoint/2010/main" val="1414102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HK" altLang="ja-JP" b="0" i="0" dirty="0">
              <a:effectLst/>
              <a:latin typeface="UICTFontTextStyleBody"/>
            </a:endParaRPr>
          </a:p>
          <a:p>
            <a:pPr marL="0" indent="0">
              <a:buNone/>
            </a:pPr>
            <a:endParaRPr lang="en-HK" sz="1200" b="1" i="0" dirty="0">
              <a:solidFill>
                <a:srgbClr val="000000"/>
              </a:solidFill>
              <a:effectLst/>
              <a:latin typeface="system-ui"/>
            </a:endParaRPr>
          </a:p>
          <a:p>
            <a:pPr marL="0" indent="0">
              <a:buNone/>
            </a:pPr>
            <a:r>
              <a:rPr lang="en-HK" sz="1200" b="1" i="0" baseline="30000" dirty="0">
                <a:solidFill>
                  <a:srgbClr val="000000"/>
                </a:solidFill>
                <a:effectLst/>
                <a:latin typeface="system-ui"/>
              </a:rPr>
              <a:t>2 </a:t>
            </a:r>
            <a:r>
              <a:rPr lang="en-HK" sz="1200" b="1" i="0" dirty="0">
                <a:solidFill>
                  <a:srgbClr val="000000"/>
                </a:solidFill>
                <a:effectLst/>
                <a:latin typeface="system-ui"/>
              </a:rPr>
              <a:t> 使 讀 的 人 容 易 讀 或 譯 ： 隨 跑 隨 讀 ） 。</a:t>
            </a:r>
          </a:p>
          <a:p>
            <a:pPr marL="0" indent="0">
              <a:buNone/>
            </a:pPr>
            <a:r>
              <a:rPr lang="en-HK" sz="1200" b="1" i="0" baseline="30000" dirty="0">
                <a:solidFill>
                  <a:srgbClr val="000000"/>
                </a:solidFill>
                <a:effectLst/>
                <a:latin typeface="system-ui"/>
              </a:rPr>
              <a:t>3 </a:t>
            </a:r>
            <a:r>
              <a:rPr lang="en-HK" sz="1200" b="1" i="0" dirty="0">
                <a:solidFill>
                  <a:srgbClr val="000000"/>
                </a:solidFill>
                <a:effectLst/>
                <a:latin typeface="system-ui"/>
              </a:rPr>
              <a:t>因 為 這 默 示有  一 定 的 日 期 ， 快 要 應 驗 ， 並 不 虛 謊 。大家知唔知這個默示什麼時候才應驗？</a:t>
            </a:r>
            <a:endParaRPr lang="en-GB" sz="1200" b="1" i="0" dirty="0">
              <a:solidFill>
                <a:srgbClr val="000000"/>
              </a:solidFill>
              <a:effectLst/>
              <a:latin typeface="system-ui"/>
            </a:endParaRPr>
          </a:p>
          <a:p>
            <a:pPr marL="0" indent="0">
              <a:buNone/>
            </a:pPr>
            <a:r>
              <a:rPr lang="en-HK" sz="1200" b="1" i="0" dirty="0">
                <a:solidFill>
                  <a:srgbClr val="000000"/>
                </a:solidFill>
                <a:effectLst/>
                <a:latin typeface="system-ui"/>
              </a:rPr>
              <a:t> 雖 然 遲 延 ， 還 要 等 候 ； 因 為 必 然 臨 到 ， 不 再 遲 延 。</a:t>
            </a:r>
            <a:endParaRPr lang="ja-JP" altLang="en-US" dirty="0">
              <a:effectLst/>
              <a:latin typeface=".AppleSystemUIFont"/>
            </a:endParaRPr>
          </a:p>
          <a:p>
            <a:endParaRPr lang="en-US" dirty="0"/>
          </a:p>
        </p:txBody>
      </p:sp>
      <p:sp>
        <p:nvSpPr>
          <p:cNvPr id="4" name="Slide Number Placeholder 3"/>
          <p:cNvSpPr>
            <a:spLocks noGrp="1"/>
          </p:cNvSpPr>
          <p:nvPr>
            <p:ph type="sldNum" sz="quarter" idx="5"/>
          </p:nvPr>
        </p:nvSpPr>
        <p:spPr/>
        <p:txBody>
          <a:bodyPr/>
          <a:lstStyle/>
          <a:p>
            <a:fld id="{978897CC-CB5C-4C63-A7FA-2C8444DB1B36}" type="slidenum">
              <a:rPr lang="zh-HK" altLang="en-US" smtClean="0"/>
              <a:t>20</a:t>
            </a:fld>
            <a:endParaRPr lang="zh-HK" altLang="en-US"/>
          </a:p>
        </p:txBody>
      </p:sp>
    </p:spTree>
    <p:extLst>
      <p:ext uri="{BB962C8B-B14F-4D97-AF65-F5344CB8AC3E}">
        <p14:creationId xmlns:p14="http://schemas.microsoft.com/office/powerpoint/2010/main" val="37036053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HK" altLang="ja-JP" b="0" i="0" dirty="0">
              <a:effectLst/>
              <a:latin typeface="UICTFontTextStyleBody"/>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b="0" i="0" dirty="0">
                <a:effectLst/>
                <a:latin typeface="UICTFontTextStyleBody"/>
              </a:rPr>
              <a:t>V</a:t>
            </a:r>
            <a:r>
              <a:rPr lang="en-HK" altLang="ja-JP" b="0" i="0" dirty="0">
                <a:effectLst/>
                <a:latin typeface="UICTFontTextStyleBody"/>
              </a:rPr>
              <a:t>16</a:t>
            </a:r>
            <a:r>
              <a:rPr lang="ja-JP" altLang="en-US" b="0" i="0" dirty="0">
                <a:effectLst/>
                <a:latin typeface="UICTFontTextStyleBody"/>
              </a:rPr>
              <a:t>當哈巴谷聽到這位大而可畏之萬軍耶和華的回應時</a:t>
            </a:r>
            <a:r>
              <a:rPr lang="ja-JP" altLang="en-HK" b="0" i="0" dirty="0">
                <a:effectLst/>
                <a:latin typeface="UICTFontTextStyleBody"/>
              </a:rPr>
              <a:t>，</a:t>
            </a:r>
            <a:r>
              <a:rPr lang="ja-JP" altLang="en-US" b="0" i="0" dirty="0">
                <a:effectLst/>
                <a:latin typeface="UICTFontTextStyleBody"/>
              </a:rPr>
              <a:t>也想起神也是一個公義的審判者</a:t>
            </a:r>
            <a:r>
              <a:rPr lang="ja-JP" altLang="en-HK" b="0" i="0" dirty="0">
                <a:effectLst/>
                <a:latin typeface="UICTFontTextStyleBody"/>
              </a:rPr>
              <a:t>，</a:t>
            </a:r>
            <a:r>
              <a:rPr lang="ja-JP" altLang="en-US" b="0" i="0" dirty="0">
                <a:effectLst/>
                <a:latin typeface="UICTFontTextStyleBody"/>
              </a:rPr>
              <a:t>因為猶大的不義</a:t>
            </a:r>
            <a:r>
              <a:rPr lang="ja-JP" altLang="en-HK" b="0" i="0" dirty="0">
                <a:effectLst/>
                <a:latin typeface="UICTFontTextStyleBody"/>
              </a:rPr>
              <a:t>，</a:t>
            </a:r>
            <a:r>
              <a:rPr lang="ja-JP" altLang="en-US" b="0" i="0" dirty="0">
                <a:effectLst/>
                <a:latin typeface="UICTFontTextStyleBody"/>
              </a:rPr>
              <a:t>先知就全人驚懼戰兢、軟弱無力，在靜默中、敬畏地等候神要藉「犯境之民」指巴比倫。刑罰猶大國。最終預言在公元前</a:t>
            </a:r>
            <a:r>
              <a:rPr lang="en-HK" altLang="ja-JP" b="0" i="0" dirty="0">
                <a:effectLst/>
                <a:latin typeface="UICTFontTextStyleBody"/>
              </a:rPr>
              <a:t>586</a:t>
            </a:r>
            <a:r>
              <a:rPr lang="ja-JP" altLang="en-US" b="0" i="0" dirty="0">
                <a:effectLst/>
                <a:latin typeface="UICTFontTextStyleBody"/>
              </a:rPr>
              <a:t>巴比倫滅南國猶大！</a:t>
            </a:r>
            <a:r>
              <a:rPr lang="en-HK" altLang="ja-JP" b="0" i="0" dirty="0">
                <a:effectLst/>
                <a:latin typeface="UICTFontTextStyleBody"/>
              </a:rPr>
              <a:t>20</a:t>
            </a:r>
            <a:r>
              <a:rPr lang="ja-JP" altLang="en-US" b="0" i="0" dirty="0">
                <a:effectLst/>
                <a:latin typeface="UICTFontTextStyleBody"/>
              </a:rPr>
              <a:t>年後成真！</a:t>
            </a:r>
            <a:endParaRPr lang="ja-JP" altLang="en-US" dirty="0">
              <a:effectLst/>
              <a:latin typeface=".AppleSystemUIFont"/>
            </a:endParaRPr>
          </a:p>
          <a:p>
            <a:endParaRPr lang="en-US" dirty="0"/>
          </a:p>
        </p:txBody>
      </p:sp>
      <p:sp>
        <p:nvSpPr>
          <p:cNvPr id="4" name="Slide Number Placeholder 3"/>
          <p:cNvSpPr>
            <a:spLocks noGrp="1"/>
          </p:cNvSpPr>
          <p:nvPr>
            <p:ph type="sldNum" sz="quarter" idx="5"/>
          </p:nvPr>
        </p:nvSpPr>
        <p:spPr/>
        <p:txBody>
          <a:bodyPr/>
          <a:lstStyle/>
          <a:p>
            <a:fld id="{978897CC-CB5C-4C63-A7FA-2C8444DB1B36}" type="slidenum">
              <a:rPr lang="zh-HK" altLang="en-US" smtClean="0"/>
              <a:t>21</a:t>
            </a:fld>
            <a:endParaRPr lang="zh-HK" altLang="en-US"/>
          </a:p>
        </p:txBody>
      </p:sp>
    </p:spTree>
    <p:extLst>
      <p:ext uri="{BB962C8B-B14F-4D97-AF65-F5344CB8AC3E}">
        <p14:creationId xmlns:p14="http://schemas.microsoft.com/office/powerpoint/2010/main" val="37036053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HK" altLang="ja-JP" b="0" i="0" dirty="0">
                <a:effectLst/>
                <a:latin typeface="UICTFontTextStyleBody"/>
              </a:rPr>
              <a:t>17 </a:t>
            </a:r>
            <a:r>
              <a:rPr lang="en-US" altLang="ja-JP" b="0" i="0" dirty="0">
                <a:effectLst/>
                <a:latin typeface="UICTFontTextStyleBody"/>
              </a:rPr>
              <a:t>｢</a:t>
            </a:r>
            <a:r>
              <a:rPr lang="ja-JP" altLang="en-US" b="0" i="0" dirty="0">
                <a:effectLst/>
                <a:latin typeface="UICTFontTextStyleBody"/>
              </a:rPr>
              <a:t>雖然</a:t>
            </a:r>
            <a:r>
              <a:rPr lang="ja-JP" altLang="en-US" sz="1200" b="1" i="0" dirty="0">
                <a:solidFill>
                  <a:srgbClr val="000000"/>
                </a:solidFill>
                <a:effectLst/>
                <a:latin typeface="system-ui"/>
              </a:rPr>
              <a:t>花 果 樹 不 發 旺 ， 葡 萄 樹 不 結 果 ， 橄 欖 樹 也 不 效 力 ， 田 地 不 出 糧 食 ， 圈 中 絕 了 羊 ， 棚 內 也 沒 有 牛 </a:t>
            </a:r>
            <a:r>
              <a:rPr lang="ja-JP" altLang="en-HK" sz="1200" b="1" i="0" dirty="0">
                <a:solidFill>
                  <a:srgbClr val="000000"/>
                </a:solidFill>
                <a:effectLst/>
                <a:latin typeface="system-ui"/>
              </a:rPr>
              <a:t>」</a:t>
            </a:r>
            <a:r>
              <a:rPr lang="ja-JP" altLang="en-US" b="0" i="0" dirty="0">
                <a:effectLst/>
                <a:latin typeface="UICTFontTextStyleBody"/>
              </a:rPr>
              <a:t>無花果、葡萄和橄欖是當時以色列人的重要糧食及生活必需品等於我們中國人的</a:t>
            </a:r>
            <a:r>
              <a:rPr lang="ja-JP" altLang="en-HK" b="0" i="0" dirty="0">
                <a:effectLst/>
                <a:latin typeface="UICTFontTextStyleBody"/>
              </a:rPr>
              <a:t>柴米油鹽；</a:t>
            </a:r>
            <a:r>
              <a:rPr lang="ja-JP" altLang="en-US" b="0" i="0" dirty="0">
                <a:effectLst/>
                <a:latin typeface="UICTFontTextStyleBody"/>
              </a:rPr>
              <a:t>而對</a:t>
            </a:r>
            <a:r>
              <a:rPr lang="ja-JP" altLang="en-HK" b="0" i="0" dirty="0">
                <a:effectLst/>
                <a:latin typeface="UICTFontTextStyleBody"/>
              </a:rPr>
              <a:t>從事畜牧業的以色列人，</a:t>
            </a:r>
            <a:r>
              <a:rPr lang="ja-JP" altLang="en-US" b="0" i="0" dirty="0">
                <a:effectLst/>
                <a:latin typeface="UICTFontTextStyleBody"/>
              </a:rPr>
              <a:t>連牛羊也</a:t>
            </a:r>
            <a:r>
              <a:rPr lang="ja-JP" altLang="en-HK" b="0" i="0" dirty="0">
                <a:effectLst/>
                <a:latin typeface="UICTFontTextStyleBody"/>
              </a:rPr>
              <a:t>沒有</a:t>
            </a:r>
            <a:r>
              <a:rPr lang="ja-JP" altLang="en-US" b="0" i="0" dirty="0">
                <a:effectLst/>
                <a:latin typeface="UICTFontTextStyleBody"/>
              </a:rPr>
              <a:t>。等</a:t>
            </a:r>
            <a:r>
              <a:rPr lang="ja-JP" altLang="en-HK" b="0" i="0" dirty="0">
                <a:effectLst/>
                <a:latin typeface="UICTFontTextStyleBody"/>
              </a:rPr>
              <a:t>於他們基本的生計也沒有。點解會有呢種事情發生呢？？</a:t>
            </a:r>
            <a:endParaRPr lang="ja-JP" altLang="en-US" dirty="0">
              <a:effectLst/>
              <a:latin typeface=".AppleSystemUIFont"/>
            </a:endParaRPr>
          </a:p>
          <a:p>
            <a:r>
              <a:rPr lang="en-HK" b="0" i="0" dirty="0">
                <a:effectLst/>
                <a:latin typeface="UICTFontTextStyleBody"/>
              </a:rPr>
              <a:t>原來V17 </a:t>
            </a:r>
            <a:r>
              <a:rPr lang="ja-JP" altLang="en-US" b="0" i="0" dirty="0">
                <a:effectLst/>
                <a:latin typeface="UICTFontTextStyleBody"/>
              </a:rPr>
              <a:t>應是形容當殘暴的巴比倫人入侵並擄掠猶大之後，猶大國內一片飢荒、困乏、哀鴻遍野的荒涼景象。</a:t>
            </a:r>
            <a:r>
              <a:rPr lang="ja-JP" altLang="en-HK" b="0" i="0" dirty="0">
                <a:effectLst/>
                <a:latin typeface="UICTFontTextStyleBody"/>
              </a:rPr>
              <a:t>套用現</a:t>
            </a:r>
            <a:r>
              <a:rPr lang="ja-JP" altLang="en-US" b="0" i="0" dirty="0">
                <a:effectLst/>
                <a:latin typeface="UICTFontTextStyleBody"/>
              </a:rPr>
              <a:t>代</a:t>
            </a:r>
            <a:r>
              <a:rPr lang="ja-JP" altLang="en-HK" b="0" i="0" dirty="0">
                <a:effectLst/>
                <a:latin typeface="UICTFontTextStyleBody"/>
              </a:rPr>
              <a:t>今時今日社會就係講。冇工開，冇生意做，</a:t>
            </a:r>
            <a:r>
              <a:rPr lang="ja-JP" altLang="en-US" b="0" i="0" dirty="0">
                <a:effectLst/>
                <a:latin typeface="UICTFontTextStyleBody"/>
              </a:rPr>
              <a:t>冇收入</a:t>
            </a:r>
            <a:r>
              <a:rPr lang="ja-JP" altLang="en-HK" b="0" i="0" dirty="0">
                <a:effectLst/>
                <a:latin typeface="UICTFontTextStyleBody"/>
              </a:rPr>
              <a:t>，教會</a:t>
            </a:r>
            <a:r>
              <a:rPr lang="ja-JP" altLang="en-US" b="0" i="0" dirty="0">
                <a:effectLst/>
                <a:latin typeface="UICTFontTextStyleBody"/>
              </a:rPr>
              <a:t>的羊唔見咗</a:t>
            </a:r>
            <a:r>
              <a:rPr lang="ja-JP" altLang="en-HK" b="0" i="0" dirty="0">
                <a:effectLst/>
                <a:latin typeface="UICTFontTextStyleBody"/>
              </a:rPr>
              <a:t>，咁點算呀？</a:t>
            </a:r>
            <a:endParaRPr lang="en-HK" altLang="ja-JP" b="0" i="0" dirty="0">
              <a:effectLst/>
              <a:latin typeface="UICTFontTextStyleBody"/>
            </a:endParaRPr>
          </a:p>
          <a:p>
            <a:endParaRPr lang="en-HK" altLang="ja-JP" b="0" i="0" dirty="0">
              <a:effectLst/>
              <a:latin typeface="UICTFontTextStyleBody"/>
            </a:endParaRPr>
          </a:p>
          <a:p>
            <a:endParaRPr lang="en-US" dirty="0"/>
          </a:p>
        </p:txBody>
      </p:sp>
      <p:sp>
        <p:nvSpPr>
          <p:cNvPr id="4" name="Slide Number Placeholder 3"/>
          <p:cNvSpPr>
            <a:spLocks noGrp="1"/>
          </p:cNvSpPr>
          <p:nvPr>
            <p:ph type="sldNum" sz="quarter" idx="5"/>
          </p:nvPr>
        </p:nvSpPr>
        <p:spPr/>
        <p:txBody>
          <a:bodyPr/>
          <a:lstStyle/>
          <a:p>
            <a:fld id="{978897CC-CB5C-4C63-A7FA-2C8444DB1B36}" type="slidenum">
              <a:rPr lang="zh-HK" altLang="en-US" smtClean="0"/>
              <a:t>22</a:t>
            </a:fld>
            <a:endParaRPr lang="zh-HK" altLang="en-US"/>
          </a:p>
        </p:txBody>
      </p:sp>
    </p:spTree>
    <p:extLst>
      <p:ext uri="{BB962C8B-B14F-4D97-AF65-F5344CB8AC3E}">
        <p14:creationId xmlns:p14="http://schemas.microsoft.com/office/powerpoint/2010/main" val="37176579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HK" b="0" i="0" dirty="0">
                <a:effectLst/>
                <a:latin typeface="UICTFontTextStyleBody"/>
              </a:rPr>
              <a:t>「</a:t>
            </a:r>
            <a:r>
              <a:rPr lang="ja-JP" altLang="en-US" b="0" i="0" dirty="0">
                <a:effectLst/>
                <a:latin typeface="UICTFontTextStyleBody"/>
              </a:rPr>
              <a:t>然而</a:t>
            </a:r>
            <a:r>
              <a:rPr lang="ja-JP" altLang="en-HK" b="0" i="0" dirty="0">
                <a:effectLst/>
                <a:latin typeface="UICTFontTextStyleBody"/>
              </a:rPr>
              <a:t>」</a:t>
            </a:r>
            <a:r>
              <a:rPr lang="ja-JP" altLang="en-US" b="0" i="0" dirty="0">
                <a:effectLst/>
                <a:latin typeface="UICTFontTextStyleBody"/>
              </a:rPr>
              <a:t>這個轉接詞將整個心境轉換哈巴谷先知在三</a:t>
            </a:r>
            <a:r>
              <a:rPr lang="ja-JP" altLang="en-HK" b="0" i="0" dirty="0">
                <a:effectLst/>
                <a:latin typeface="UICTFontTextStyleBody"/>
              </a:rPr>
              <a:t>：</a:t>
            </a:r>
            <a:r>
              <a:rPr lang="en-HK" altLang="ja-JP" b="0" i="0" dirty="0">
                <a:effectLst/>
                <a:latin typeface="UICTFontTextStyleBody"/>
              </a:rPr>
              <a:t>18-</a:t>
            </a:r>
            <a:r>
              <a:rPr lang="en-US" altLang="ja-JP" b="0" i="0" dirty="0">
                <a:effectLst/>
                <a:latin typeface="UICTFontTextStyleBody"/>
              </a:rPr>
              <a:t>19,</a:t>
            </a:r>
            <a:r>
              <a:rPr lang="ja-JP" altLang="en-US" b="0" i="0" dirty="0">
                <a:effectLst/>
                <a:latin typeface="UICTFontTextStyleBody"/>
              </a:rPr>
              <a:t>成為信心的凱歌來結束他與神的對話：「然而，我要因耶和華歡欣，因救我的神喜樂。」</a:t>
            </a:r>
            <a:r>
              <a:rPr lang="ja-JP" altLang="en-HK" b="0" i="0" dirty="0">
                <a:effectLst/>
                <a:latin typeface="UICTFontTextStyleBody"/>
              </a:rPr>
              <a:t>耶和華</a:t>
            </a:r>
            <a:r>
              <a:rPr lang="ja-JP" altLang="en-US" b="0" i="0" dirty="0">
                <a:effectLst/>
                <a:latin typeface="UICTFontTextStyleBody"/>
              </a:rPr>
              <a:t>原文是「</a:t>
            </a:r>
            <a:r>
              <a:rPr lang="ja-JP" altLang="en-HK" b="0" i="0" dirty="0">
                <a:effectLst/>
                <a:latin typeface="UICTFontTextStyleBody"/>
              </a:rPr>
              <a:t>雅威</a:t>
            </a:r>
            <a:r>
              <a:rPr lang="ja-JP" altLang="en-US" b="0" i="0" dirty="0">
                <a:effectLst/>
                <a:latin typeface="UICTFontTextStyleBody"/>
              </a:rPr>
              <a:t>」</a:t>
            </a:r>
            <a:r>
              <a:rPr lang="ja-JP" altLang="en-HK" b="0" i="0" dirty="0">
                <a:effectLst/>
                <a:latin typeface="UICTFontTextStyleBody"/>
              </a:rPr>
              <a:t>尊重神嘅名詞</a:t>
            </a:r>
            <a:r>
              <a:rPr lang="en-US" altLang="ja-JP" b="0" i="0" dirty="0">
                <a:effectLst/>
                <a:latin typeface="UICTFontTextStyleBody"/>
              </a:rPr>
              <a:t>,</a:t>
            </a:r>
            <a:r>
              <a:rPr lang="ja-JP" altLang="en-HK" b="0" i="0" dirty="0">
                <a:effectLst/>
                <a:latin typeface="UICTFontTextStyleBody"/>
              </a:rPr>
              <a:t>意思是自有永</a:t>
            </a:r>
            <a:r>
              <a:rPr lang="ja-JP" altLang="en-US" b="0" i="0" dirty="0">
                <a:effectLst/>
                <a:latin typeface="UICTFontTextStyleBody"/>
              </a:rPr>
              <a:t>有</a:t>
            </a:r>
            <a:r>
              <a:rPr lang="ja-JP" altLang="en-HK" b="0" i="0" dirty="0">
                <a:effectLst/>
                <a:latin typeface="UICTFontTextStyleBody"/>
              </a:rPr>
              <a:t>的</a:t>
            </a:r>
            <a:r>
              <a:rPr lang="ja-JP" altLang="en-US" b="0" i="0" dirty="0">
                <a:effectLst/>
                <a:latin typeface="UICTFontTextStyleBody"/>
              </a:rPr>
              <a:t>神</a:t>
            </a:r>
            <a:endParaRPr lang="en-HK" altLang="ja-JP" b="0" i="0" dirty="0">
              <a:effectLst/>
              <a:latin typeface="UICTFontTextStyleBody"/>
            </a:endParaRPr>
          </a:p>
          <a:p>
            <a:pPr marL="0" indent="0">
              <a:buNone/>
            </a:pPr>
            <a:r>
              <a:rPr lang="en-HK" sz="1200" b="1" dirty="0">
                <a:solidFill>
                  <a:srgbClr val="AC14A1"/>
                </a:solidFill>
                <a:latin typeface="Arial"/>
                <a:ea typeface="Microsoft JhengHei"/>
                <a:cs typeface="Arial"/>
              </a:rPr>
              <a:t>歡欣</a:t>
            </a:r>
            <a:r>
              <a:rPr lang="en-HK" sz="1200" dirty="0">
                <a:latin typeface="Arial"/>
                <a:ea typeface="Microsoft JhengHei"/>
                <a:cs typeface="Arial"/>
              </a:rPr>
              <a:t> – (動詞) 因歡喜而跳躍開</a:t>
            </a:r>
            <a:r>
              <a:rPr lang="zh-TW" altLang="en-US" sz="1200" dirty="0">
                <a:latin typeface="Arial"/>
                <a:ea typeface="Microsoft JhengHei"/>
                <a:cs typeface="Arial"/>
              </a:rPr>
              <a:t>心到跳起</a:t>
            </a:r>
            <a:r>
              <a:rPr lang="en-HK" sz="1200" dirty="0">
                <a:latin typeface="Arial"/>
                <a:ea typeface="Microsoft JhengHei"/>
                <a:cs typeface="Arial"/>
              </a:rPr>
              <a:t>，歡騰，翻譯為歡樂、快樂、跨勝。</a:t>
            </a:r>
          </a:p>
          <a:p>
            <a:pPr marL="0" indent="0">
              <a:buNone/>
            </a:pPr>
            <a:r>
              <a:rPr lang="en-HK" sz="1200" b="1" dirty="0">
                <a:solidFill>
                  <a:srgbClr val="FF33CC"/>
                </a:solidFill>
                <a:latin typeface="Arial"/>
                <a:ea typeface="Microsoft JhengHei"/>
                <a:cs typeface="Arial"/>
              </a:rPr>
              <a:t>喜樂</a:t>
            </a:r>
            <a:r>
              <a:rPr lang="en-HK" sz="1200" dirty="0">
                <a:latin typeface="Arial"/>
                <a:ea typeface="Microsoft JhengHei"/>
                <a:cs typeface="Arial"/>
              </a:rPr>
              <a:t> - (動詞) 字根意思轉圈</a:t>
            </a:r>
            <a:r>
              <a:rPr lang="zh-TW" altLang="en-US" sz="1200" dirty="0">
                <a:latin typeface="Arial"/>
                <a:ea typeface="Microsoft JhengHei"/>
                <a:cs typeface="Arial"/>
              </a:rPr>
              <a:t>開心到氹氹轉</a:t>
            </a:r>
            <a:r>
              <a:rPr lang="en-HK" sz="1200" dirty="0">
                <a:latin typeface="Arial"/>
                <a:ea typeface="Microsoft JhengHei"/>
                <a:cs typeface="Arial"/>
              </a:rPr>
              <a:t>，可翻譯為快樂歡呼。</a:t>
            </a:r>
            <a:endParaRPr lang="en-HK" altLang="ja-JP" b="0" i="0" dirty="0">
              <a:effectLst/>
              <a:latin typeface="UICTFontTextStyleBody"/>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b="0" i="0" dirty="0">
                <a:effectLst/>
                <a:latin typeface="UICTFontTextStyleBody"/>
              </a:rPr>
              <a:t>哈巴谷知道這位神是既公義又信實的神，</a:t>
            </a:r>
            <a:endParaRPr lang="zh-TW" altLang="en-US" b="0" i="0" dirty="0">
              <a:effectLst/>
              <a:latin typeface="UICTFontTextStyleBody"/>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b="0" i="0" dirty="0">
              <a:effectLst/>
              <a:latin typeface="UICTFontTextStyleBody"/>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b="0" i="0" dirty="0">
                <a:effectLst/>
                <a:latin typeface="UICTFontTextStyleBody"/>
              </a:rPr>
              <a:t>正如哈二</a:t>
            </a:r>
            <a:r>
              <a:rPr lang="en-US" altLang="ja-JP" b="0" i="0" dirty="0">
                <a:effectLst/>
                <a:latin typeface="UICTFontTextStyleBody"/>
              </a:rPr>
              <a:t>4</a:t>
            </a:r>
            <a:r>
              <a:rPr lang="ja-JP" altLang="en-US" b="0" i="0" dirty="0">
                <a:effectLst/>
                <a:latin typeface="UICTFontTextStyleBody"/>
              </a:rPr>
              <a:t>所說的：</a:t>
            </a:r>
            <a:r>
              <a:rPr lang="ja-JP" altLang="en-HK" b="0" i="0" dirty="0">
                <a:effectLst/>
                <a:latin typeface="UICTFontTextStyleBody"/>
              </a:rPr>
              <a:t>「</a:t>
            </a:r>
            <a:r>
              <a:rPr lang="ja-JP" altLang="en-US" b="0" i="0" dirty="0">
                <a:effectLst/>
                <a:latin typeface="UICTFontTextStyleBody"/>
              </a:rPr>
              <a:t>義</a:t>
            </a:r>
            <a:r>
              <a:rPr lang="ja-JP" altLang="en-HK" b="0" i="0" dirty="0">
                <a:effectLst/>
                <a:latin typeface="UICTFontTextStyleBody"/>
              </a:rPr>
              <a:t>人必因他的信得生。」</a:t>
            </a:r>
            <a:endParaRPr lang="en-HK" altLang="ja-JP" b="0" i="0" dirty="0">
              <a:effectLst/>
              <a:latin typeface="UICTFontTextStyleBody"/>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0" i="0" kern="1200" dirty="0">
                <a:solidFill>
                  <a:schemeClr val="tx1"/>
                </a:solidFill>
                <a:effectLst/>
                <a:latin typeface="+mn-lt"/>
                <a:ea typeface="+mn-ea"/>
                <a:cs typeface="+mn-cs"/>
              </a:rPr>
              <a:t>親愛的兄弟啊，我願你凡事興盛，身體健壯，正如你的靈魂興盛一樣。</a:t>
            </a:r>
            <a:r>
              <a:rPr lang="en-US" altLang="zh-TW" sz="1200" b="0" i="0" kern="1200" dirty="0">
                <a:solidFill>
                  <a:schemeClr val="tx1"/>
                </a:solidFill>
                <a:effectLst/>
                <a:latin typeface="+mn-lt"/>
                <a:ea typeface="+mn-ea"/>
                <a:cs typeface="+mn-cs"/>
              </a:rPr>
              <a:t>(</a:t>
            </a:r>
            <a:r>
              <a:rPr lang="zh-HK" altLang="en-US" sz="1200" b="0" i="0" kern="1200" dirty="0">
                <a:solidFill>
                  <a:schemeClr val="tx1"/>
                </a:solidFill>
                <a:effectLst/>
                <a:latin typeface="+mn-lt"/>
                <a:ea typeface="+mn-ea"/>
                <a:cs typeface="+mn-cs"/>
              </a:rPr>
              <a:t>約翰三書</a:t>
            </a:r>
            <a:r>
              <a:rPr lang="en-US" altLang="zh-HK" sz="1200" b="0" i="0" kern="1200" dirty="0">
                <a:solidFill>
                  <a:schemeClr val="tx1"/>
                </a:solidFill>
                <a:effectLst/>
                <a:latin typeface="+mn-lt"/>
                <a:ea typeface="+mn-ea"/>
                <a:cs typeface="+mn-cs"/>
              </a:rPr>
              <a:t>1:2)</a:t>
            </a:r>
            <a:r>
              <a:rPr lang="zh-TW" altLang="en-US" sz="1200" b="0" i="0" kern="1200" dirty="0">
                <a:solidFill>
                  <a:schemeClr val="tx1"/>
                </a:solidFill>
                <a:effectLst/>
                <a:latin typeface="+mn-lt"/>
                <a:ea typeface="+mn-ea"/>
                <a:cs typeface="+mn-cs"/>
              </a:rPr>
              <a:t>喜 樂 的 心 乃 是 良 藥 ； 憂 傷 的 靈 使 骨 枯 乾 。</a:t>
            </a:r>
            <a:r>
              <a:rPr lang="en-US" altLang="zh-TW" sz="1200" b="0" i="0" kern="1200" dirty="0">
                <a:solidFill>
                  <a:schemeClr val="tx1"/>
                </a:solidFill>
                <a:effectLst/>
                <a:latin typeface="+mn-lt"/>
                <a:ea typeface="+mn-ea"/>
                <a:cs typeface="+mn-cs"/>
              </a:rPr>
              <a:t>(</a:t>
            </a:r>
            <a:r>
              <a:rPr lang="zh-HK" altLang="en-US" sz="1200" b="0" i="0" kern="1200" dirty="0">
                <a:solidFill>
                  <a:schemeClr val="tx1"/>
                </a:solidFill>
                <a:effectLst/>
                <a:latin typeface="+mn-lt"/>
                <a:ea typeface="+mn-ea"/>
                <a:cs typeface="+mn-cs"/>
              </a:rPr>
              <a:t>箴言</a:t>
            </a:r>
            <a:r>
              <a:rPr lang="en-US" altLang="zh-HK" sz="1200" b="0" i="0" kern="1200" dirty="0">
                <a:solidFill>
                  <a:schemeClr val="tx1"/>
                </a:solidFill>
                <a:effectLst/>
                <a:latin typeface="+mn-lt"/>
                <a:ea typeface="+mn-ea"/>
                <a:cs typeface="+mn-cs"/>
              </a:rPr>
              <a:t>17:22)</a:t>
            </a:r>
            <a:endParaRPr lang="en-HK" b="0" i="0" dirty="0">
              <a:effectLst/>
              <a:latin typeface="UICTFontTextStyleBody"/>
            </a:endParaRPr>
          </a:p>
          <a:p>
            <a:r>
              <a:rPr lang="ja-JP" altLang="en-US" b="1" i="0" dirty="0">
                <a:effectLst/>
                <a:latin typeface="UICTFontTextStyleBody"/>
              </a:rPr>
              <a:t>各位兄弟姊妹</a:t>
            </a:r>
            <a:r>
              <a:rPr lang="ja-JP" altLang="en-HK" b="1" i="0" dirty="0">
                <a:effectLst/>
                <a:latin typeface="UICTFontTextStyleBody"/>
              </a:rPr>
              <a:t>，</a:t>
            </a:r>
            <a:r>
              <a:rPr lang="ja-JP" altLang="en-US" b="1" i="0" dirty="0">
                <a:effectLst/>
                <a:latin typeface="UICTFontTextStyleBody"/>
              </a:rPr>
              <a:t>您的生命盼望是從那裏來的？</a:t>
            </a:r>
            <a:endParaRPr lang="en-HK" altLang="ja-JP" b="1" i="0" dirty="0">
              <a:effectLst/>
              <a:latin typeface="UICTFontTextStyleBody"/>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HK" altLang="ja-JP" b="0" i="0" dirty="0">
              <a:effectLst/>
              <a:latin typeface="UICTFontTextStyleBody"/>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HK" altLang="ja-JP" b="0" i="0" dirty="0">
              <a:effectLst/>
              <a:latin typeface="UICTFontTextStyleBody"/>
            </a:endParaRPr>
          </a:p>
          <a:p>
            <a:endParaRPr lang="en-US" dirty="0"/>
          </a:p>
        </p:txBody>
      </p:sp>
      <p:sp>
        <p:nvSpPr>
          <p:cNvPr id="4" name="Slide Number Placeholder 3"/>
          <p:cNvSpPr>
            <a:spLocks noGrp="1"/>
          </p:cNvSpPr>
          <p:nvPr>
            <p:ph type="sldNum" sz="quarter" idx="5"/>
          </p:nvPr>
        </p:nvSpPr>
        <p:spPr/>
        <p:txBody>
          <a:bodyPr/>
          <a:lstStyle/>
          <a:p>
            <a:fld id="{978897CC-CB5C-4C63-A7FA-2C8444DB1B36}" type="slidenum">
              <a:rPr lang="zh-HK" altLang="en-US" smtClean="0"/>
              <a:t>23</a:t>
            </a:fld>
            <a:endParaRPr lang="zh-HK" altLang="en-US"/>
          </a:p>
        </p:txBody>
      </p:sp>
    </p:spTree>
    <p:extLst>
      <p:ext uri="{BB962C8B-B14F-4D97-AF65-F5344CB8AC3E}">
        <p14:creationId xmlns:p14="http://schemas.microsoft.com/office/powerpoint/2010/main" val="16822206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b="0" i="0" dirty="0">
                <a:effectLst/>
                <a:latin typeface="UICTFontTextStyleBody"/>
              </a:rPr>
              <a:t>「主耶和華是我的力量」是發自內心唱出來的呼喊，人在心靈幽谷講話來已是好不容易</a:t>
            </a:r>
            <a:r>
              <a:rPr lang="ja-JP" altLang="en-HK" b="0" i="0" dirty="0">
                <a:effectLst/>
                <a:latin typeface="UICTFontTextStyleBody"/>
              </a:rPr>
              <a:t>，</a:t>
            </a:r>
            <a:r>
              <a:rPr lang="ja-JP" altLang="en-US" b="0" i="0" dirty="0">
                <a:effectLst/>
                <a:latin typeface="UICTFontTextStyleBody"/>
              </a:rPr>
              <a:t>更何況要唱歌？哈巴谷先知深信，在人最幽暗的處境下，他的田產、財物、甚至國家也可以在一夜之間被奪去，但不能被奪去的是這信實、公義、施憐憫的神，祂應許了拯救和賜希望給信靠衪的人！</a:t>
            </a:r>
            <a:endParaRPr lang="ja-JP" altLang="en-US" dirty="0">
              <a:effectLst/>
              <a:latin typeface=".AppleSystemUIFon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HK" altLang="ja-JP" b="0" i="0" dirty="0">
              <a:effectLst/>
              <a:latin typeface="UICTFontTextStyleBody"/>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b="0" i="0" dirty="0">
                <a:effectLst/>
                <a:latin typeface="UICTFontTextStyleBody"/>
              </a:rPr>
              <a:t>哈巴谷在</a:t>
            </a:r>
            <a:r>
              <a:rPr lang="en-HK" altLang="ja-JP" b="0" i="0" dirty="0">
                <a:effectLst/>
                <a:latin typeface="UICTFontTextStyleBody"/>
              </a:rPr>
              <a:t>3:v1 -15</a:t>
            </a:r>
            <a:r>
              <a:rPr lang="ja-JP" altLang="en-US" b="0" i="0" dirty="0">
                <a:effectLst/>
                <a:latin typeface="UICTFontTextStyleBody"/>
              </a:rPr>
              <a:t>節以</a:t>
            </a:r>
            <a:r>
              <a:rPr lang="en-HK" altLang="ja-JP" b="0" i="0" dirty="0">
                <a:effectLst/>
                <a:latin typeface="UICTFontTextStyleBody"/>
              </a:rPr>
              <a:t>14</a:t>
            </a:r>
            <a:r>
              <a:rPr lang="ja-JP" altLang="en-US" b="0" i="0" dirty="0">
                <a:effectLst/>
                <a:latin typeface="UICTFontTextStyleBody"/>
              </a:rPr>
              <a:t>個你銘記神在以色列人身上奇妙的作為</a:t>
            </a:r>
            <a:r>
              <a:rPr lang="ja-JP" altLang="en-HK" b="0" i="0" dirty="0">
                <a:effectLst/>
                <a:latin typeface="UICTFontTextStyleBody"/>
              </a:rPr>
              <a:t>，</a:t>
            </a:r>
            <a:r>
              <a:rPr lang="ja-JP" altLang="en-US" b="0" i="0" dirty="0">
                <a:effectLst/>
                <a:latin typeface="UICTFontTextStyleBody"/>
              </a:rPr>
              <a:t>設立愛的盟約</a:t>
            </a:r>
            <a:r>
              <a:rPr lang="ja-JP" altLang="en-HK" b="0" i="0" dirty="0">
                <a:effectLst/>
                <a:latin typeface="UICTFontTextStyleBody"/>
              </a:rPr>
              <a:t>，</a:t>
            </a:r>
            <a:endParaRPr lang="en-HK" altLang="ja-JP" b="1" i="0" dirty="0">
              <a:solidFill>
                <a:srgbClr val="0066CC"/>
              </a:solidFill>
              <a:effectLst/>
              <a:latin typeface="Open Sans" panose="020B0606030504020204" pitchFamily="34" charset="0"/>
            </a:endParaRPr>
          </a:p>
          <a:p>
            <a:endParaRPr lang="en-HK" altLang="ja-JP" b="1" i="0" dirty="0">
              <a:solidFill>
                <a:srgbClr val="0066CC"/>
              </a:solidFill>
              <a:effectLst/>
              <a:latin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HK" altLang="ja-JP" b="0" i="0" dirty="0">
              <a:effectLst/>
              <a:latin typeface="UICTFontTextStyleBody"/>
            </a:endParaRPr>
          </a:p>
          <a:p>
            <a:endParaRPr lang="en-US" dirty="0"/>
          </a:p>
        </p:txBody>
      </p:sp>
      <p:sp>
        <p:nvSpPr>
          <p:cNvPr id="4" name="Slide Number Placeholder 3"/>
          <p:cNvSpPr>
            <a:spLocks noGrp="1"/>
          </p:cNvSpPr>
          <p:nvPr>
            <p:ph type="sldNum" sz="quarter" idx="5"/>
          </p:nvPr>
        </p:nvSpPr>
        <p:spPr/>
        <p:txBody>
          <a:bodyPr/>
          <a:lstStyle/>
          <a:p>
            <a:fld id="{978897CC-CB5C-4C63-A7FA-2C8444DB1B36}" type="slidenum">
              <a:rPr lang="zh-HK" altLang="en-US" smtClean="0"/>
              <a:t>24</a:t>
            </a:fld>
            <a:endParaRPr lang="zh-HK" altLang="en-US"/>
          </a:p>
        </p:txBody>
      </p:sp>
    </p:spTree>
    <p:extLst>
      <p:ext uri="{BB962C8B-B14F-4D97-AF65-F5344CB8AC3E}">
        <p14:creationId xmlns:p14="http://schemas.microsoft.com/office/powerpoint/2010/main" val="30448478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b="0" i="0" dirty="0">
                <a:effectLst/>
                <a:latin typeface="UICTFontTextStyleBody"/>
              </a:rPr>
              <a:t>經文話他（主耶和華</a:t>
            </a:r>
            <a:r>
              <a:rPr lang="ja-JP" altLang="en-HK" b="0" i="0" dirty="0">
                <a:effectLst/>
                <a:latin typeface="UICTFontTextStyleBody"/>
              </a:rPr>
              <a:t>）</a:t>
            </a:r>
            <a:r>
              <a:rPr lang="ja-JP" altLang="en-US" b="0" i="0" dirty="0">
                <a:effectLst/>
                <a:latin typeface="UICTFontTextStyleBody"/>
              </a:rPr>
              <a:t>使我的腳快如母鹿的蹄，又使我穩行在高處。</a:t>
            </a:r>
            <a:r>
              <a:rPr lang="ja-JP" altLang="en-HK" b="0" i="0" dirty="0">
                <a:effectLst/>
                <a:latin typeface="UICTFontTextStyleBody"/>
              </a:rPr>
              <a:t>」（</a:t>
            </a:r>
            <a:r>
              <a:rPr lang="ja-JP" altLang="en-US" b="0" i="0" dirty="0">
                <a:effectLst/>
                <a:latin typeface="UICTFontTextStyleBody"/>
              </a:rPr>
              <a:t>這歌交與伶長，用絲弦的樂器。</a:t>
            </a:r>
            <a:r>
              <a:rPr lang="ja-JP" altLang="en-HK" b="0" i="0" dirty="0">
                <a:effectLst/>
                <a:latin typeface="UICTFontTextStyleBody"/>
              </a:rPr>
              <a:t>）</a:t>
            </a:r>
            <a:endParaRPr lang="en-HK" altLang="ja-JP" b="0" i="0" dirty="0">
              <a:effectLst/>
              <a:latin typeface="UICTFontTextStyleBody"/>
            </a:endParaRPr>
          </a:p>
          <a:p>
            <a:endParaRPr lang="en-HK" b="0" i="0" dirty="0">
              <a:effectLst/>
              <a:latin typeface="UICTFontTextStyleBody"/>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b="0" i="0" dirty="0">
                <a:effectLst/>
                <a:latin typeface="UICTFontTextStyleBody"/>
              </a:rPr>
              <a:t>靠著神所賜的</a:t>
            </a:r>
            <a:r>
              <a:rPr lang="ja-JP" altLang="en-US" b="1" i="0" dirty="0">
                <a:effectLst/>
                <a:latin typeface="UICTFontTextStyleBody"/>
              </a:rPr>
              <a:t>力量</a:t>
            </a:r>
            <a:r>
              <a:rPr lang="ja-JP" altLang="en-US" b="0" i="0" dirty="0">
                <a:effectLst/>
                <a:latin typeface="UICTFontTextStyleBody"/>
              </a:rPr>
              <a:t>，使人可以有信心、勇氣及盼望來面對一切的高難度。哈巴谷先知的信心就像攀爬高處的母鹿一樣，</a:t>
            </a:r>
            <a:endParaRPr lang="en-HK" dirty="0"/>
          </a:p>
          <a:p>
            <a:r>
              <a:rPr lang="en-HK" dirty="0"/>
              <a:t>當我們讀到這句嘅英文版我哋發現神嘅心意係叫哈巴谷先知嘅腳如母鹿嘅蹄，不過就冇個快字，另外另我又問自己點解係母鹿唔係公鹿？如果要快要大力起唔係公鹿更加好咩？</a:t>
            </a:r>
            <a:endParaRPr lang="en-US" dirty="0"/>
          </a:p>
        </p:txBody>
      </p:sp>
      <p:sp>
        <p:nvSpPr>
          <p:cNvPr id="4" name="Slide Number Placeholder 3"/>
          <p:cNvSpPr>
            <a:spLocks noGrp="1"/>
          </p:cNvSpPr>
          <p:nvPr>
            <p:ph type="sldNum" sz="quarter" idx="5"/>
          </p:nvPr>
        </p:nvSpPr>
        <p:spPr/>
        <p:txBody>
          <a:bodyPr/>
          <a:lstStyle/>
          <a:p>
            <a:fld id="{978897CC-CB5C-4C63-A7FA-2C8444DB1B36}" type="slidenum">
              <a:rPr lang="zh-HK" altLang="en-US" smtClean="0"/>
              <a:t>25</a:t>
            </a:fld>
            <a:endParaRPr lang="zh-HK" altLang="en-US"/>
          </a:p>
        </p:txBody>
      </p:sp>
    </p:spTree>
    <p:extLst>
      <p:ext uri="{BB962C8B-B14F-4D97-AF65-F5344CB8AC3E}">
        <p14:creationId xmlns:p14="http://schemas.microsoft.com/office/powerpoint/2010/main" val="25207039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HK" sz="1200" b="1" i="0" dirty="0">
                <a:solidFill>
                  <a:srgbClr val="001D35"/>
                </a:solidFill>
                <a:effectLst/>
                <a:latin typeface="Arial" panose="020B0604020202020204" pitchFamily="34" charset="0"/>
              </a:rPr>
              <a:t> 我再參照詩篇第18篇33節，好類近嘅經文「</a:t>
            </a:r>
            <a:r>
              <a:rPr lang="ja-JP" altLang="en-US" sz="1200" b="1" i="0" u="none" strike="noStrike" dirty="0">
                <a:solidFill>
                  <a:srgbClr val="000000"/>
                </a:solidFill>
                <a:effectLst/>
                <a:latin typeface="system-ui"/>
              </a:rPr>
              <a:t>他使我的腳快如</a:t>
            </a:r>
            <a:r>
              <a:rPr lang="ja-JP" altLang="en-US" sz="1200" b="1" i="0" u="none" strike="noStrike" dirty="0">
                <a:solidFill>
                  <a:srgbClr val="FF33CC"/>
                </a:solidFill>
                <a:effectLst/>
                <a:latin typeface="system-ui"/>
              </a:rPr>
              <a:t>母鹿的蹄</a:t>
            </a:r>
            <a:r>
              <a:rPr lang="ja-JP" altLang="en-US" sz="1200" b="1" i="0" u="none" strike="noStrike" dirty="0">
                <a:solidFill>
                  <a:srgbClr val="000000"/>
                </a:solidFill>
                <a:effectLst/>
                <a:latin typeface="system-ui"/>
              </a:rPr>
              <a:t>，又使我在高處</a:t>
            </a:r>
            <a:r>
              <a:rPr lang="ja-JP" altLang="en-US" sz="1200" b="1" i="0" u="none" strike="noStrike" dirty="0">
                <a:effectLst/>
                <a:latin typeface="system-ui"/>
              </a:rPr>
              <a:t>安穩</a:t>
            </a:r>
            <a:r>
              <a:rPr lang="ja-JP" altLang="en-US" sz="1200" b="1" i="0" u="none" strike="noStrike" dirty="0">
                <a:solidFill>
                  <a:srgbClr val="000000"/>
                </a:solidFill>
                <a:effectLst/>
                <a:latin typeface="system-ui"/>
              </a:rPr>
              <a:t>。</a:t>
            </a:r>
            <a:r>
              <a:rPr lang="ja-JP" altLang="en-HK" sz="1200" b="1" i="0" u="none" strike="noStrike" dirty="0">
                <a:solidFill>
                  <a:srgbClr val="000000"/>
                </a:solidFill>
                <a:effectLst/>
                <a:latin typeface="system-ui"/>
              </a:rPr>
              <a:t>」</a:t>
            </a:r>
            <a:r>
              <a:rPr lang="en-HK" sz="1200" b="1" i="0" dirty="0">
                <a:solidFill>
                  <a:srgbClr val="001D35"/>
                </a:solidFill>
                <a:effectLst/>
                <a:latin typeface="Arial" panose="020B0604020202020204" pitchFamily="34" charset="0"/>
              </a:rPr>
              <a:t>英文版亦都係</a:t>
            </a:r>
            <a:r>
              <a:rPr lang="en-HK" sz="1200" b="0" i="0" dirty="0">
                <a:solidFill>
                  <a:srgbClr val="000000"/>
                </a:solidFill>
                <a:effectLst/>
                <a:latin typeface="system-ui"/>
              </a:rPr>
              <a:t>He makes my feet like the feet of a deer;</a:t>
            </a:r>
            <a:r>
              <a:rPr lang="en-GB" sz="1200" b="0" i="0" dirty="0">
                <a:solidFill>
                  <a:srgbClr val="000000"/>
                </a:solidFill>
                <a:effectLst/>
                <a:latin typeface="system-ui"/>
              </a:rPr>
              <a:t> </a:t>
            </a:r>
            <a:r>
              <a:rPr lang="en-HK" sz="1200" b="0" i="0" dirty="0">
                <a:solidFill>
                  <a:srgbClr val="000000"/>
                </a:solidFill>
                <a:effectLst/>
                <a:latin typeface="system-ui"/>
              </a:rPr>
              <a:t>he causes me to stand on the heights.</a:t>
            </a:r>
            <a:r>
              <a:rPr lang="en-GB" sz="1200" b="0" i="0" dirty="0">
                <a:solidFill>
                  <a:srgbClr val="000000"/>
                </a:solidFill>
                <a:effectLst/>
                <a:latin typeface="system-ui"/>
              </a:rPr>
              <a:t>”</a:t>
            </a:r>
            <a:r>
              <a:rPr lang="en-HK" sz="1200" b="1" i="0" dirty="0">
                <a:solidFill>
                  <a:srgbClr val="001D35"/>
                </a:solidFill>
                <a:effectLst/>
                <a:latin typeface="Arial" panose="020B0604020202020204" pitchFamily="34" charset="0"/>
              </a:rPr>
              <a:t>，哈3:19 和詩18:33參照希伯來文原文嘅鹿係指母鹿</a:t>
            </a:r>
            <a:r>
              <a:rPr lang="en-HK" b="0" i="0" u="none" strike="noStrike" dirty="0">
                <a:solidFill>
                  <a:srgbClr val="000000"/>
                </a:solidFill>
                <a:effectLst/>
                <a:latin typeface="-webkit-standard"/>
              </a:rPr>
              <a:t>Ayala (אילה) </a:t>
            </a:r>
            <a:r>
              <a:rPr lang="en-HK" sz="1800" b="1" u="none" strike="noStrike" dirty="0">
                <a:effectLst/>
                <a:latin typeface="Arial" panose="020B0604020202020204" pitchFamily="34" charset="0"/>
              </a:rPr>
              <a:t>eye-AH-lah捱夜啦！</a:t>
            </a:r>
          </a:p>
          <a:p>
            <a:r>
              <a:rPr lang="en-HK" sz="1800" b="0" i="1" u="none" strike="noStrike" dirty="0">
                <a:solidFill>
                  <a:srgbClr val="000000"/>
                </a:solidFill>
                <a:effectLst/>
                <a:latin typeface="Arial" panose="020B0604020202020204" pitchFamily="34" charset="0"/>
              </a:rPr>
              <a:t>公鹿Ayyal</a:t>
            </a:r>
            <a:r>
              <a:rPr lang="en-HK" sz="2800" b="0" i="0" u="none" strike="noStrike" dirty="0">
                <a:solidFill>
                  <a:srgbClr val="000000"/>
                </a:solidFill>
                <a:effectLst/>
                <a:latin typeface="-webkit-standard"/>
              </a:rPr>
              <a:t> or </a:t>
            </a:r>
            <a:r>
              <a:rPr lang="en-HK" sz="1800" b="0" i="1" u="none" strike="noStrike" dirty="0">
                <a:solidFill>
                  <a:srgbClr val="000000"/>
                </a:solidFill>
                <a:effectLst/>
                <a:latin typeface="Arial" panose="020B0604020202020204" pitchFamily="34" charset="0"/>
              </a:rPr>
              <a:t>Eyal</a:t>
            </a:r>
            <a:r>
              <a:rPr lang="en-HK" sz="2800" b="0" i="0" u="none" strike="noStrike" dirty="0">
                <a:solidFill>
                  <a:srgbClr val="000000"/>
                </a:solidFill>
                <a:effectLst/>
                <a:latin typeface="-webkit-standard"/>
              </a:rPr>
              <a:t> (איל)  </a:t>
            </a:r>
            <a:r>
              <a:rPr lang="en-HK" sz="1800" b="1" i="0" u="none" strike="noStrike" dirty="0">
                <a:solidFill>
                  <a:srgbClr val="000000"/>
                </a:solidFill>
                <a:effectLst/>
                <a:latin typeface="Arial" panose="020B0604020202020204" pitchFamily="34" charset="0"/>
              </a:rPr>
              <a:t>eh-YAHL</a:t>
            </a:r>
            <a:r>
              <a:rPr lang="en-HK" sz="2800" b="0" i="0" u="none" strike="noStrike" dirty="0">
                <a:solidFill>
                  <a:srgbClr val="000000"/>
                </a:solidFill>
                <a:effectLst/>
                <a:latin typeface="-webkit-standard"/>
              </a:rPr>
              <a:t>，</a:t>
            </a:r>
            <a:r>
              <a:rPr lang="en-US" sz="2800" b="0" i="0" u="none" strike="noStrike" dirty="0">
                <a:solidFill>
                  <a:srgbClr val="000000"/>
                </a:solidFill>
                <a:effectLst/>
                <a:latin typeface="-webkit-standard"/>
              </a:rPr>
              <a:t>A</a:t>
            </a:r>
            <a:r>
              <a:rPr lang="en-HK" sz="2800" b="0" i="0" u="none" strike="noStrike" dirty="0">
                <a:solidFill>
                  <a:srgbClr val="000000"/>
                </a:solidFill>
                <a:effectLst/>
                <a:latin typeface="-webkit-standard"/>
              </a:rPr>
              <a:t>哎呀</a:t>
            </a:r>
            <a:endParaRPr lang="en-HK" sz="1800" b="1" i="0" u="none" strike="noStrike" dirty="0">
              <a:solidFill>
                <a:srgbClr val="001D35"/>
              </a:solidFill>
              <a:effectLst/>
              <a:latin typeface="Arial" panose="020B0604020202020204" pitchFamily="34" charset="0"/>
            </a:endParaRPr>
          </a:p>
          <a:p>
            <a:r>
              <a:rPr lang="en-HK" sz="1200" b="1" i="0" dirty="0">
                <a:solidFill>
                  <a:srgbClr val="001D35"/>
                </a:solidFill>
                <a:effectLst/>
                <a:latin typeface="Arial" panose="020B0604020202020204" pitchFamily="34" charset="0"/>
              </a:rPr>
              <a:t>但原文都係冇個快字㗎，那麼神嘅心意點解要似母鹿呢？</a:t>
            </a:r>
            <a:endParaRPr lang="en-US" dirty="0"/>
          </a:p>
        </p:txBody>
      </p:sp>
      <p:sp>
        <p:nvSpPr>
          <p:cNvPr id="4" name="Slide Number Placeholder 3"/>
          <p:cNvSpPr>
            <a:spLocks noGrp="1"/>
          </p:cNvSpPr>
          <p:nvPr>
            <p:ph type="sldNum" sz="quarter" idx="5"/>
          </p:nvPr>
        </p:nvSpPr>
        <p:spPr/>
        <p:txBody>
          <a:bodyPr/>
          <a:lstStyle/>
          <a:p>
            <a:fld id="{978897CC-CB5C-4C63-A7FA-2C8444DB1B36}" type="slidenum">
              <a:rPr lang="zh-HK" altLang="en-US" smtClean="0"/>
              <a:t>26</a:t>
            </a:fld>
            <a:endParaRPr lang="zh-HK" altLang="en-US"/>
          </a:p>
        </p:txBody>
      </p:sp>
    </p:spTree>
    <p:extLst>
      <p:ext uri="{BB962C8B-B14F-4D97-AF65-F5344CB8AC3E}">
        <p14:creationId xmlns:p14="http://schemas.microsoft.com/office/powerpoint/2010/main" val="25207039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HK" sz="1200" b="1" i="0" u="none" strike="noStrike" dirty="0">
                <a:solidFill>
                  <a:srgbClr val="000000"/>
                </a:solidFill>
                <a:effectLst/>
                <a:latin typeface="Arial" panose="020B0604020202020204" pitchFamily="34" charset="0"/>
              </a:rPr>
              <a:t>讓我哋比對母鹿和公鹿的不同</a:t>
            </a:r>
          </a:p>
          <a:p>
            <a:r>
              <a:rPr lang="en-HK" sz="1200" b="1" i="0" u="none" strike="noStrike" dirty="0">
                <a:solidFill>
                  <a:srgbClr val="000000"/>
                </a:solidFill>
                <a:effectLst/>
                <a:latin typeface="Arial" panose="020B0604020202020204" pitchFamily="34" charset="0"/>
              </a:rPr>
              <a:t>之處</a:t>
            </a:r>
            <a:r>
              <a:rPr lang="en-HK" sz="1200" b="0" i="0" u="none" strike="noStrike" dirty="0">
                <a:solidFill>
                  <a:srgbClr val="000000"/>
                </a:solidFill>
                <a:effectLst/>
                <a:latin typeface="Arial" panose="020B0604020202020204" pitchFamily="34" charset="0"/>
              </a:rPr>
              <a:t>：在自然界中，母鹿並不是體型最壯碩的動物，正因為他的柔弱，神創造牠有特殊本領就係牠的蹄在陡峭的懸崖、和險坡上奔跑時，</a:t>
            </a:r>
            <a:r>
              <a:rPr lang="en-HK" sz="1200" b="1" i="0" u="none" strike="noStrike" dirty="0">
                <a:solidFill>
                  <a:srgbClr val="000000"/>
                </a:solidFill>
                <a:effectLst/>
                <a:latin typeface="Arial" panose="020B0604020202020204" pitchFamily="34" charset="0"/>
              </a:rPr>
              <a:t>後腳能精準地踏在前腳落腳的同一個穩固點上避免在斜坡上滑落</a:t>
            </a:r>
            <a:r>
              <a:rPr lang="en-HK" sz="1200" b="0" i="0" u="none" strike="noStrike" dirty="0">
                <a:solidFill>
                  <a:srgbClr val="000000"/>
                </a:solidFill>
                <a:effectLst/>
                <a:latin typeface="Arial" panose="020B0604020202020204" pitchFamily="34" charset="0"/>
              </a:rPr>
              <a:t>。</a:t>
            </a:r>
          </a:p>
          <a:p>
            <a:endParaRPr lang="en-HK" sz="1200" b="0" i="0" u="none" strike="noStrike" dirty="0">
              <a:solidFill>
                <a:srgbClr val="000000"/>
              </a:solidFill>
              <a:effectLst/>
              <a:latin typeface="Arial" panose="020B0604020202020204" pitchFamily="34" charset="0"/>
            </a:endParaRPr>
          </a:p>
          <a:p>
            <a:r>
              <a:rPr lang="en-HK" sz="1200" b="1" i="0" u="none" strike="noStrike" dirty="0">
                <a:solidFill>
                  <a:srgbClr val="000000"/>
                </a:solidFill>
                <a:effectLst/>
                <a:latin typeface="Arial" panose="020B0604020202020204" pitchFamily="34" charset="0"/>
              </a:rPr>
              <a:t>2. 敏捷與屬靈的洞察力</a:t>
            </a:r>
          </a:p>
          <a:p>
            <a:r>
              <a:rPr lang="en-HK" sz="1200" b="1" i="0" u="none" strike="noStrike" dirty="0">
                <a:solidFill>
                  <a:srgbClr val="000000"/>
                </a:solidFill>
                <a:effectLst/>
                <a:latin typeface="Arial" panose="020B0604020202020204" pitchFamily="34" charset="0"/>
              </a:rPr>
              <a:t>特點</a:t>
            </a:r>
            <a:r>
              <a:rPr lang="en-HK" sz="1200" b="0" i="0" u="none" strike="noStrike" dirty="0">
                <a:solidFill>
                  <a:srgbClr val="000000"/>
                </a:solidFill>
                <a:effectLst/>
                <a:latin typeface="Arial" panose="020B0604020202020204" pitchFamily="34" charset="0"/>
              </a:rPr>
              <a:t>：母鹿和公鹿也極快</a:t>
            </a:r>
            <a:r>
              <a:rPr lang="en-HK" sz="1200" b="0" i="0" u="none" strike="noStrike" dirty="0">
                <a:solidFill>
                  <a:srgbClr val="000000"/>
                </a:solidFill>
                <a:effectLst/>
                <a:latin typeface="-webkit-standard"/>
              </a:rPr>
              <a:t>56 to 64 km/h</a:t>
            </a:r>
            <a:r>
              <a:rPr lang="en-HK" sz="1200" b="0" i="0" u="none" strike="noStrike" dirty="0">
                <a:solidFill>
                  <a:srgbClr val="000000"/>
                </a:solidFill>
                <a:effectLst/>
                <a:latin typeface="Arial" panose="020B0604020202020204" pitchFamily="34" charset="0"/>
              </a:rPr>
              <a:t>，如果喺內街50公里嘅限速之下母鹿同公鹿都算係</a:t>
            </a:r>
            <a:r>
              <a:rPr lang="en-US" sz="1200" b="0" i="0" u="none" strike="noStrike" dirty="0">
                <a:solidFill>
                  <a:srgbClr val="000000"/>
                </a:solidFill>
                <a:effectLst/>
                <a:latin typeface="Arial" panose="020B0604020202020204" pitchFamily="34" charset="0"/>
              </a:rPr>
              <a:t>speeding要</a:t>
            </a:r>
            <a:r>
              <a:rPr lang="en-HK" sz="1200" b="0" i="0" u="none" strike="noStrike" dirty="0">
                <a:solidFill>
                  <a:srgbClr val="000000"/>
                </a:solidFill>
                <a:effectLst/>
                <a:latin typeface="Arial" panose="020B0604020202020204" pitchFamily="34" charset="0"/>
              </a:rPr>
              <a:t>攞告票，佢哋跑得快係眾所周知嘅，但重點不是單只跑得快，而是她的蹄讓佢喺捕</a:t>
            </a:r>
            <a:r>
              <a:rPr lang="en-HK" sz="1800" b="0" i="0" u="none" strike="noStrike" dirty="0">
                <a:solidFill>
                  <a:srgbClr val="000000"/>
                </a:solidFill>
                <a:effectLst/>
                <a:latin typeface="Arial" panose="020B0604020202020204" pitchFamily="34" charset="0"/>
              </a:rPr>
              <a:t>食者的接近前，</a:t>
            </a:r>
            <a:r>
              <a:rPr lang="en-HK" sz="1800" b="0" i="0" u="none" strike="noStrike" dirty="0">
                <a:solidFill>
                  <a:srgbClr val="000000"/>
                </a:solidFill>
                <a:effectLst/>
                <a:latin typeface="-webkit-standard"/>
              </a:rPr>
              <a:t> </a:t>
            </a:r>
            <a:r>
              <a:rPr lang="en-HK" sz="1200" b="0" i="0" u="none" strike="noStrike" dirty="0">
                <a:solidFill>
                  <a:srgbClr val="000000"/>
                </a:solidFill>
                <a:effectLst/>
                <a:latin typeface="Arial" panose="020B0604020202020204" pitchFamily="34" charset="0"/>
              </a:rPr>
              <a:t>能迅速跳躍並避開被捕獵嘅危機。</a:t>
            </a:r>
          </a:p>
          <a:p>
            <a:endParaRPr lang="en-HK" sz="1200" b="0" i="0" u="none" strike="noStrike" dirty="0">
              <a:solidFill>
                <a:srgbClr val="000000"/>
              </a:solidFill>
              <a:effectLst/>
              <a:latin typeface="Arial" panose="020B0604020202020204" pitchFamily="34" charset="0"/>
            </a:endParaRPr>
          </a:p>
          <a:p>
            <a:r>
              <a:rPr lang="en-HK" sz="1200" b="1" i="0" u="none" strike="noStrike" dirty="0">
                <a:solidFill>
                  <a:srgbClr val="000000"/>
                </a:solidFill>
                <a:effectLst/>
                <a:latin typeface="Arial" panose="020B0604020202020204" pitchFamily="34" charset="0"/>
              </a:rPr>
              <a:t>3. 穩行在高處</a:t>
            </a:r>
          </a:p>
          <a:p>
            <a:r>
              <a:rPr lang="en-HK" sz="1200" b="1" i="0" u="none" strike="noStrike" dirty="0">
                <a:solidFill>
                  <a:srgbClr val="000000"/>
                </a:solidFill>
                <a:effectLst/>
                <a:latin typeface="Arial" panose="020B0604020202020204" pitchFamily="34" charset="0"/>
              </a:rPr>
              <a:t>特點</a:t>
            </a:r>
            <a:r>
              <a:rPr lang="en-HK" sz="1200" b="0" i="0" u="none" strike="noStrike" dirty="0">
                <a:solidFill>
                  <a:srgbClr val="000000"/>
                </a:solidFill>
                <a:effectLst/>
                <a:latin typeface="Arial" panose="020B0604020202020204" pitchFamily="34" charset="0"/>
              </a:rPr>
              <a:t>：高處（如山脊、懸崖）通常伴隨著強風與極高的危險性斜坡懸崖，但母鹿卻能在這些地方如履平地、自由覓食。</a:t>
            </a:r>
          </a:p>
          <a:p>
            <a:endParaRPr lang="en-HK" sz="1200" b="0" i="0" u="none" strike="noStrike" dirty="0">
              <a:solidFill>
                <a:srgbClr val="000000"/>
              </a:solidFill>
              <a:effectLst/>
              <a:latin typeface="Arial" panose="020B0604020202020204" pitchFamily="34" charset="0"/>
            </a:endParaRPr>
          </a:p>
          <a:p>
            <a:endParaRPr lang="en-US" altLang="zh-HK" dirty="0"/>
          </a:p>
          <a:p>
            <a:endParaRPr lang="en-HK" dirty="0"/>
          </a:p>
          <a:p>
            <a:endParaRPr lang="en-US" dirty="0"/>
          </a:p>
        </p:txBody>
      </p:sp>
      <p:sp>
        <p:nvSpPr>
          <p:cNvPr id="4" name="Slide Number Placeholder 3"/>
          <p:cNvSpPr>
            <a:spLocks noGrp="1"/>
          </p:cNvSpPr>
          <p:nvPr>
            <p:ph type="sldNum" sz="quarter" idx="5"/>
          </p:nvPr>
        </p:nvSpPr>
        <p:spPr/>
        <p:txBody>
          <a:bodyPr/>
          <a:lstStyle/>
          <a:p>
            <a:fld id="{978897CC-CB5C-4C63-A7FA-2C8444DB1B36}" type="slidenum">
              <a:rPr lang="zh-HK" altLang="en-US" smtClean="0"/>
              <a:t>27</a:t>
            </a:fld>
            <a:endParaRPr lang="zh-HK" altLang="en-US"/>
          </a:p>
        </p:txBody>
      </p:sp>
    </p:spTree>
    <p:extLst>
      <p:ext uri="{BB962C8B-B14F-4D97-AF65-F5344CB8AC3E}">
        <p14:creationId xmlns:p14="http://schemas.microsoft.com/office/powerpoint/2010/main" val="25207039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HK" sz="1200" b="1" i="0" u="none" strike="noStrike" dirty="0">
                <a:solidFill>
                  <a:srgbClr val="000000"/>
                </a:solidFill>
                <a:effectLst/>
                <a:latin typeface="Arial" panose="020B0604020202020204" pitchFamily="34" charset="0"/>
              </a:rPr>
              <a:t>母鹿的蹄帶比我們乜嘢屬靈應用嘅智慧？</a:t>
            </a:r>
          </a:p>
          <a:p>
            <a:endParaRPr lang="en-HK" sz="1200" b="1" i="0" u="none" strike="noStrike" dirty="0">
              <a:solidFill>
                <a:srgbClr val="000000"/>
              </a:solidFill>
              <a:effectLst/>
              <a:latin typeface="Arial" panose="020B0604020202020204" pitchFamily="34" charset="0"/>
            </a:endParaRPr>
          </a:p>
          <a:p>
            <a:r>
              <a:rPr lang="en-HK" sz="1200" b="1" i="0" u="none" strike="noStrike" dirty="0">
                <a:solidFill>
                  <a:srgbClr val="000000"/>
                </a:solidFill>
                <a:effectLst/>
                <a:latin typeface="Arial" panose="020B0604020202020204" pitchFamily="34" charset="0"/>
              </a:rPr>
              <a:t>1穩健與精準（不滑跌的能力）</a:t>
            </a:r>
          </a:p>
          <a:p>
            <a:r>
              <a:rPr lang="en-HK" sz="1200" b="0" i="0" u="none" strike="noStrike" dirty="0">
                <a:solidFill>
                  <a:srgbClr val="000000"/>
                </a:solidFill>
                <a:effectLst/>
                <a:latin typeface="Arial" panose="020B0604020202020204" pitchFamily="34" charset="0"/>
              </a:rPr>
              <a:t>當我們對人生危險、崎嶇或動盪的環境時，上帝賜予人一種「穩住腳步」的智慧與能力，讓我哋對準神嘅心意喺危難中安穩在神嘅安排中不至信心滑落或跌落。 </a:t>
            </a:r>
          </a:p>
          <a:p>
            <a:endParaRPr lang="en-HK" sz="1200" b="1" i="0" u="none" strike="noStrike" dirty="0">
              <a:solidFill>
                <a:srgbClr val="000000"/>
              </a:solidFill>
              <a:effectLst/>
              <a:latin typeface="Arial" panose="020B0604020202020204" pitchFamily="34" charset="0"/>
            </a:endParaRPr>
          </a:p>
          <a:p>
            <a:r>
              <a:rPr lang="en-HK" sz="1200" b="1" i="0" u="none" strike="noStrike" dirty="0">
                <a:solidFill>
                  <a:srgbClr val="000000"/>
                </a:solidFill>
                <a:effectLst/>
                <a:latin typeface="Arial" panose="020B0604020202020204" pitchFamily="34" charset="0"/>
              </a:rPr>
              <a:t>2. 敏捷與屬靈的洞察力</a:t>
            </a:r>
          </a:p>
          <a:p>
            <a:r>
              <a:rPr lang="en-HK" sz="1200" b="0" i="0" u="none" strike="noStrike" dirty="0">
                <a:solidFill>
                  <a:srgbClr val="000000"/>
                </a:solidFill>
                <a:effectLst/>
                <a:latin typeface="Arial" panose="020B0604020202020204" pitchFamily="34" charset="0"/>
              </a:rPr>
              <a:t>當我們面對危機或試探時，求主教導我哋學像母鹿擁有聖靈加添的</a:t>
            </a:r>
            <a:r>
              <a:rPr lang="en-HK" sz="1200" b="1" i="0" u="none" strike="noStrike" dirty="0">
                <a:solidFill>
                  <a:srgbClr val="000000"/>
                </a:solidFill>
                <a:effectLst/>
                <a:latin typeface="Arial" panose="020B0604020202020204" pitchFamily="34" charset="0"/>
              </a:rPr>
              <a:t>敏銳度與智慧</a:t>
            </a:r>
            <a:r>
              <a:rPr lang="en-HK" sz="1200" b="0" i="0" u="none" strike="noStrike" dirty="0">
                <a:solidFill>
                  <a:srgbClr val="000000"/>
                </a:solidFill>
                <a:effectLst/>
                <a:latin typeface="Arial" panose="020B0604020202020204" pitchFamily="34" charset="0"/>
              </a:rPr>
              <a:t>能夠看清環境中的陷阱，能逃避試探，並在關鍵時刻做出正確、快速的應變。 </a:t>
            </a:r>
          </a:p>
          <a:p>
            <a:endParaRPr lang="en-HK" sz="1200" b="0" i="0" u="none" strike="noStrike" dirty="0">
              <a:solidFill>
                <a:srgbClr val="000000"/>
              </a:solidFill>
              <a:effectLst/>
              <a:latin typeface="Arial" panose="020B0604020202020204" pitchFamily="34" charset="0"/>
            </a:endParaRPr>
          </a:p>
          <a:p>
            <a:r>
              <a:rPr lang="en-HK" sz="1200" b="1" i="0" u="none" strike="noStrike" dirty="0">
                <a:solidFill>
                  <a:srgbClr val="000000"/>
                </a:solidFill>
                <a:effectLst/>
                <a:latin typeface="Arial" panose="020B0604020202020204" pitchFamily="34" charset="0"/>
              </a:rPr>
              <a:t>3. 穩行在高處（超越環境的眼光</a:t>
            </a:r>
          </a:p>
          <a:p>
            <a:r>
              <a:rPr lang="en-HK" sz="1200" b="1" i="0" u="none" strike="noStrike" dirty="0">
                <a:solidFill>
                  <a:srgbClr val="000000"/>
                </a:solidFill>
                <a:effectLst/>
                <a:latin typeface="Arial" panose="020B0604020202020204" pitchFamily="34" charset="0"/>
              </a:rPr>
              <a:t>特點</a:t>
            </a:r>
            <a:r>
              <a:rPr lang="en-HK" sz="1200" b="0" i="0" u="none" strike="noStrike" dirty="0">
                <a:solidFill>
                  <a:srgbClr val="000000"/>
                </a:solidFill>
                <a:effectLst/>
                <a:latin typeface="Arial" panose="020B0604020202020204" pitchFamily="34" charset="0"/>
              </a:rPr>
              <a:t>：在聖經中，高處往往是神的蔭庇之處，例如戰士中嘅高台，大衛逃避掃羅王嘅高山，神雖然沒有帶走逆境、卻與我哋同在幫助我哋站穩在更高的屬靈視野去面對眼前嘅逆境。神往往用逆境帶我們離開平庸的低地並用逆境訓練我哋嘅</a:t>
            </a:r>
            <a:r>
              <a:rPr lang="en-HK" altLang="zh-HK" dirty="0"/>
              <a:t>勇氣和堅毅</a:t>
            </a:r>
            <a:r>
              <a:rPr lang="zh-HK" altLang="en-HK" dirty="0"/>
              <a:t>，讓我哋好似擁有</a:t>
            </a:r>
            <a:r>
              <a:rPr lang="en-HK" sz="1200" b="0" i="0" u="none" strike="noStrike" dirty="0">
                <a:solidFill>
                  <a:srgbClr val="000000"/>
                </a:solidFill>
                <a:effectLst/>
                <a:latin typeface="Arial" panose="020B0604020202020204" pitchFamily="34" charset="0"/>
              </a:rPr>
              <a:t>母鹿的蹄，登上逆境的高處峰仍如履平地自由地選擇以歡欣喜樂面對逆境</a:t>
            </a:r>
            <a:r>
              <a:rPr lang="en-HK" altLang="zh-HK" dirty="0"/>
              <a:t>！</a:t>
            </a:r>
            <a:endParaRPr lang="en-GB" altLang="zh-HK" dirty="0"/>
          </a:p>
          <a:p>
            <a:endParaRPr lang="en-US" altLang="zh-HK" dirty="0"/>
          </a:p>
          <a:p>
            <a:endParaRPr lang="en-HK" dirty="0"/>
          </a:p>
          <a:p>
            <a:endParaRPr lang="en-US" altLang="zh-HK" dirty="0"/>
          </a:p>
          <a:p>
            <a:endParaRPr lang="en-HK" dirty="0"/>
          </a:p>
          <a:p>
            <a:endParaRPr lang="en-US" dirty="0"/>
          </a:p>
        </p:txBody>
      </p:sp>
      <p:sp>
        <p:nvSpPr>
          <p:cNvPr id="4" name="Slide Number Placeholder 3"/>
          <p:cNvSpPr>
            <a:spLocks noGrp="1"/>
          </p:cNvSpPr>
          <p:nvPr>
            <p:ph type="sldNum" sz="quarter" idx="5"/>
          </p:nvPr>
        </p:nvSpPr>
        <p:spPr/>
        <p:txBody>
          <a:bodyPr/>
          <a:lstStyle/>
          <a:p>
            <a:fld id="{978897CC-CB5C-4C63-A7FA-2C8444DB1B36}" type="slidenum">
              <a:rPr lang="zh-HK" altLang="en-US" smtClean="0"/>
              <a:t>28</a:t>
            </a:fld>
            <a:endParaRPr lang="zh-HK" altLang="en-US"/>
          </a:p>
        </p:txBody>
      </p:sp>
    </p:spTree>
    <p:extLst>
      <p:ext uri="{BB962C8B-B14F-4D97-AF65-F5344CB8AC3E}">
        <p14:creationId xmlns:p14="http://schemas.microsoft.com/office/powerpoint/2010/main" val="25207039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b="1" i="0" dirty="0">
                <a:solidFill>
                  <a:srgbClr val="0066CC"/>
                </a:solidFill>
                <a:effectLst/>
                <a:latin typeface="Open Sans" panose="020B0606030504020204" pitchFamily="34" charset="0"/>
              </a:rPr>
              <a:t>今日讓我們反思</a:t>
            </a:r>
            <a:r>
              <a:rPr lang="ja-JP" altLang="en-HK" b="1" i="0" dirty="0">
                <a:solidFill>
                  <a:srgbClr val="0066CC"/>
                </a:solidFill>
                <a:effectLst/>
                <a:latin typeface="Open Sans" panose="020B0606030504020204" pitchFamily="34" charset="0"/>
              </a:rPr>
              <a:t>嶄新的觀點</a:t>
            </a:r>
            <a:r>
              <a:rPr lang="ja-JP" altLang="en-US" b="1" i="0" dirty="0">
                <a:solidFill>
                  <a:srgbClr val="0066CC"/>
                </a:solidFill>
                <a:effectLst/>
                <a:latin typeface="Open Sans" panose="020B0606030504020204" pitchFamily="34" charset="0"/>
              </a:rPr>
              <a:t>：</a:t>
            </a:r>
            <a:endParaRPr lang="ja-JP" altLang="en-US" b="0" i="0" dirty="0">
              <a:solidFill>
                <a:srgbClr val="444444"/>
              </a:solidFill>
              <a:effectLst/>
              <a:latin typeface="Open Sans" panose="020B0606030504020204" pitchFamily="34" charset="0"/>
            </a:endParaRPr>
          </a:p>
          <a:p>
            <a:r>
              <a:rPr lang="en-US" altLang="ja-JP" b="1" i="0" dirty="0">
                <a:solidFill>
                  <a:srgbClr val="6633CC"/>
                </a:solidFill>
                <a:effectLst/>
                <a:latin typeface="Open Sans" panose="020B0606030504020204" pitchFamily="34" charset="0"/>
              </a:rPr>
              <a:t>1.</a:t>
            </a:r>
            <a:r>
              <a:rPr lang="ja-JP" altLang="en-US" b="1" i="0" baseline="30000" dirty="0">
                <a:solidFill>
                  <a:srgbClr val="000000"/>
                </a:solidFill>
                <a:effectLst/>
                <a:latin typeface="system-ui"/>
              </a:rPr>
              <a:t> </a:t>
            </a:r>
            <a:r>
              <a:rPr lang="ja-JP" altLang="en-US" b="1" i="0" dirty="0">
                <a:solidFill>
                  <a:srgbClr val="6633CC"/>
                </a:solidFill>
                <a:effectLst/>
                <a:latin typeface="Open Sans" panose="020B0606030504020204" pitchFamily="34" charset="0"/>
              </a:rPr>
              <a:t>雖然我們未必能夠改變</a:t>
            </a:r>
            <a:r>
              <a:rPr lang="ja-JP" altLang="en-HK" b="1" i="0" dirty="0">
                <a:solidFill>
                  <a:srgbClr val="6633CC"/>
                </a:solidFill>
                <a:effectLst/>
                <a:latin typeface="Open Sans" panose="020B0606030504020204" pitchFamily="34" charset="0"/>
              </a:rPr>
              <a:t>眼前的</a:t>
            </a:r>
            <a:r>
              <a:rPr lang="ja-JP" altLang="en-US" b="1" i="0" dirty="0">
                <a:solidFill>
                  <a:srgbClr val="6633CC"/>
                </a:solidFill>
                <a:effectLst/>
                <a:latin typeface="Open Sans" panose="020B0606030504020204" pitchFamily="34" charset="0"/>
              </a:rPr>
              <a:t>逆境</a:t>
            </a:r>
            <a:r>
              <a:rPr lang="en-HK" altLang="ja-JP" b="1" i="0" dirty="0">
                <a:solidFill>
                  <a:srgbClr val="6633CC"/>
                </a:solidFill>
                <a:effectLst/>
                <a:latin typeface="Open Sans" panose="020B0606030504020204" pitchFamily="34" charset="0"/>
              </a:rPr>
              <a:t> </a:t>
            </a:r>
            <a:r>
              <a:rPr lang="ja-JP" altLang="en-HK" b="1" i="0" dirty="0">
                <a:solidFill>
                  <a:srgbClr val="6633CC"/>
                </a:solidFill>
                <a:effectLst/>
                <a:latin typeface="Open Sans" panose="020B0606030504020204" pitchFamily="34" charset="0"/>
              </a:rPr>
              <a:t>，</a:t>
            </a:r>
            <a:r>
              <a:rPr lang="ja-JP" altLang="en-US" b="1" i="0" dirty="0">
                <a:solidFill>
                  <a:srgbClr val="6633CC"/>
                </a:solidFill>
                <a:effectLst/>
                <a:latin typeface="Open Sans" panose="020B0606030504020204" pitchFamily="34" charset="0"/>
              </a:rPr>
              <a:t>但當我們堅心倚靠主給予我們</a:t>
            </a:r>
            <a:r>
              <a:rPr lang="ja-JP" altLang="en-HK" b="1" i="0" dirty="0">
                <a:solidFill>
                  <a:srgbClr val="6633CC"/>
                </a:solidFill>
                <a:effectLst/>
                <a:latin typeface="Open Sans" panose="020B0606030504020204" pitchFamily="34" charset="0"/>
              </a:rPr>
              <a:t>力量，我哋仍然可以靠主有喜樂</a:t>
            </a:r>
            <a:r>
              <a:rPr lang="ja-JP" altLang="en-US" b="1" i="0" dirty="0">
                <a:solidFill>
                  <a:srgbClr val="6633CC"/>
                </a:solidFill>
                <a:effectLst/>
                <a:latin typeface="Open Sans" panose="020B0606030504020204" pitchFamily="34" charset="0"/>
              </a:rPr>
              <a:t>！</a:t>
            </a:r>
            <a:endParaRPr lang="en-HK" altLang="ja-JP" b="1" i="0" dirty="0">
              <a:solidFill>
                <a:srgbClr val="6633CC"/>
              </a:solidFill>
              <a:effectLst/>
              <a:latin typeface="Open Sans" panose="020B0606030504020204" pitchFamily="34" charset="0"/>
            </a:endParaRPr>
          </a:p>
          <a:p>
            <a:r>
              <a:rPr lang="en-HK" altLang="ja-JP" b="1" i="0" dirty="0">
                <a:solidFill>
                  <a:srgbClr val="6633CC"/>
                </a:solidFill>
                <a:effectLst/>
                <a:latin typeface="Open Sans" panose="020B0606030504020204" pitchFamily="34" charset="0"/>
              </a:rPr>
              <a:t>2.</a:t>
            </a:r>
            <a:r>
              <a:rPr lang="ja-JP" altLang="en-HK" b="1" i="0" dirty="0">
                <a:solidFill>
                  <a:srgbClr val="6633CC"/>
                </a:solidFill>
                <a:effectLst/>
                <a:latin typeface="Open Sans" panose="020B0606030504020204" pitchFamily="34" charset="0"/>
              </a:rPr>
              <a:t>我哋嘅價值唔係靠我哋擁有幾多來衡量，就算我哋一無所有我哋仍然擁有神住喺我哋嘅心中，</a:t>
            </a:r>
            <a:r>
              <a:rPr lang="ja-JP" altLang="en-US" b="1" i="0" dirty="0">
                <a:solidFill>
                  <a:srgbClr val="6633CC"/>
                </a:solidFill>
                <a:effectLst/>
                <a:latin typeface="Open Sans" panose="020B0606030504020204" pitchFamily="34" charset="0"/>
              </a:rPr>
              <a:t>賜下</a:t>
            </a:r>
            <a:r>
              <a:rPr lang="ja-JP" altLang="en-HK" b="1" i="0" dirty="0">
                <a:solidFill>
                  <a:srgbClr val="6633CC"/>
                </a:solidFill>
                <a:effectLst/>
                <a:latin typeface="Open Sans" panose="020B0606030504020204" pitchFamily="34" charset="0"/>
              </a:rPr>
              <a:t>永恆嘅盼望</a:t>
            </a:r>
            <a:r>
              <a:rPr lang="ja-JP" altLang="en-US" b="1" i="0" dirty="0">
                <a:solidFill>
                  <a:srgbClr val="6633CC"/>
                </a:solidFill>
                <a:effectLst/>
                <a:latin typeface="Open Sans" panose="020B0606030504020204" pitchFamily="34" charset="0"/>
              </a:rPr>
              <a:t>！</a:t>
            </a:r>
            <a:endParaRPr lang="ja-JP" altLang="en-US" b="0" i="0" dirty="0">
              <a:solidFill>
                <a:srgbClr val="444444"/>
              </a:solidFill>
              <a:effectLst/>
              <a:latin typeface="Open Sans" panose="020B0606030504020204" pitchFamily="34" charset="0"/>
            </a:endParaRPr>
          </a:p>
          <a:p>
            <a:r>
              <a:rPr lang="en-US" altLang="ja-JP" b="1" i="0" dirty="0">
                <a:solidFill>
                  <a:srgbClr val="6633CC"/>
                </a:solidFill>
                <a:effectLst/>
                <a:latin typeface="Open Sans" panose="020B0606030504020204" pitchFamily="34" charset="0"/>
              </a:rPr>
              <a:t>3.</a:t>
            </a:r>
            <a:r>
              <a:rPr lang="ja-JP" altLang="en-US" b="1" i="0" dirty="0">
                <a:solidFill>
                  <a:srgbClr val="6633CC"/>
                </a:solidFill>
                <a:effectLst/>
                <a:latin typeface="Open Sans" panose="020B0606030504020204" pitchFamily="34" charset="0"/>
              </a:rPr>
              <a:t> 當我們看見先知書所預言神的審判及救恩都成真</a:t>
            </a:r>
            <a:r>
              <a:rPr lang="ja-JP" altLang="en-HK" b="1" i="0" dirty="0">
                <a:solidFill>
                  <a:srgbClr val="6633CC"/>
                </a:solidFill>
                <a:effectLst/>
                <a:latin typeface="Open Sans" panose="020B0606030504020204" pitchFamily="34" charset="0"/>
              </a:rPr>
              <a:t>，</a:t>
            </a:r>
            <a:r>
              <a:rPr lang="ja-JP" altLang="en-US" b="1" i="0" dirty="0">
                <a:solidFill>
                  <a:srgbClr val="6633CC"/>
                </a:solidFill>
                <a:effectLst/>
                <a:latin typeface="Open Sans" panose="020B0606030504020204" pitchFamily="34" charset="0"/>
              </a:rPr>
              <a:t>必須提醒自己</a:t>
            </a:r>
            <a:r>
              <a:rPr lang="ja-JP" altLang="en-HK" b="1" i="0" dirty="0">
                <a:solidFill>
                  <a:srgbClr val="6633CC"/>
                </a:solidFill>
                <a:effectLst/>
                <a:latin typeface="Open Sans" panose="020B0606030504020204" pitchFamily="34" charset="0"/>
              </a:rPr>
              <a:t>，</a:t>
            </a:r>
            <a:r>
              <a:rPr lang="ja-JP" altLang="en-US" b="1" i="0" dirty="0">
                <a:solidFill>
                  <a:srgbClr val="6633CC"/>
                </a:solidFill>
                <a:effectLst/>
                <a:latin typeface="Open Sans" panose="020B0606030504020204" pitchFamily="34" charset="0"/>
              </a:rPr>
              <a:t>主再來也會成真</a:t>
            </a:r>
            <a:r>
              <a:rPr lang="ja-JP" altLang="en-HK" b="1" i="0" dirty="0">
                <a:solidFill>
                  <a:srgbClr val="6633CC"/>
                </a:solidFill>
                <a:effectLst/>
                <a:latin typeface="Open Sans" panose="020B0606030504020204" pitchFamily="34" charset="0"/>
              </a:rPr>
              <a:t>，</a:t>
            </a:r>
            <a:r>
              <a:rPr lang="ja-JP" altLang="en-US" b="1" i="0" dirty="0">
                <a:solidFill>
                  <a:srgbClr val="6633CC"/>
                </a:solidFill>
                <a:effectLst/>
                <a:latin typeface="Open Sans" panose="020B0606030504020204" pitchFamily="34" charset="0"/>
              </a:rPr>
              <a:t>我們和人和神的關係要如何改變預備主再來？</a:t>
            </a:r>
            <a:endParaRPr lang="en-US" altLang="ja-JP" b="1" i="0" dirty="0">
              <a:solidFill>
                <a:srgbClr val="6633CC"/>
              </a:solidFill>
              <a:effectLst/>
              <a:latin typeface="Open Sans" panose="020B0606030504020204" pitchFamily="34" charset="0"/>
            </a:endParaRPr>
          </a:p>
          <a:p>
            <a:r>
              <a:rPr lang="en-HK" altLang="ja-JP" b="1" i="0" dirty="0">
                <a:solidFill>
                  <a:srgbClr val="6633CC"/>
                </a:solidFill>
                <a:effectLst/>
                <a:latin typeface="Open Sans" panose="020B0606030504020204" pitchFamily="34" charset="0"/>
              </a:rPr>
              <a:t>4</a:t>
            </a:r>
            <a:r>
              <a:rPr lang="en-US" altLang="ja-JP" b="1" i="0" dirty="0">
                <a:solidFill>
                  <a:srgbClr val="6633CC"/>
                </a:solidFill>
                <a:effectLst/>
                <a:latin typeface="Open Sans" panose="020B0606030504020204" pitchFamily="34" charset="0"/>
              </a:rPr>
              <a:t>.</a:t>
            </a:r>
            <a:r>
              <a:rPr lang="ja-JP" altLang="en-US" b="1" i="0" dirty="0">
                <a:solidFill>
                  <a:srgbClr val="6633CC"/>
                </a:solidFill>
                <a:effectLst/>
                <a:latin typeface="Open Sans" panose="020B0606030504020204" pitchFamily="34" charset="0"/>
              </a:rPr>
              <a:t>苦難是會結終</a:t>
            </a:r>
            <a:r>
              <a:rPr lang="ja-JP" altLang="en-HK" b="1" i="0" dirty="0">
                <a:solidFill>
                  <a:srgbClr val="6633CC"/>
                </a:solidFill>
                <a:effectLst/>
                <a:latin typeface="Open Sans" panose="020B0606030504020204" pitchFamily="34" charset="0"/>
              </a:rPr>
              <a:t>，</a:t>
            </a:r>
            <a:r>
              <a:rPr lang="ja-JP" altLang="en-US" b="1" i="0" dirty="0">
                <a:solidFill>
                  <a:srgbClr val="6633CC"/>
                </a:solidFill>
                <a:effectLst/>
                <a:latin typeface="Open Sans" panose="020B0606030504020204" pitchFamily="34" charset="0"/>
              </a:rPr>
              <a:t>但神所應許永恆的福氣是不會落空的！</a:t>
            </a:r>
            <a:endParaRPr lang="en-HK" altLang="ja-JP" b="1" i="0" dirty="0">
              <a:solidFill>
                <a:srgbClr val="6633CC"/>
              </a:solidFill>
              <a:effectLst/>
              <a:latin typeface="Open Sans" panose="020B0606030504020204" pitchFamily="34" charset="0"/>
            </a:endParaRPr>
          </a:p>
          <a:p>
            <a:r>
              <a:rPr lang="ja-JP" altLang="en-HK" b="1" i="0" dirty="0">
                <a:solidFill>
                  <a:srgbClr val="6633CC"/>
                </a:solidFill>
                <a:effectLst/>
                <a:latin typeface="Open Sans" panose="020B0606030504020204" pitchFamily="34" charset="0"/>
              </a:rPr>
              <a:t>所以我們都因耶和華神為我們預備永恆嘅產業而歡喜快樂</a:t>
            </a:r>
            <a:endParaRPr lang="en-HK" sz="1200" b="1" i="0" dirty="0">
              <a:solidFill>
                <a:srgbClr val="001D35"/>
              </a:solidFill>
              <a:effectLst/>
              <a:latin typeface="Arial" panose="020B0604020202020204" pitchFamily="34" charset="0"/>
            </a:endParaRPr>
          </a:p>
          <a:p>
            <a:endParaRPr lang="en-HK" sz="1200" b="1" i="0" dirty="0">
              <a:solidFill>
                <a:srgbClr val="001D35"/>
              </a:solidFill>
              <a:effectLst/>
              <a:latin typeface="Arial" panose="020B0604020202020204" pitchFamily="34" charset="0"/>
            </a:endParaRPr>
          </a:p>
          <a:p>
            <a:r>
              <a:rPr lang="en-HK" sz="1200" b="1" i="0" dirty="0">
                <a:solidFill>
                  <a:srgbClr val="001D35"/>
                </a:solidFill>
                <a:effectLst/>
                <a:latin typeface="Arial" panose="020B0604020202020204" pitchFamily="34" charset="0"/>
              </a:rPr>
              <a:t>而在逆境中，我們如何因耶和華歡欣？？</a:t>
            </a:r>
          </a:p>
          <a:p>
            <a:r>
              <a:rPr lang="en-GB" sz="1200" b="1" i="0" dirty="0">
                <a:solidFill>
                  <a:srgbClr val="001D35"/>
                </a:solidFill>
                <a:effectLst/>
                <a:latin typeface="Arial" panose="020B0604020202020204" pitchFamily="34" charset="0"/>
              </a:rPr>
              <a:t>1.</a:t>
            </a:r>
            <a:r>
              <a:rPr lang="en-HK" sz="1200" b="1" i="0" dirty="0">
                <a:solidFill>
                  <a:srgbClr val="001D35"/>
                </a:solidFill>
                <a:effectLst/>
                <a:latin typeface="Arial" panose="020B0604020202020204" pitchFamily="34" charset="0"/>
              </a:rPr>
              <a:t>安穩在主的應許和計劃中相信</a:t>
            </a:r>
          </a:p>
          <a:p>
            <a:r>
              <a:rPr lang="en-HK" sz="1200" b="1" i="0" u="none" strike="noStrike" dirty="0">
                <a:solidFill>
                  <a:srgbClr val="001D35"/>
                </a:solidFill>
                <a:effectLst/>
                <a:latin typeface="Arial" panose="020B0604020202020204" pitchFamily="34" charset="0"/>
              </a:rPr>
              <a:t>世事變幻，然而神的同在才是永恆！ （宣教士病人）</a:t>
            </a:r>
          </a:p>
          <a:p>
            <a:endParaRPr lang="en-HK" sz="1200" dirty="0">
              <a:effectLst/>
              <a:latin typeface=".AppleSystemUIFont"/>
            </a:endParaRPr>
          </a:p>
          <a:p>
            <a:r>
              <a:rPr lang="en-HK" sz="1200" b="1" i="0" u="none" strike="noStrike" dirty="0">
                <a:solidFill>
                  <a:srgbClr val="000000"/>
                </a:solidFill>
                <a:effectLst/>
                <a:latin typeface="Arial" panose="020B0604020202020204" pitchFamily="34" charset="0"/>
              </a:rPr>
              <a:t>2</a:t>
            </a:r>
            <a:r>
              <a:rPr lang="en-GB" sz="1200" b="1" i="0" u="none" strike="noStrike" dirty="0">
                <a:solidFill>
                  <a:srgbClr val="000000"/>
                </a:solidFill>
                <a:effectLst/>
                <a:latin typeface="Arial" panose="020B0604020202020204" pitchFamily="34" charset="0"/>
              </a:rPr>
              <a:t>. </a:t>
            </a:r>
            <a:r>
              <a:rPr lang="en-HK" sz="1200" b="1" i="0" u="none" strike="noStrike" dirty="0">
                <a:solidFill>
                  <a:srgbClr val="000000"/>
                </a:solidFill>
                <a:effectLst/>
                <a:latin typeface="Arial" panose="020B0604020202020204" pitchFamily="34" charset="0"/>
              </a:rPr>
              <a:t>以敏銳的屬靈洞察力察驗神的心意作出隨事的改變順服神的計劃 （默想十架上苦的基督，劇痛中奔向耶穌）</a:t>
            </a:r>
          </a:p>
          <a:p>
            <a:endParaRPr lang="en-HK" sz="1200" b="1" i="0" u="none" strike="noStrike" dirty="0">
              <a:solidFill>
                <a:srgbClr val="000000"/>
              </a:solidFill>
              <a:effectLst/>
              <a:latin typeface="Arial" panose="020B0604020202020204" pitchFamily="34" charset="0"/>
            </a:endParaRPr>
          </a:p>
          <a:p>
            <a:r>
              <a:rPr lang="en-HK" sz="1200" b="1" i="0" u="none" strike="noStrike" dirty="0">
                <a:solidFill>
                  <a:srgbClr val="000000"/>
                </a:solidFill>
                <a:effectLst/>
                <a:latin typeface="Arial" panose="020B0604020202020204" pitchFamily="34" charset="0"/>
              </a:rPr>
              <a:t>3</a:t>
            </a:r>
            <a:r>
              <a:rPr lang="en-GB" sz="1200" b="1" i="0" u="none" strike="noStrike" dirty="0">
                <a:solidFill>
                  <a:srgbClr val="000000"/>
                </a:solidFill>
                <a:effectLst/>
                <a:latin typeface="Arial" panose="020B0604020202020204" pitchFamily="34" charset="0"/>
              </a:rPr>
              <a:t>.</a:t>
            </a:r>
            <a:r>
              <a:rPr lang="en-HK" sz="1200" b="1" i="0" u="none" strike="noStrike" dirty="0">
                <a:solidFill>
                  <a:srgbClr val="000000"/>
                </a:solidFill>
                <a:effectLst/>
                <a:latin typeface="Arial" panose="020B0604020202020204" pitchFamily="34" charset="0"/>
              </a:rPr>
              <a:t> 敢於以更高嘅屬靈視野看生命，以神為樂，超越環境嘅極限！</a:t>
            </a:r>
          </a:p>
          <a:p>
            <a:r>
              <a:rPr lang="en-HK" sz="1200" b="1" i="0" u="none" strike="noStrike" dirty="0">
                <a:solidFill>
                  <a:srgbClr val="000000"/>
                </a:solidFill>
                <a:effectLst/>
                <a:latin typeface="Arial" panose="020B0604020202020204" pitchFamily="34" charset="0"/>
              </a:rPr>
              <a:t>（歡樂醫院）</a:t>
            </a:r>
          </a:p>
          <a:p>
            <a:endParaRPr lang="en-HK" sz="1200" b="1" i="0" u="none" strike="noStrike" dirty="0">
              <a:solidFill>
                <a:srgbClr val="000000"/>
              </a:solidFill>
              <a:effectLst/>
              <a:latin typeface="Arial" panose="020B0604020202020204" pitchFamily="34" charset="0"/>
            </a:endParaRPr>
          </a:p>
          <a:p>
            <a:r>
              <a:rPr lang="en-HK" sz="1200" b="1" i="0" u="none" strike="noStrike" dirty="0">
                <a:solidFill>
                  <a:srgbClr val="000000"/>
                </a:solidFill>
                <a:effectLst/>
                <a:latin typeface="Arial" panose="020B0604020202020204" pitchFamily="34" charset="0"/>
              </a:rPr>
              <a:t>今日你擁抱嘅係什麼</a:t>
            </a:r>
            <a:r>
              <a:rPr lang="en-GB" sz="1200" b="1" i="0" u="none" strike="noStrike" dirty="0">
                <a:solidFill>
                  <a:srgbClr val="000000"/>
                </a:solidFill>
                <a:effectLst/>
                <a:latin typeface="Arial" panose="020B0604020202020204" pitchFamily="34" charset="0"/>
              </a:rPr>
              <a:t>?是</a:t>
            </a:r>
            <a:r>
              <a:rPr lang="en-HK" sz="1200" b="1" i="0" u="none" strike="noStrike" dirty="0">
                <a:solidFill>
                  <a:srgbClr val="000000"/>
                </a:solidFill>
                <a:effectLst/>
                <a:latin typeface="Arial" panose="020B0604020202020204" pitchFamily="34" charset="0"/>
              </a:rPr>
              <a:t>甚比你 麼帶來的安全感嗎？是愛情是金錢是iPhone你嘅學歷．．</a:t>
            </a:r>
          </a:p>
          <a:p>
            <a:endParaRPr lang="en-HK" sz="1200" b="1" i="0" u="none" strike="noStrike" dirty="0">
              <a:solidFill>
                <a:srgbClr val="000000"/>
              </a:solidFill>
              <a:effectLst/>
              <a:latin typeface="Arial" panose="020B0604020202020204" pitchFamily="34" charset="0"/>
            </a:endParaRPr>
          </a:p>
          <a:p>
            <a:r>
              <a:rPr lang="en-HK" sz="1200" b="1" i="0" u="none" strike="noStrike" dirty="0">
                <a:solidFill>
                  <a:srgbClr val="000000"/>
                </a:solidFill>
                <a:effectLst/>
                <a:latin typeface="Arial" panose="020B0604020202020204" pitchFamily="34" charset="0"/>
              </a:rPr>
              <a:t>鼓勵大家，校法哈巴哈先知擁抱神，以神為樂，因為只有神能給予’我們永恆的福樂，讓我們像母親安穩站在神安放你嘅處境之中讓你看見超越困境的永恆視野！</a:t>
            </a:r>
          </a:p>
          <a:p>
            <a:endParaRPr lang="en-GB" sz="1800" b="0" i="0" dirty="0">
              <a:solidFill>
                <a:srgbClr val="001320"/>
              </a:solidFill>
              <a:effectLst/>
              <a:latin typeface="Trebuchet"/>
            </a:endParaRPr>
          </a:p>
        </p:txBody>
      </p:sp>
      <p:sp>
        <p:nvSpPr>
          <p:cNvPr id="4" name="Slide Number Placeholder 3"/>
          <p:cNvSpPr>
            <a:spLocks noGrp="1"/>
          </p:cNvSpPr>
          <p:nvPr>
            <p:ph type="sldNum" sz="quarter" idx="5"/>
          </p:nvPr>
        </p:nvSpPr>
        <p:spPr/>
        <p:txBody>
          <a:bodyPr/>
          <a:lstStyle/>
          <a:p>
            <a:fld id="{978897CC-CB5C-4C63-A7FA-2C8444DB1B36}" type="slidenum">
              <a:rPr lang="zh-HK" altLang="en-US" smtClean="0"/>
              <a:t>29</a:t>
            </a:fld>
            <a:endParaRPr lang="zh-HK" altLang="en-US"/>
          </a:p>
        </p:txBody>
      </p:sp>
    </p:spTree>
    <p:extLst>
      <p:ext uri="{BB962C8B-B14F-4D97-AF65-F5344CB8AC3E}">
        <p14:creationId xmlns:p14="http://schemas.microsoft.com/office/powerpoint/2010/main" val="25207039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HK" dirty="0"/>
              <a:t>靈實司務道寧養院嘅宗旨係透過整合醫療護理同埋靈性關懷嘅全人照顧，本着基督嘅愛致力同院友及家屬攜手用愛擁抱生命旅程，為體弱長者及晚期病患者提供高質素住院、家居護理服務，安老院舍支援嘅服務，讓佢哋喺面對生命機能衰退，甚至走到生命最後嘅階段，仍能得到適切嘅治療、有尊嚴嘅照顧，並心靈嘅平安。</a:t>
            </a:r>
            <a:endParaRPr lang="en-US" dirty="0"/>
          </a:p>
        </p:txBody>
      </p:sp>
      <p:sp>
        <p:nvSpPr>
          <p:cNvPr id="4" name="Slide Number Placeholder 3"/>
          <p:cNvSpPr>
            <a:spLocks noGrp="1"/>
          </p:cNvSpPr>
          <p:nvPr>
            <p:ph type="sldNum" sz="quarter" idx="5"/>
          </p:nvPr>
        </p:nvSpPr>
        <p:spPr/>
        <p:txBody>
          <a:bodyPr/>
          <a:lstStyle/>
          <a:p>
            <a:fld id="{978897CC-CB5C-4C63-A7FA-2C8444DB1B36}" type="slidenum">
              <a:rPr lang="zh-HK" altLang="en-US" smtClean="0"/>
              <a:t>3</a:t>
            </a:fld>
            <a:endParaRPr lang="zh-HK" altLang="en-US"/>
          </a:p>
        </p:txBody>
      </p:sp>
    </p:spTree>
    <p:extLst>
      <p:ext uri="{BB962C8B-B14F-4D97-AF65-F5344CB8AC3E}">
        <p14:creationId xmlns:p14="http://schemas.microsoft.com/office/powerpoint/2010/main" val="35325147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HK" sz="1800" b="1" i="0" baseline="30000" dirty="0">
                <a:solidFill>
                  <a:srgbClr val="000000"/>
                </a:solidFill>
                <a:effectLst/>
                <a:latin typeface="system-ui"/>
              </a:rPr>
              <a:t>詩篇30:11 </a:t>
            </a:r>
            <a:r>
              <a:rPr lang="en-HK" sz="1800" b="0" i="0" dirty="0">
                <a:solidFill>
                  <a:srgbClr val="000000"/>
                </a:solidFill>
                <a:effectLst/>
                <a:latin typeface="system-ui"/>
              </a:rPr>
              <a:t>你 已 將 我 的 哀 哭 變 為 跳 舞 ， 將 我 的 麻 衣 脫 去 ， 給 我 披 上 喜 樂 ，</a:t>
            </a:r>
          </a:p>
          <a:p>
            <a:r>
              <a:rPr lang="en-HK" sz="1800" b="1" i="0" baseline="30000" dirty="0">
                <a:solidFill>
                  <a:srgbClr val="000000"/>
                </a:solidFill>
                <a:effectLst/>
                <a:latin typeface="system-ui"/>
              </a:rPr>
              <a:t>12 </a:t>
            </a:r>
            <a:r>
              <a:rPr lang="en-HK" sz="1800" b="0" i="0" dirty="0">
                <a:solidFill>
                  <a:srgbClr val="000000"/>
                </a:solidFill>
                <a:effectLst/>
                <a:latin typeface="system-ui"/>
              </a:rPr>
              <a:t>好 叫 我 的 靈 （ 原 文 是 榮 耀 ） 歌 頌 你 ， 並 不 住 聲 。 耶 和 華 ─ 我 的 神 啊 ， 我 要 稱 謝 你 ， 直 到 永 遠 ！」</a:t>
            </a:r>
          </a:p>
          <a:p>
            <a:r>
              <a:rPr lang="en-HK" sz="1800" b="0" i="0" dirty="0">
                <a:solidFill>
                  <a:srgbClr val="001320"/>
                </a:solidFill>
                <a:effectLst/>
                <a:latin typeface="Trebuchet"/>
              </a:rPr>
              <a:t>讓我們一起唱詩歌，「獻上頌讚」！唱嘅時候讓我哋重溫神喺我哋生命的逆境中賜左比我們嘢獨特嘅恩典同埋能力？</a:t>
            </a:r>
            <a:endParaRPr lang="en-GB" sz="1800" b="0" i="0" dirty="0">
              <a:solidFill>
                <a:srgbClr val="001320"/>
              </a:solidFill>
              <a:effectLst/>
              <a:latin typeface="Trebuchet"/>
            </a:endParaRPr>
          </a:p>
        </p:txBody>
      </p:sp>
      <p:sp>
        <p:nvSpPr>
          <p:cNvPr id="4" name="Slide Number Placeholder 3"/>
          <p:cNvSpPr>
            <a:spLocks noGrp="1"/>
          </p:cNvSpPr>
          <p:nvPr>
            <p:ph type="sldNum" sz="quarter" idx="5"/>
          </p:nvPr>
        </p:nvSpPr>
        <p:spPr/>
        <p:txBody>
          <a:bodyPr/>
          <a:lstStyle/>
          <a:p>
            <a:fld id="{978897CC-CB5C-4C63-A7FA-2C8444DB1B36}" type="slidenum">
              <a:rPr lang="zh-HK" altLang="en-US" smtClean="0"/>
              <a:t>30</a:t>
            </a:fld>
            <a:endParaRPr lang="zh-HK" altLang="en-US"/>
          </a:p>
        </p:txBody>
      </p:sp>
    </p:spTree>
    <p:extLst>
      <p:ext uri="{BB962C8B-B14F-4D97-AF65-F5344CB8AC3E}">
        <p14:creationId xmlns:p14="http://schemas.microsoft.com/office/powerpoint/2010/main" val="25207039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HK" dirty="0"/>
              <a:t>靈實司務道寧養院以</a:t>
            </a:r>
            <a:r>
              <a:rPr lang="zh-HK" altLang="en-US" sz="1200" b="1" dirty="0">
                <a:solidFill>
                  <a:srgbClr val="AC14A1"/>
                </a:solidFill>
                <a:latin typeface="Calibri" panose="020F0502020204030204" pitchFamily="34" charset="0"/>
              </a:rPr>
              <a:t>創辦人</a:t>
            </a:r>
            <a:r>
              <a:rPr lang="en-US" altLang="zh-HK" sz="1200" b="1" dirty="0">
                <a:solidFill>
                  <a:srgbClr val="AC14A1"/>
                </a:solidFill>
                <a:latin typeface="Calibri" panose="020F0502020204030204" pitchFamily="34" charset="0"/>
              </a:rPr>
              <a:t>Annie </a:t>
            </a:r>
            <a:r>
              <a:rPr lang="en-US" altLang="zh-HK" sz="1200" b="1" dirty="0" err="1">
                <a:solidFill>
                  <a:srgbClr val="AC14A1"/>
                </a:solidFill>
                <a:latin typeface="Calibri" panose="020F0502020204030204" pitchFamily="34" charset="0"/>
              </a:rPr>
              <a:t>Skau</a:t>
            </a:r>
            <a:r>
              <a:rPr lang="en-US" altLang="zh-HK" sz="1200" b="1" dirty="0">
                <a:solidFill>
                  <a:srgbClr val="AC14A1"/>
                </a:solidFill>
                <a:latin typeface="Calibri" panose="020F0502020204030204" pitchFamily="34" charset="0"/>
              </a:rPr>
              <a:t> Berntsen </a:t>
            </a:r>
            <a:r>
              <a:rPr lang="zh-HK" altLang="en-US" sz="1200" b="1" dirty="0">
                <a:solidFill>
                  <a:srgbClr val="AC14A1"/>
                </a:solidFill>
                <a:latin typeface="Calibri" panose="020F0502020204030204" pitchFamily="34" charset="0"/>
              </a:rPr>
              <a:t>司務道宣</a:t>
            </a:r>
            <a:r>
              <a:rPr lang="zh-TW" altLang="en-US" sz="1200" b="1" dirty="0">
                <a:solidFill>
                  <a:srgbClr val="AC14A1"/>
                </a:solidFill>
                <a:latin typeface="Calibri" panose="020F0502020204030204" pitchFamily="34" charset="0"/>
              </a:rPr>
              <a:t>教士銘名名</a:t>
            </a:r>
            <a:r>
              <a:rPr lang="zh-TW" altLang="en-HK" sz="1200" b="1" dirty="0">
                <a:solidFill>
                  <a:srgbClr val="AC14A1"/>
                </a:solidFill>
                <a:latin typeface="Calibri" panose="020F0502020204030204" pitchFamily="34" charset="0"/>
              </a:rPr>
              <a:t>！</a:t>
            </a:r>
            <a:endParaRPr lang="en-HK" altLang="zh-TW" sz="1200" b="1" dirty="0">
              <a:solidFill>
                <a:srgbClr val="AC14A1"/>
              </a:solidFill>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1" dirty="0">
                <a:solidFill>
                  <a:srgbClr val="AC14A1"/>
                </a:solidFill>
                <a:latin typeface="Calibri" panose="020F0502020204030204" pitchFamily="34" charset="0"/>
              </a:rPr>
              <a:t>司教士在</a:t>
            </a:r>
            <a:r>
              <a:rPr lang="en-US" altLang="ja-JP" b="0" i="0" dirty="0">
                <a:solidFill>
                  <a:srgbClr val="454545"/>
                </a:solidFill>
                <a:effectLst/>
                <a:latin typeface="UICTFontTextStyleBody"/>
              </a:rPr>
              <a:t>1934</a:t>
            </a:r>
            <a:r>
              <a:rPr lang="ja-JP" altLang="en-US" b="0" i="0" dirty="0">
                <a:solidFill>
                  <a:srgbClr val="454545"/>
                </a:solidFill>
                <a:effectLst/>
                <a:latin typeface="UICTFontTextStyleBody"/>
              </a:rPr>
              <a:t>年，年僅</a:t>
            </a:r>
            <a:r>
              <a:rPr lang="en-US" altLang="ja-JP" b="0" i="0" dirty="0">
                <a:solidFill>
                  <a:srgbClr val="454545"/>
                </a:solidFill>
                <a:effectLst/>
                <a:latin typeface="UICTFontTextStyleBody"/>
              </a:rPr>
              <a:t>23</a:t>
            </a:r>
            <a:r>
              <a:rPr lang="ja-JP" altLang="en-US" b="0" i="0" dirty="0">
                <a:solidFill>
                  <a:srgbClr val="454545"/>
                </a:solidFill>
                <a:effectLst/>
                <a:latin typeface="UICTFontTextStyleBody"/>
              </a:rPr>
              <a:t>歲時的已經立志要向中國人傳揚福音由在</a:t>
            </a:r>
            <a:r>
              <a:rPr lang="en-US" altLang="ja-JP" b="0" i="0" dirty="0">
                <a:solidFill>
                  <a:srgbClr val="454545"/>
                </a:solidFill>
                <a:effectLst/>
                <a:latin typeface="UICTFontTextStyleBody"/>
              </a:rPr>
              <a:t>1938</a:t>
            </a:r>
            <a:r>
              <a:rPr lang="ja-JP" altLang="en-US" b="0" i="0" dirty="0">
                <a:solidFill>
                  <a:srgbClr val="454545"/>
                </a:solidFill>
                <a:effectLst/>
                <a:latin typeface="UICTFontTextStyleBody"/>
              </a:rPr>
              <a:t>終於由挪威啓程去中國，在中國</a:t>
            </a:r>
            <a:r>
              <a:rPr lang="ja-JP" altLang="en-HK" b="0" i="0" dirty="0">
                <a:solidFill>
                  <a:srgbClr val="454545"/>
                </a:solidFill>
                <a:effectLst/>
                <a:latin typeface="UICTFontTextStyleBody"/>
              </a:rPr>
              <a:t>陝西</a:t>
            </a:r>
            <a:r>
              <a:rPr lang="ja-JP" altLang="en-US" b="0" i="0" dirty="0">
                <a:solidFill>
                  <a:srgbClr val="454545"/>
                </a:solidFill>
                <a:effectLst/>
                <a:latin typeface="UICTFontTextStyleBody"/>
              </a:rPr>
              <a:t>從事醫療宣教服侍十三年</a:t>
            </a:r>
            <a:endParaRPr lang="en-US" altLang="ja-JP" b="0" i="0" dirty="0">
              <a:solidFill>
                <a:srgbClr val="454545"/>
              </a:solidFill>
              <a:effectLst/>
              <a:latin typeface="UICTFontTextStyleBody"/>
            </a:endParaRPr>
          </a:p>
          <a:p>
            <a:endParaRPr lang="en-US" altLang="ja-JP" b="0" i="0" dirty="0">
              <a:solidFill>
                <a:srgbClr val="454545"/>
              </a:solidFill>
              <a:effectLst/>
              <a:latin typeface="UICTFontTextStyleBody"/>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HK" altLang="en-US" sz="1200" b="1" dirty="0">
                <a:solidFill>
                  <a:srgbClr val="AC14A1"/>
                </a:solidFill>
                <a:latin typeface="Calibri" panose="020F0502020204030204" pitchFamily="34" charset="0"/>
              </a:rPr>
              <a:t>在</a:t>
            </a:r>
            <a:r>
              <a:rPr lang="en-US" altLang="zh-HK" sz="1200" b="1" dirty="0">
                <a:solidFill>
                  <a:srgbClr val="AC14A1"/>
                </a:solidFill>
                <a:latin typeface="Calibri" panose="020F0502020204030204" pitchFamily="34" charset="0"/>
              </a:rPr>
              <a:t>195</a:t>
            </a:r>
            <a:r>
              <a:rPr lang="en-HK" altLang="zh-HK" sz="1200" b="1" dirty="0">
                <a:solidFill>
                  <a:srgbClr val="AC14A1"/>
                </a:solidFill>
                <a:latin typeface="Calibri" panose="020F0502020204030204" pitchFamily="34" charset="0"/>
              </a:rPr>
              <a:t>3</a:t>
            </a:r>
            <a:r>
              <a:rPr lang="zh-HK" altLang="en-US" sz="1200" b="1" dirty="0">
                <a:solidFill>
                  <a:srgbClr val="AC14A1"/>
                </a:solidFill>
                <a:latin typeface="Calibri" panose="020F0502020204030204" pitchFamily="34" charset="0"/>
              </a:rPr>
              <a:t>年司務士第二次來</a:t>
            </a:r>
            <a:r>
              <a:rPr lang="zh-HK" altLang="en-HK" sz="1200" b="1" dirty="0">
                <a:solidFill>
                  <a:srgbClr val="AC14A1"/>
                </a:solidFill>
                <a:latin typeface="Calibri" panose="020F0502020204030204" pitchFamily="34" charset="0"/>
              </a:rPr>
              <a:t>中國呢一片嘅</a:t>
            </a:r>
            <a:r>
              <a:rPr lang="zh-HK" altLang="en-US" sz="1200" b="1" dirty="0">
                <a:solidFill>
                  <a:srgbClr val="AC14A1"/>
                </a:solidFill>
                <a:latin typeface="Calibri" panose="020F0502020204030204" pitchFamily="34" charset="0"/>
              </a:rPr>
              <a:t>黃</a:t>
            </a:r>
            <a:r>
              <a:rPr lang="zh-HK" altLang="en-HK" sz="1200" b="1" dirty="0">
                <a:solidFill>
                  <a:srgbClr val="AC14A1"/>
                </a:solidFill>
                <a:latin typeface="Calibri" panose="020F0502020204030204" pitchFamily="34" charset="0"/>
              </a:rPr>
              <a:t>土地，</a:t>
            </a:r>
            <a:r>
              <a:rPr lang="zh-HK" altLang="en-US" sz="1200" b="1" dirty="0">
                <a:solidFill>
                  <a:srgbClr val="AC14A1"/>
                </a:solidFill>
                <a:latin typeface="Calibri" panose="020F0502020204030204" pitchFamily="34" charset="0"/>
              </a:rPr>
              <a:t>今次巧遇</a:t>
            </a:r>
            <a:r>
              <a:rPr lang="zh-HK" altLang="en-HK" sz="1200" b="1" dirty="0">
                <a:solidFill>
                  <a:srgbClr val="AC14A1"/>
                </a:solidFill>
                <a:latin typeface="Calibri" panose="020F0502020204030204" pitchFamily="34" charset="0"/>
              </a:rPr>
              <a:t>契機暫代另一位</a:t>
            </a:r>
            <a:r>
              <a:rPr lang="en-GB" altLang="zh-HK" sz="1200" b="1" dirty="0">
                <a:solidFill>
                  <a:srgbClr val="AC14A1"/>
                </a:solidFill>
                <a:latin typeface="Calibri" panose="020F0502020204030204" pitchFamily="34" charset="0"/>
              </a:rPr>
              <a:t>sabbatical</a:t>
            </a:r>
            <a:r>
              <a:rPr lang="zh-HK" altLang="en-HK" sz="1200" b="1" dirty="0">
                <a:solidFill>
                  <a:srgbClr val="AC14A1"/>
                </a:solidFill>
                <a:latin typeface="Calibri" panose="020F0502020204030204" pitchFamily="34" charset="0"/>
              </a:rPr>
              <a:t>安息年嘅宣教士，</a:t>
            </a:r>
            <a:r>
              <a:rPr lang="zh-HK" altLang="en-US" sz="1200" b="1" dirty="0">
                <a:solidFill>
                  <a:srgbClr val="AC14A1"/>
                </a:solidFill>
                <a:latin typeface="Calibri" panose="020F0502020204030204" pitchFamily="34" charset="0"/>
              </a:rPr>
              <a:t>她的暫代一代就代了</a:t>
            </a:r>
            <a:r>
              <a:rPr lang="en-HK" altLang="zh-HK" sz="1200" b="1" dirty="0">
                <a:solidFill>
                  <a:srgbClr val="AC14A1"/>
                </a:solidFill>
                <a:latin typeface="Calibri" panose="020F0502020204030204" pitchFamily="34" charset="0"/>
              </a:rPr>
              <a:t>25</a:t>
            </a:r>
            <a:r>
              <a:rPr lang="zh-HK" altLang="en-US" sz="1200" b="1" dirty="0">
                <a:solidFill>
                  <a:srgbClr val="AC14A1"/>
                </a:solidFill>
                <a:latin typeface="Calibri" panose="020F0502020204030204" pitchFamily="34" charset="0"/>
              </a:rPr>
              <a:t>年！司教士在</a:t>
            </a:r>
            <a:r>
              <a:rPr lang="zh-HK" altLang="en-HK" sz="1200" b="1" dirty="0">
                <a:solidFill>
                  <a:srgbClr val="AC14A1"/>
                </a:solidFill>
                <a:latin typeface="Calibri" panose="020F0502020204030204" pitchFamily="34" charset="0"/>
              </a:rPr>
              <a:t>香港</a:t>
            </a:r>
            <a:r>
              <a:rPr lang="zh-HK" altLang="en-US" sz="1200" b="1" dirty="0">
                <a:solidFill>
                  <a:srgbClr val="AC14A1"/>
                </a:solidFill>
                <a:latin typeface="Calibri" panose="020F0502020204030204" pitchFamily="34" charset="0"/>
              </a:rPr>
              <a:t>專</a:t>
            </a:r>
            <a:r>
              <a:rPr lang="zh-HK" altLang="en-HK" sz="1200" b="1" dirty="0">
                <a:solidFill>
                  <a:srgbClr val="AC14A1"/>
                </a:solidFill>
                <a:latin typeface="Calibri" panose="020F0502020204030204" pitchFamily="34" charset="0"/>
              </a:rPr>
              <a:t>服侍</a:t>
            </a:r>
            <a:r>
              <a:rPr lang="zh-HK" altLang="en-US" sz="1200" b="1" dirty="0">
                <a:solidFill>
                  <a:srgbClr val="AC14A1"/>
                </a:solidFill>
                <a:latin typeface="Calibri" panose="020F0502020204030204" pitchFamily="34" charset="0"/>
              </a:rPr>
              <a:t>肺</a:t>
            </a:r>
            <a:r>
              <a:rPr lang="zh-HK" altLang="en-HK" sz="1200" b="1" dirty="0">
                <a:solidFill>
                  <a:srgbClr val="AC14A1"/>
                </a:solidFill>
                <a:latin typeface="Calibri" panose="020F0502020204030204" pitchFamily="34" charset="0"/>
              </a:rPr>
              <a:t>癆</a:t>
            </a:r>
            <a:r>
              <a:rPr lang="zh-HK" altLang="en-US" sz="1200" b="1" dirty="0">
                <a:solidFill>
                  <a:srgbClr val="AC14A1"/>
                </a:solidFill>
                <a:latin typeface="Calibri" panose="020F0502020204030204" pitchFamily="34" charset="0"/>
              </a:rPr>
              <a:t>病人</a:t>
            </a:r>
            <a:r>
              <a:rPr lang="zh-HK" altLang="en-HK" sz="1200" b="1" dirty="0">
                <a:solidFill>
                  <a:srgbClr val="AC14A1"/>
                </a:solidFill>
                <a:latin typeface="Calibri" panose="020F0502020204030204" pitchFamily="34" charset="0"/>
              </a:rPr>
              <a:t>，</a:t>
            </a:r>
            <a:r>
              <a:rPr lang="zh-HK" altLang="en-US" sz="1200" b="1" dirty="0">
                <a:solidFill>
                  <a:srgbClr val="AC14A1"/>
                </a:solidFill>
                <a:latin typeface="Calibri" panose="020F0502020204030204" pitchFamily="34" charset="0"/>
              </a:rPr>
              <a:t>除了要醫治身體</a:t>
            </a:r>
            <a:r>
              <a:rPr lang="zh-HK" altLang="en-HK" sz="1200" b="1" dirty="0">
                <a:solidFill>
                  <a:srgbClr val="AC14A1"/>
                </a:solidFill>
                <a:latin typeface="Calibri" panose="020F0502020204030204" pitchFamily="34" charset="0"/>
              </a:rPr>
              <a:t>，</a:t>
            </a:r>
            <a:r>
              <a:rPr lang="zh-HK" altLang="en-US" sz="1200" b="1" dirty="0">
                <a:solidFill>
                  <a:srgbClr val="AC14A1"/>
                </a:solidFill>
                <a:latin typeface="Calibri" panose="020F0502020204030204" pitchFamily="34" charset="0"/>
              </a:rPr>
              <a:t>好重要是醫人的心靈</a:t>
            </a:r>
            <a:r>
              <a:rPr lang="zh-HK" altLang="en-HK" sz="1200" b="1" dirty="0">
                <a:solidFill>
                  <a:srgbClr val="AC14A1"/>
                </a:solidFill>
                <a:latin typeface="Calibri" panose="020F0502020204030204" pitchFamily="34" charset="0"/>
              </a:rPr>
              <a:t>，</a:t>
            </a:r>
            <a:r>
              <a:rPr lang="zh-HK" altLang="en-US" sz="1200" b="1" dirty="0">
                <a:solidFill>
                  <a:srgbClr val="AC14A1"/>
                </a:solidFill>
                <a:latin typeface="Calibri" panose="020F0502020204030204" pitchFamily="34" charset="0"/>
              </a:rPr>
              <a:t>當年的</a:t>
            </a:r>
            <a:r>
              <a:rPr lang="zh-HK" altLang="en-HK" sz="1200" b="1" dirty="0">
                <a:solidFill>
                  <a:srgbClr val="AC14A1"/>
                </a:solidFill>
                <a:latin typeface="Calibri" panose="020F0502020204030204" pitchFamily="34" charset="0"/>
              </a:rPr>
              <a:t>靈實醫院好</a:t>
            </a:r>
            <a:r>
              <a:rPr lang="zh-HK" altLang="en-US" sz="1200" b="1" dirty="0">
                <a:solidFill>
                  <a:srgbClr val="AC14A1"/>
                </a:solidFill>
                <a:latin typeface="Calibri" panose="020F0502020204030204" pitchFamily="34" charset="0"/>
              </a:rPr>
              <a:t>著</a:t>
            </a:r>
            <a:r>
              <a:rPr lang="zh-HK" altLang="en-HK" sz="1200" b="1" dirty="0">
                <a:solidFill>
                  <a:srgbClr val="AC14A1"/>
                </a:solidFill>
                <a:latin typeface="Calibri" panose="020F0502020204030204" pitchFamily="34" charset="0"/>
              </a:rPr>
              <a:t>重傳福音</a:t>
            </a:r>
            <a:r>
              <a:rPr lang="zh-HK" altLang="en-US" sz="1200" b="1" dirty="0">
                <a:solidFill>
                  <a:srgbClr val="AC14A1"/>
                </a:solidFill>
                <a:latin typeface="Calibri" panose="020F0502020204030204" pitchFamily="34" charset="0"/>
              </a:rPr>
              <a:t>比病人</a:t>
            </a:r>
            <a:r>
              <a:rPr lang="zh-HK" altLang="en-HK" sz="1200" b="1" dirty="0">
                <a:solidFill>
                  <a:srgbClr val="AC14A1"/>
                </a:solidFill>
                <a:latin typeface="Calibri" panose="020F0502020204030204" pitchFamily="34" charset="0"/>
              </a:rPr>
              <a:t>，</a:t>
            </a:r>
            <a:r>
              <a:rPr lang="zh-HK" altLang="en-US" sz="1200" b="1" dirty="0">
                <a:solidFill>
                  <a:srgbClr val="AC14A1"/>
                </a:solidFill>
                <a:latin typeface="Calibri" panose="020F0502020204030204" pitchFamily="34" charset="0"/>
              </a:rPr>
              <a:t>因為</a:t>
            </a:r>
            <a:r>
              <a:rPr lang="zh-HK" altLang="en-HK" sz="1200" b="1" dirty="0">
                <a:solidFill>
                  <a:srgbClr val="AC14A1"/>
                </a:solidFill>
                <a:latin typeface="Calibri" panose="020F0502020204030204" pitchFamily="34" charset="0"/>
              </a:rPr>
              <a:t>「人子來，為要尋找拯救失喪嘅人</a:t>
            </a:r>
            <a:r>
              <a:rPr lang="zh-TW" altLang="en-US" sz="1200" b="1" dirty="0">
                <a:solidFill>
                  <a:srgbClr val="AC14A1"/>
                </a:solidFill>
                <a:latin typeface="Calibri" panose="020F0502020204030204" pitchFamily="34" charset="0"/>
              </a:rPr>
              <a:t>」路加福音</a:t>
            </a:r>
            <a:r>
              <a:rPr lang="en-US" altLang="zh-TW" sz="1200" b="1" dirty="0">
                <a:solidFill>
                  <a:srgbClr val="AC14A1"/>
                </a:solidFill>
                <a:latin typeface="Calibri" panose="020F0502020204030204" pitchFamily="34" charset="0"/>
              </a:rPr>
              <a:t>19</a:t>
            </a:r>
            <a:r>
              <a:rPr lang="zh-TW" altLang="en-US" sz="1200" b="1" dirty="0">
                <a:solidFill>
                  <a:srgbClr val="AC14A1"/>
                </a:solidFill>
                <a:latin typeface="Calibri" panose="020F0502020204030204" pitchFamily="34" charset="0"/>
              </a:rPr>
              <a:t>章</a:t>
            </a:r>
            <a:r>
              <a:rPr lang="en-US" altLang="zh-TW" sz="1200" b="1" dirty="0">
                <a:solidFill>
                  <a:srgbClr val="AC14A1"/>
                </a:solidFill>
                <a:latin typeface="Calibri" panose="020F0502020204030204" pitchFamily="34" charset="0"/>
              </a:rPr>
              <a:t>10</a:t>
            </a:r>
            <a:r>
              <a:rPr lang="zh-TW" altLang="en-US" sz="1200" b="1" dirty="0">
                <a:solidFill>
                  <a:srgbClr val="AC14A1"/>
                </a:solidFill>
                <a:latin typeface="Calibri" panose="020F0502020204030204" pitchFamily="34" charset="0"/>
              </a:rPr>
              <a:t>節</a:t>
            </a:r>
            <a:r>
              <a:rPr lang="zh-HK" altLang="en-US" dirty="0"/>
              <a:t>拯救</a:t>
            </a:r>
            <a:r>
              <a:rPr lang="en-HK" altLang="zh-HK" dirty="0"/>
              <a:t>Greek</a:t>
            </a:r>
            <a:r>
              <a:rPr lang="zh-HK" altLang="en-US" dirty="0"/>
              <a:t>希臘原文有醫治和救治的意思！</a:t>
            </a:r>
            <a:r>
              <a:rPr lang="zh-HK" altLang="en-HK" dirty="0"/>
              <a:t>人嘅身體總有一天會衰敗，今日醫好</a:t>
            </a:r>
            <a:r>
              <a:rPr lang="zh-HK" altLang="en-US" dirty="0"/>
              <a:t>尼個病</a:t>
            </a:r>
            <a:r>
              <a:rPr lang="zh-HK" altLang="en-HK" dirty="0"/>
              <a:t>，明天又會有第二</a:t>
            </a:r>
            <a:r>
              <a:rPr lang="zh-HK" altLang="en-US" dirty="0"/>
              <a:t>隻</a:t>
            </a:r>
            <a:r>
              <a:rPr lang="zh-HK" altLang="en-HK" dirty="0"/>
              <a:t>嘅病痛</a:t>
            </a:r>
            <a:r>
              <a:rPr lang="zh-HK" altLang="en-US" dirty="0"/>
              <a:t>出現</a:t>
            </a:r>
            <a:r>
              <a:rPr lang="zh-HK" altLang="en-HK" dirty="0"/>
              <a:t>，但係若果一個人</a:t>
            </a:r>
            <a:r>
              <a:rPr lang="zh-HK" altLang="en-US" dirty="0"/>
              <a:t>有機會</a:t>
            </a:r>
            <a:r>
              <a:rPr lang="zh-HK" altLang="en-HK" dirty="0"/>
              <a:t>信主，</a:t>
            </a:r>
            <a:r>
              <a:rPr lang="zh-HK" altLang="en-US" dirty="0"/>
              <a:t>死後</a:t>
            </a:r>
            <a:r>
              <a:rPr lang="zh-HK" altLang="en-HK" dirty="0"/>
              <a:t>被主耶穌</a:t>
            </a:r>
            <a:r>
              <a:rPr lang="zh-HK" altLang="en-US" dirty="0"/>
              <a:t>接到</a:t>
            </a:r>
            <a:r>
              <a:rPr lang="zh-HK" altLang="en-HK" dirty="0"/>
              <a:t>永</a:t>
            </a:r>
            <a:r>
              <a:rPr lang="zh-HK" altLang="en-US" dirty="0"/>
              <a:t>恆的天家才是真正被醫治</a:t>
            </a:r>
            <a:r>
              <a:rPr lang="zh-HK" altLang="en-HK" dirty="0"/>
              <a:t>，</a:t>
            </a:r>
            <a:r>
              <a:rPr lang="zh-HK" altLang="en-US" dirty="0"/>
              <a:t>從永死的絕望中救出來</a:t>
            </a:r>
            <a:r>
              <a:rPr lang="zh-HK" altLang="en-HK" dirty="0"/>
              <a:t>，</a:t>
            </a:r>
            <a:r>
              <a:rPr lang="zh-HK" altLang="en-US" dirty="0"/>
              <a:t>求主給我們有司教永恆拯救的視野！</a:t>
            </a:r>
            <a:endParaRPr lang="en-HK" altLang="zh-HK" dirty="0"/>
          </a:p>
          <a:p>
            <a:endParaRPr lang="ja-JP" altLang="en-US" b="0" i="0" dirty="0">
              <a:solidFill>
                <a:srgbClr val="454545"/>
              </a:solidFill>
              <a:effectLst/>
              <a:latin typeface="UICTFontTextStyleBody"/>
            </a:endParaRPr>
          </a:p>
          <a:p>
            <a:endParaRPr lang="zh-HK" altLang="en-US" dirty="0"/>
          </a:p>
        </p:txBody>
      </p:sp>
      <p:sp>
        <p:nvSpPr>
          <p:cNvPr id="4" name="投影片編號版面配置區 3"/>
          <p:cNvSpPr>
            <a:spLocks noGrp="1"/>
          </p:cNvSpPr>
          <p:nvPr>
            <p:ph type="sldNum" sz="quarter" idx="10"/>
          </p:nvPr>
        </p:nvSpPr>
        <p:spPr/>
        <p:txBody>
          <a:bodyPr/>
          <a:lstStyle/>
          <a:p>
            <a:fld id="{DE894E74-4396-4A71-AF69-213BE2530ED3}" type="slidenum">
              <a:rPr lang="zh-HK" altLang="en-US" smtClean="0"/>
              <a:t>4</a:t>
            </a:fld>
            <a:endParaRPr lang="zh-HK" altLang="en-US"/>
          </a:p>
        </p:txBody>
      </p:sp>
    </p:spTree>
    <p:extLst>
      <p:ext uri="{BB962C8B-B14F-4D97-AF65-F5344CB8AC3E}">
        <p14:creationId xmlns:p14="http://schemas.microsoft.com/office/powerpoint/2010/main" val="1195576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HK" dirty="0"/>
              <a:t>靈實司務道養院嘅服侍</a:t>
            </a:r>
            <a:r>
              <a:rPr lang="en-US" dirty="0"/>
              <a:t>理念是以</a:t>
            </a:r>
            <a:r>
              <a:rPr lang="en-HK" dirty="0"/>
              <a:t>基督為中心的全人醫治：</a:t>
            </a:r>
          </a:p>
          <a:p>
            <a:r>
              <a:rPr lang="en-HK" dirty="0"/>
              <a:t>本院的設計為承載傷痛</a:t>
            </a:r>
            <a:r>
              <a:rPr lang="en-GB" dirty="0"/>
              <a:t>a holding environment;以跨團隊的身</a:t>
            </a:r>
            <a:r>
              <a:rPr lang="en-HK" dirty="0"/>
              <a:t>心靈醫治</a:t>
            </a:r>
            <a:r>
              <a:rPr lang="en-US" dirty="0"/>
              <a:t>a healing community;並以人為本的照顧為目標humanizing care</a:t>
            </a:r>
            <a:r>
              <a:rPr lang="ja-JP" altLang="en-HK" b="0" i="1" u="none" strike="noStrike" dirty="0">
                <a:solidFill>
                  <a:srgbClr val="0070C0"/>
                </a:solidFill>
                <a:effectLst/>
                <a:latin typeface="微軟正黑體" panose="020B0604030504040204" pitchFamily="34" charset="-120"/>
                <a:ea typeface="微軟正黑體" panose="020B0604030504040204" pitchFamily="34" charset="-120"/>
              </a:rPr>
              <a:t>。</a:t>
            </a:r>
            <a:r>
              <a:rPr lang="ja-JP" altLang="en-US" b="0" i="1" u="none" strike="noStrike" dirty="0">
                <a:solidFill>
                  <a:srgbClr val="0070C0"/>
                </a:solidFill>
                <a:effectLst/>
                <a:latin typeface="微軟正黑體" panose="020B0604030504040204" pitchFamily="34" charset="-120"/>
                <a:ea typeface="微軟正黑體" panose="020B0604030504040204" pitchFamily="34" charset="-120"/>
              </a:rPr>
              <a:t>寧養院除了有駐院中西醫生、護士、</a:t>
            </a:r>
            <a:r>
              <a:rPr lang="zh-TW" altLang="en-US" b="0" i="1" u="none" strike="noStrike" dirty="0">
                <a:solidFill>
                  <a:srgbClr val="0070C0"/>
                </a:solidFill>
                <a:effectLst/>
                <a:latin typeface="微軟正黑體" panose="020B0604030504040204" pitchFamily="34" charset="-120"/>
                <a:ea typeface="微軟正黑體" panose="020B0604030504040204" pitchFamily="34" charset="-120"/>
              </a:rPr>
              <a:t>復康</a:t>
            </a:r>
            <a:r>
              <a:rPr lang="ja-JP" altLang="en-US" b="0" i="1" u="none" strike="noStrike" dirty="0">
                <a:solidFill>
                  <a:srgbClr val="0070C0"/>
                </a:solidFill>
                <a:effectLst/>
                <a:latin typeface="微軟正黑體" panose="020B0604030504040204" pitchFamily="34" charset="-120"/>
                <a:ea typeface="微軟正黑體" panose="020B0604030504040204" pitchFamily="34" charset="-120"/>
              </a:rPr>
              <a:t>治療師醫治照顧病人的身體，也有院牧和社工關心院友和家人的心靈需要，一同實踐從神所領受「用愛擁抱生命旅程」的異象。</a:t>
            </a:r>
            <a:endParaRPr lang="en-US" dirty="0"/>
          </a:p>
        </p:txBody>
      </p:sp>
      <p:sp>
        <p:nvSpPr>
          <p:cNvPr id="4" name="Slide Number Placeholder 3"/>
          <p:cNvSpPr>
            <a:spLocks noGrp="1"/>
          </p:cNvSpPr>
          <p:nvPr>
            <p:ph type="sldNum" sz="quarter" idx="5"/>
          </p:nvPr>
        </p:nvSpPr>
        <p:spPr/>
        <p:txBody>
          <a:bodyPr/>
          <a:lstStyle/>
          <a:p>
            <a:fld id="{978897CC-CB5C-4C63-A7FA-2C8444DB1B36}" type="slidenum">
              <a:rPr lang="zh-HK" altLang="en-US" smtClean="0"/>
              <a:t>5</a:t>
            </a:fld>
            <a:endParaRPr lang="zh-HK" altLang="en-US"/>
          </a:p>
        </p:txBody>
      </p:sp>
    </p:spTree>
    <p:extLst>
      <p:ext uri="{BB962C8B-B14F-4D97-AF65-F5344CB8AC3E}">
        <p14:creationId xmlns:p14="http://schemas.microsoft.com/office/powerpoint/2010/main" val="16225479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altLang="en-US" dirty="0"/>
              <a:t>本院提供五個醫養結合的套式服務：分別為優質療養，長者復康，康復療護</a:t>
            </a:r>
            <a:r>
              <a:rPr lang="en-GB" altLang="zh-TW" dirty="0"/>
              <a:t>, </a:t>
            </a:r>
            <a:r>
              <a:rPr lang="zh-TW" altLang="en-HK" dirty="0"/>
              <a:t>舒緩治療，</a:t>
            </a:r>
            <a:r>
              <a:rPr lang="zh-TW" altLang="en-US" dirty="0"/>
              <a:t>以</a:t>
            </a:r>
            <a:r>
              <a:rPr lang="zh-TW" altLang="en-HK" dirty="0"/>
              <a:t>及安居</a:t>
            </a:r>
            <a:r>
              <a:rPr lang="zh-TW" altLang="en-US" dirty="0"/>
              <a:t>頤養等計劃</a:t>
            </a:r>
            <a:r>
              <a:rPr lang="ja-JP" altLang="en-US" b="0" i="1" u="none" strike="noStrike" dirty="0">
                <a:solidFill>
                  <a:srgbClr val="0070C0"/>
                </a:solidFill>
                <a:effectLst/>
                <a:latin typeface="微軟正黑體" panose="020B0604030504040204" pitchFamily="34" charset="-120"/>
                <a:ea typeface="微軟正黑體" panose="020B0604030504040204" pitchFamily="34" charset="-120"/>
              </a:rPr>
              <a:t>服務短期、長期及晚期、的院友。</a:t>
            </a:r>
            <a:endParaRPr lang="en-US" dirty="0"/>
          </a:p>
        </p:txBody>
      </p:sp>
      <p:sp>
        <p:nvSpPr>
          <p:cNvPr id="4" name="Slide Number Placeholder 3"/>
          <p:cNvSpPr>
            <a:spLocks noGrp="1"/>
          </p:cNvSpPr>
          <p:nvPr>
            <p:ph type="sldNum" sz="quarter" idx="5"/>
          </p:nvPr>
        </p:nvSpPr>
        <p:spPr/>
        <p:txBody>
          <a:bodyPr/>
          <a:lstStyle/>
          <a:p>
            <a:fld id="{978897CC-CB5C-4C63-A7FA-2C8444DB1B36}" type="slidenum">
              <a:rPr lang="zh-HK" altLang="en-US" smtClean="0"/>
              <a:t>6</a:t>
            </a:fld>
            <a:endParaRPr lang="zh-HK" altLang="en-US"/>
          </a:p>
        </p:txBody>
      </p:sp>
    </p:spTree>
    <p:extLst>
      <p:ext uri="{BB962C8B-B14F-4D97-AF65-F5344CB8AC3E}">
        <p14:creationId xmlns:p14="http://schemas.microsoft.com/office/powerpoint/2010/main" val="6107325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HK" dirty="0"/>
              <a:t>另外，為答謝主僕在教會及宣教工場勞苦的服侍，我哋哋設計咗專為支援牧者宣教士及其配偶或父母嘅短期或長期護理及生命晚期特惠照顧的計劃：</a:t>
            </a:r>
            <a:endParaRPr lang="en-US" dirty="0"/>
          </a:p>
        </p:txBody>
      </p:sp>
      <p:sp>
        <p:nvSpPr>
          <p:cNvPr id="4" name="Slide Number Placeholder 3"/>
          <p:cNvSpPr>
            <a:spLocks noGrp="1"/>
          </p:cNvSpPr>
          <p:nvPr>
            <p:ph type="sldNum" sz="quarter" idx="5"/>
          </p:nvPr>
        </p:nvSpPr>
        <p:spPr/>
        <p:txBody>
          <a:bodyPr/>
          <a:lstStyle/>
          <a:p>
            <a:fld id="{978897CC-CB5C-4C63-A7FA-2C8444DB1B36}" type="slidenum">
              <a:rPr lang="zh-HK" altLang="en-US" smtClean="0"/>
              <a:t>7</a:t>
            </a:fld>
            <a:endParaRPr lang="zh-HK" altLang="en-US"/>
          </a:p>
        </p:txBody>
      </p:sp>
    </p:spTree>
    <p:extLst>
      <p:ext uri="{BB962C8B-B14F-4D97-AF65-F5344CB8AC3E}">
        <p14:creationId xmlns:p14="http://schemas.microsoft.com/office/powerpoint/2010/main" val="36039794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HK" dirty="0"/>
              <a:t>另外我們也有四項的家居護理及安老院舍支援嘅服務</a:t>
            </a:r>
            <a:endParaRPr lang="en-US" dirty="0"/>
          </a:p>
        </p:txBody>
      </p:sp>
      <p:sp>
        <p:nvSpPr>
          <p:cNvPr id="4" name="Slide Number Placeholder 3"/>
          <p:cNvSpPr>
            <a:spLocks noGrp="1"/>
          </p:cNvSpPr>
          <p:nvPr>
            <p:ph type="sldNum" sz="quarter" idx="5"/>
          </p:nvPr>
        </p:nvSpPr>
        <p:spPr/>
        <p:txBody>
          <a:bodyPr/>
          <a:lstStyle/>
          <a:p>
            <a:fld id="{978897CC-CB5C-4C63-A7FA-2C8444DB1B36}" type="slidenum">
              <a:rPr lang="zh-HK" altLang="en-US" smtClean="0"/>
              <a:t>8</a:t>
            </a:fld>
            <a:endParaRPr lang="zh-HK" altLang="en-US"/>
          </a:p>
        </p:txBody>
      </p:sp>
    </p:spTree>
    <p:extLst>
      <p:ext uri="{BB962C8B-B14F-4D97-AF65-F5344CB8AC3E}">
        <p14:creationId xmlns:p14="http://schemas.microsoft.com/office/powerpoint/2010/main" val="23877138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HK" dirty="0"/>
              <a:t>今日我也帶了靈實司務道養院嘅刊物寧養院園地給大家分享</a:t>
            </a:r>
          </a:p>
          <a:p>
            <a:r>
              <a:rPr lang="en-HK" dirty="0"/>
              <a:t>另外，大家也可登入本院的網址、或影Qrcode 登記接收本院的資訊及臉書，轉介本院給有需要的親友。</a:t>
            </a:r>
            <a:r>
              <a:rPr lang="ja-JP" altLang="en-US" b="0" i="1" u="none" strike="noStrike" dirty="0">
                <a:solidFill>
                  <a:srgbClr val="0070C0"/>
                </a:solidFill>
                <a:effectLst/>
                <a:latin typeface="微軟正黑體" panose="020B0604030504040204" pitchFamily="34" charset="-120"/>
                <a:ea typeface="微軟正黑體" panose="020B0604030504040204" pitchFamily="34" charset="-120"/>
              </a:rPr>
              <a:t>一同實踐從神而來「用愛擁抱生命旅程」的異象。</a:t>
            </a:r>
            <a:endParaRPr lang="en-US" dirty="0"/>
          </a:p>
        </p:txBody>
      </p:sp>
      <p:sp>
        <p:nvSpPr>
          <p:cNvPr id="4" name="Slide Number Placeholder 3"/>
          <p:cNvSpPr>
            <a:spLocks noGrp="1"/>
          </p:cNvSpPr>
          <p:nvPr>
            <p:ph type="sldNum" sz="quarter" idx="5"/>
          </p:nvPr>
        </p:nvSpPr>
        <p:spPr/>
        <p:txBody>
          <a:bodyPr/>
          <a:lstStyle/>
          <a:p>
            <a:fld id="{978897CC-CB5C-4C63-A7FA-2C8444DB1B36}" type="slidenum">
              <a:rPr lang="zh-HK" altLang="en-US" smtClean="0"/>
              <a:t>9</a:t>
            </a:fld>
            <a:endParaRPr lang="zh-HK" altLang="en-US"/>
          </a:p>
        </p:txBody>
      </p:sp>
    </p:spTree>
    <p:extLst>
      <p:ext uri="{BB962C8B-B14F-4D97-AF65-F5344CB8AC3E}">
        <p14:creationId xmlns:p14="http://schemas.microsoft.com/office/powerpoint/2010/main" val="16225479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pic>
        <p:nvPicPr>
          <p:cNvPr id="7" name="Picture 2" descr="C:\Users\estherlo\Documents\福音事工部\HOHCS\Powpoint template\HOHCSPowerpointTemplate_2011 (revised)P2.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89012"/>
          <a:stretch/>
        </p:blipFill>
        <p:spPr bwMode="auto">
          <a:xfrm>
            <a:off x="0" y="4578350"/>
            <a:ext cx="9144000"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C:\Users\estherlo\Documents\福音事工部\HOHCS\Powpoint template\HOHCSPowerpointTemplate_2011 (revised)P2.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b="74938"/>
          <a:stretch/>
        </p:blipFill>
        <p:spPr bwMode="auto">
          <a:xfrm>
            <a:off x="0" y="1329612"/>
            <a:ext cx="9144000" cy="216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標題 1"/>
          <p:cNvSpPr>
            <a:spLocks noGrp="1"/>
          </p:cNvSpPr>
          <p:nvPr>
            <p:ph type="ctrTitle"/>
          </p:nvPr>
        </p:nvSpPr>
        <p:spPr>
          <a:xfrm>
            <a:off x="685800" y="1597819"/>
            <a:ext cx="7772400" cy="1102519"/>
          </a:xfrm>
        </p:spPr>
        <p:txBody>
          <a:bodyPr/>
          <a:lstStyle/>
          <a:p>
            <a:r>
              <a:rPr lang="zh-TW" altLang="en-US"/>
              <a:t>按一下以編輯母片標題樣式</a:t>
            </a:r>
            <a:endParaRPr lang="zh-HK" altLang="en-US"/>
          </a:p>
        </p:txBody>
      </p:sp>
      <p:sp>
        <p:nvSpPr>
          <p:cNvPr id="3" name="副標題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endParaRPr lang="zh-HK" altLang="en-US"/>
          </a:p>
        </p:txBody>
      </p:sp>
      <p:sp>
        <p:nvSpPr>
          <p:cNvPr id="4" name="日期版面配置區 3"/>
          <p:cNvSpPr>
            <a:spLocks noGrp="1"/>
          </p:cNvSpPr>
          <p:nvPr>
            <p:ph type="dt" sz="half" idx="10"/>
          </p:nvPr>
        </p:nvSpPr>
        <p:spPr/>
        <p:txBody>
          <a:bodyPr/>
          <a:lstStyle/>
          <a:p>
            <a:fld id="{9B1C1FE1-F5DB-4D4C-B1B7-C6DCA8F92C0B}" type="datetimeFigureOut">
              <a:rPr lang="zh-HK" altLang="en-US" smtClean="0"/>
              <a:t>18/07/26</a:t>
            </a:fld>
            <a:endParaRPr lang="zh-HK" altLang="en-US"/>
          </a:p>
        </p:txBody>
      </p:sp>
      <p:sp>
        <p:nvSpPr>
          <p:cNvPr id="5" name="頁尾版面配置區 4"/>
          <p:cNvSpPr>
            <a:spLocks noGrp="1"/>
          </p:cNvSpPr>
          <p:nvPr>
            <p:ph type="ftr" sz="quarter" idx="11"/>
          </p:nvPr>
        </p:nvSpPr>
        <p:spPr/>
        <p:txBody>
          <a:bodyPr/>
          <a:lstStyle/>
          <a:p>
            <a:endParaRPr lang="zh-HK" altLang="en-US"/>
          </a:p>
        </p:txBody>
      </p:sp>
      <p:sp>
        <p:nvSpPr>
          <p:cNvPr id="6" name="投影片編號版面配置區 5"/>
          <p:cNvSpPr>
            <a:spLocks noGrp="1"/>
          </p:cNvSpPr>
          <p:nvPr>
            <p:ph type="sldNum" sz="quarter" idx="12"/>
          </p:nvPr>
        </p:nvSpPr>
        <p:spPr/>
        <p:txBody>
          <a:bodyPr/>
          <a:lstStyle/>
          <a:p>
            <a:fld id="{D09400D9-C493-4EDF-9871-7FAC221309D3}" type="slidenum">
              <a:rPr lang="zh-HK" altLang="en-US" smtClean="0"/>
              <a:t>‹#›</a:t>
            </a:fld>
            <a:endParaRPr lang="zh-HK" altLang="en-US"/>
          </a:p>
        </p:txBody>
      </p:sp>
    </p:spTree>
    <p:extLst>
      <p:ext uri="{BB962C8B-B14F-4D97-AF65-F5344CB8AC3E}">
        <p14:creationId xmlns:p14="http://schemas.microsoft.com/office/powerpoint/2010/main" val="3295836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3600450"/>
            <a:ext cx="5486400" cy="425054"/>
          </a:xfrm>
        </p:spPr>
        <p:txBody>
          <a:bodyPr anchor="b"/>
          <a:lstStyle>
            <a:lvl1pPr algn="l">
              <a:defRPr sz="2000" b="1"/>
            </a:lvl1pPr>
          </a:lstStyle>
          <a:p>
            <a:r>
              <a:rPr lang="zh-TW" altLang="en-US"/>
              <a:t>按一下以編輯母片標題樣式</a:t>
            </a:r>
            <a:endParaRPr lang="zh-HK" altLang="en-US"/>
          </a:p>
        </p:txBody>
      </p:sp>
      <p:sp>
        <p:nvSpPr>
          <p:cNvPr id="3" name="圖片版面配置區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HK" altLang="en-US"/>
          </a:p>
        </p:txBody>
      </p:sp>
      <p:sp>
        <p:nvSpPr>
          <p:cNvPr id="4" name="文字版面配置區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9B1C1FE1-F5DB-4D4C-B1B7-C6DCA8F92C0B}" type="datetimeFigureOut">
              <a:rPr lang="zh-HK" altLang="en-US" smtClean="0"/>
              <a:t>18/07/26</a:t>
            </a:fld>
            <a:endParaRPr lang="zh-HK" altLang="en-US"/>
          </a:p>
        </p:txBody>
      </p:sp>
      <p:sp>
        <p:nvSpPr>
          <p:cNvPr id="6" name="頁尾版面配置區 5"/>
          <p:cNvSpPr>
            <a:spLocks noGrp="1"/>
          </p:cNvSpPr>
          <p:nvPr>
            <p:ph type="ftr" sz="quarter" idx="11"/>
          </p:nvPr>
        </p:nvSpPr>
        <p:spPr/>
        <p:txBody>
          <a:bodyPr/>
          <a:lstStyle/>
          <a:p>
            <a:endParaRPr lang="zh-HK" altLang="en-US"/>
          </a:p>
        </p:txBody>
      </p:sp>
      <p:sp>
        <p:nvSpPr>
          <p:cNvPr id="7" name="投影片編號版面配置區 6"/>
          <p:cNvSpPr>
            <a:spLocks noGrp="1"/>
          </p:cNvSpPr>
          <p:nvPr>
            <p:ph type="sldNum" sz="quarter" idx="12"/>
          </p:nvPr>
        </p:nvSpPr>
        <p:spPr/>
        <p:txBody>
          <a:bodyPr/>
          <a:lstStyle/>
          <a:p>
            <a:fld id="{D09400D9-C493-4EDF-9871-7FAC221309D3}" type="slidenum">
              <a:rPr lang="zh-HK" altLang="en-US" smtClean="0"/>
              <a:t>‹#›</a:t>
            </a:fld>
            <a:endParaRPr lang="zh-HK" altLang="en-US"/>
          </a:p>
        </p:txBody>
      </p:sp>
    </p:spTree>
    <p:extLst>
      <p:ext uri="{BB962C8B-B14F-4D97-AF65-F5344CB8AC3E}">
        <p14:creationId xmlns:p14="http://schemas.microsoft.com/office/powerpoint/2010/main" val="879286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zh-HK" altLang="en-US"/>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HK" altLang="en-US"/>
          </a:p>
        </p:txBody>
      </p:sp>
      <p:sp>
        <p:nvSpPr>
          <p:cNvPr id="4" name="日期版面配置區 3"/>
          <p:cNvSpPr>
            <a:spLocks noGrp="1"/>
          </p:cNvSpPr>
          <p:nvPr>
            <p:ph type="dt" sz="half" idx="10"/>
          </p:nvPr>
        </p:nvSpPr>
        <p:spPr/>
        <p:txBody>
          <a:bodyPr/>
          <a:lstStyle/>
          <a:p>
            <a:fld id="{9B1C1FE1-F5DB-4D4C-B1B7-C6DCA8F92C0B}" type="datetimeFigureOut">
              <a:rPr lang="zh-HK" altLang="en-US" smtClean="0"/>
              <a:t>18/07/26</a:t>
            </a:fld>
            <a:endParaRPr lang="zh-HK" altLang="en-US"/>
          </a:p>
        </p:txBody>
      </p:sp>
      <p:sp>
        <p:nvSpPr>
          <p:cNvPr id="5" name="頁尾版面配置區 4"/>
          <p:cNvSpPr>
            <a:spLocks noGrp="1"/>
          </p:cNvSpPr>
          <p:nvPr>
            <p:ph type="ftr" sz="quarter" idx="11"/>
          </p:nvPr>
        </p:nvSpPr>
        <p:spPr/>
        <p:txBody>
          <a:bodyPr/>
          <a:lstStyle/>
          <a:p>
            <a:endParaRPr lang="zh-HK" altLang="en-US"/>
          </a:p>
        </p:txBody>
      </p:sp>
      <p:sp>
        <p:nvSpPr>
          <p:cNvPr id="6" name="投影片編號版面配置區 5"/>
          <p:cNvSpPr>
            <a:spLocks noGrp="1"/>
          </p:cNvSpPr>
          <p:nvPr>
            <p:ph type="sldNum" sz="quarter" idx="12"/>
          </p:nvPr>
        </p:nvSpPr>
        <p:spPr/>
        <p:txBody>
          <a:bodyPr/>
          <a:lstStyle/>
          <a:p>
            <a:fld id="{D09400D9-C493-4EDF-9871-7FAC221309D3}" type="slidenum">
              <a:rPr lang="zh-HK" altLang="en-US" smtClean="0"/>
              <a:t>‹#›</a:t>
            </a:fld>
            <a:endParaRPr lang="zh-HK" altLang="en-US"/>
          </a:p>
        </p:txBody>
      </p:sp>
    </p:spTree>
    <p:extLst>
      <p:ext uri="{BB962C8B-B14F-4D97-AF65-F5344CB8AC3E}">
        <p14:creationId xmlns:p14="http://schemas.microsoft.com/office/powerpoint/2010/main" val="11863241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05979"/>
            <a:ext cx="2057400" cy="4388644"/>
          </a:xfrm>
        </p:spPr>
        <p:txBody>
          <a:bodyPr vert="eaVert"/>
          <a:lstStyle/>
          <a:p>
            <a:r>
              <a:rPr lang="zh-TW" altLang="en-US"/>
              <a:t>按一下以編輯母片標題樣式</a:t>
            </a:r>
            <a:endParaRPr lang="zh-HK" altLang="en-US"/>
          </a:p>
        </p:txBody>
      </p:sp>
      <p:sp>
        <p:nvSpPr>
          <p:cNvPr id="3" name="直排文字版面配置區 2"/>
          <p:cNvSpPr>
            <a:spLocks noGrp="1"/>
          </p:cNvSpPr>
          <p:nvPr>
            <p:ph type="body" orient="vert" idx="1"/>
          </p:nvPr>
        </p:nvSpPr>
        <p:spPr>
          <a:xfrm>
            <a:off x="457200" y="205979"/>
            <a:ext cx="6019800" cy="4388644"/>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HK" altLang="en-US"/>
          </a:p>
        </p:txBody>
      </p:sp>
      <p:sp>
        <p:nvSpPr>
          <p:cNvPr id="4" name="日期版面配置區 3"/>
          <p:cNvSpPr>
            <a:spLocks noGrp="1"/>
          </p:cNvSpPr>
          <p:nvPr>
            <p:ph type="dt" sz="half" idx="10"/>
          </p:nvPr>
        </p:nvSpPr>
        <p:spPr/>
        <p:txBody>
          <a:bodyPr/>
          <a:lstStyle/>
          <a:p>
            <a:fld id="{9B1C1FE1-F5DB-4D4C-B1B7-C6DCA8F92C0B}" type="datetimeFigureOut">
              <a:rPr lang="zh-HK" altLang="en-US" smtClean="0"/>
              <a:t>18/07/26</a:t>
            </a:fld>
            <a:endParaRPr lang="zh-HK" altLang="en-US"/>
          </a:p>
        </p:txBody>
      </p:sp>
      <p:sp>
        <p:nvSpPr>
          <p:cNvPr id="5" name="頁尾版面配置區 4"/>
          <p:cNvSpPr>
            <a:spLocks noGrp="1"/>
          </p:cNvSpPr>
          <p:nvPr>
            <p:ph type="ftr" sz="quarter" idx="11"/>
          </p:nvPr>
        </p:nvSpPr>
        <p:spPr/>
        <p:txBody>
          <a:bodyPr/>
          <a:lstStyle/>
          <a:p>
            <a:endParaRPr lang="zh-HK" altLang="en-US"/>
          </a:p>
        </p:txBody>
      </p:sp>
      <p:sp>
        <p:nvSpPr>
          <p:cNvPr id="6" name="投影片編號版面配置區 5"/>
          <p:cNvSpPr>
            <a:spLocks noGrp="1"/>
          </p:cNvSpPr>
          <p:nvPr>
            <p:ph type="sldNum" sz="quarter" idx="12"/>
          </p:nvPr>
        </p:nvSpPr>
        <p:spPr/>
        <p:txBody>
          <a:bodyPr/>
          <a:lstStyle/>
          <a:p>
            <a:fld id="{D09400D9-C493-4EDF-9871-7FAC221309D3}" type="slidenum">
              <a:rPr lang="zh-HK" altLang="en-US" smtClean="0"/>
              <a:t>‹#›</a:t>
            </a:fld>
            <a:endParaRPr lang="zh-HK" altLang="en-US"/>
          </a:p>
        </p:txBody>
      </p:sp>
    </p:spTree>
    <p:extLst>
      <p:ext uri="{BB962C8B-B14F-4D97-AF65-F5344CB8AC3E}">
        <p14:creationId xmlns:p14="http://schemas.microsoft.com/office/powerpoint/2010/main" val="2700650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2">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1028803"/>
          </a:xfrm>
          <a:prstGeom prst="rect">
            <a:avLst/>
          </a:prstGeom>
        </p:spPr>
      </p:pic>
      <p:sp>
        <p:nvSpPr>
          <p:cNvPr id="8" name="Title 1"/>
          <p:cNvSpPr>
            <a:spLocks noGrp="1"/>
          </p:cNvSpPr>
          <p:nvPr>
            <p:ph type="title"/>
          </p:nvPr>
        </p:nvSpPr>
        <p:spPr>
          <a:xfrm>
            <a:off x="1463040" y="141587"/>
            <a:ext cx="6217920" cy="745629"/>
          </a:xfrm>
        </p:spPr>
        <p:txBody>
          <a:bodyPr>
            <a:normAutofit/>
          </a:bodyPr>
          <a:lstStyle>
            <a:lvl1pPr algn="ctr">
              <a:defRPr sz="3200" baseline="0">
                <a:solidFill>
                  <a:schemeClr val="bg1"/>
                </a:solidFill>
                <a:latin typeface="Arial" panose="020B0604020202020204" pitchFamily="34" charset="0"/>
                <a:ea typeface="Microsoft JhengHei" panose="020B0604030504040204" pitchFamily="34" charset="-120"/>
              </a:defRPr>
            </a:lvl1pPr>
          </a:lstStyle>
          <a:p>
            <a:r>
              <a:rPr lang="en-US" dirty="0"/>
              <a:t>Click to edit Master title style</a:t>
            </a:r>
          </a:p>
        </p:txBody>
      </p:sp>
      <p:sp>
        <p:nvSpPr>
          <p:cNvPr id="9" name="Text Placeholder 2"/>
          <p:cNvSpPr>
            <a:spLocks noGrp="1"/>
          </p:cNvSpPr>
          <p:nvPr>
            <p:ph type="body" idx="1"/>
          </p:nvPr>
        </p:nvSpPr>
        <p:spPr>
          <a:xfrm>
            <a:off x="408867" y="1359585"/>
            <a:ext cx="4109799" cy="274320"/>
          </a:xfrm>
        </p:spPr>
        <p:txBody>
          <a:bodyPr anchor="t">
            <a:normAutofit/>
          </a:bodyPr>
          <a:lstStyle>
            <a:lvl1pPr marL="0" indent="0">
              <a:buNone/>
              <a:defRPr lang="en-US" sz="2000" b="0" kern="1200" baseline="0" dirty="0" smtClean="0">
                <a:solidFill>
                  <a:srgbClr val="FF3399"/>
                </a:solidFill>
                <a:latin typeface="Arial" panose="020B0604020202020204" pitchFamily="34" charset="0"/>
                <a:ea typeface="Microsoft JhengHei" panose="020B0604030504040204" pitchFamily="34" charset="-120"/>
                <a:cs typeface="+mn-cs"/>
              </a:defRPr>
            </a:lvl1pPr>
            <a:lvl2pPr marL="342882" indent="0">
              <a:buNone/>
              <a:defRPr sz="1500" b="1"/>
            </a:lvl2pPr>
            <a:lvl3pPr marL="685766" indent="0">
              <a:buNone/>
              <a:defRPr sz="1351" b="1"/>
            </a:lvl3pPr>
            <a:lvl4pPr marL="1028649" indent="0">
              <a:buNone/>
              <a:defRPr sz="1200" b="1"/>
            </a:lvl4pPr>
            <a:lvl5pPr marL="1371532" indent="0">
              <a:buNone/>
              <a:defRPr sz="1200" b="1"/>
            </a:lvl5pPr>
            <a:lvl6pPr marL="1714414" indent="0">
              <a:buNone/>
              <a:defRPr sz="1200" b="1"/>
            </a:lvl6pPr>
            <a:lvl7pPr marL="2057298" indent="0">
              <a:buNone/>
              <a:defRPr sz="1200" b="1"/>
            </a:lvl7pPr>
            <a:lvl8pPr marL="2400180" indent="0">
              <a:buNone/>
              <a:defRPr sz="1200" b="1"/>
            </a:lvl8pPr>
            <a:lvl9pPr marL="2743062" indent="0">
              <a:buNone/>
              <a:defRPr sz="1200" b="1"/>
            </a:lvl9pPr>
          </a:lstStyle>
          <a:p>
            <a:pPr marL="0" lvl="0" indent="0" algn="l" defTabSz="685766" rtl="0" eaLnBrk="1" latinLnBrk="0" hangingPunct="1">
              <a:lnSpc>
                <a:spcPct val="90000"/>
              </a:lnSpc>
              <a:spcBef>
                <a:spcPts val="751"/>
              </a:spcBef>
              <a:buFont typeface="Arial" panose="020B0604020202020204" pitchFamily="34" charset="0"/>
              <a:buNone/>
            </a:pPr>
            <a:r>
              <a:rPr lang="en-US" dirty="0"/>
              <a:t>Click to edit Master text styles</a:t>
            </a:r>
          </a:p>
        </p:txBody>
      </p:sp>
      <p:sp>
        <p:nvSpPr>
          <p:cNvPr id="10" name="Content Placeholder 3"/>
          <p:cNvSpPr>
            <a:spLocks noGrp="1"/>
          </p:cNvSpPr>
          <p:nvPr>
            <p:ph sz="half" idx="10"/>
          </p:nvPr>
        </p:nvSpPr>
        <p:spPr>
          <a:xfrm>
            <a:off x="408867" y="1634443"/>
            <a:ext cx="4109799" cy="2072581"/>
          </a:xfrm>
        </p:spPr>
        <p:txBody>
          <a:bodyPr>
            <a:normAutofit/>
          </a:bodyPr>
          <a:lstStyle>
            <a:lvl1pPr>
              <a:defRPr sz="1600" baseline="0">
                <a:latin typeface="Arial" panose="020B0604020202020204" pitchFamily="34" charset="0"/>
                <a:ea typeface="Microsoft JhengHei" panose="020B0604030504040204" pitchFamily="34" charset="-120"/>
              </a:defRPr>
            </a:lvl1pPr>
            <a:lvl2pPr>
              <a:defRPr sz="1200" baseline="0">
                <a:latin typeface="Arial" panose="020B0604020202020204" pitchFamily="34" charset="0"/>
                <a:ea typeface="Microsoft JhengHei" panose="020B0604030504040204" pitchFamily="34" charset="-120"/>
              </a:defRPr>
            </a:lvl2pPr>
            <a:lvl3pPr>
              <a:defRPr sz="1100" baseline="0">
                <a:latin typeface="Arial" panose="020B0604020202020204" pitchFamily="34" charset="0"/>
                <a:ea typeface="Microsoft JhengHei" panose="020B0604030504040204" pitchFamily="34" charset="-120"/>
              </a:defRPr>
            </a:lvl3pPr>
            <a:lvl4pPr>
              <a:defRPr sz="1050" baseline="0">
                <a:latin typeface="Arial" panose="020B0604020202020204" pitchFamily="34" charset="0"/>
                <a:ea typeface="Microsoft JhengHei" panose="020B0604030504040204" pitchFamily="34" charset="-120"/>
              </a:defRPr>
            </a:lvl4pPr>
            <a:lvl5pPr>
              <a:defRPr sz="1050" baseline="0">
                <a:latin typeface="Arial" panose="020B0604020202020204" pitchFamily="34" charset="0"/>
                <a:ea typeface="Microsoft JhengHei" panose="020B0604030504040204" pitchFamily="34" charset="-12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2"/>
          <p:cNvSpPr>
            <a:spLocks noGrp="1"/>
          </p:cNvSpPr>
          <p:nvPr>
            <p:ph type="body" idx="11"/>
          </p:nvPr>
        </p:nvSpPr>
        <p:spPr>
          <a:xfrm>
            <a:off x="4615107" y="1359585"/>
            <a:ext cx="4109799" cy="274320"/>
          </a:xfrm>
        </p:spPr>
        <p:txBody>
          <a:bodyPr anchor="t">
            <a:normAutofit/>
          </a:bodyPr>
          <a:lstStyle>
            <a:lvl1pPr marL="0" indent="0">
              <a:buNone/>
              <a:defRPr lang="en-US" sz="2000" b="0" kern="1200" baseline="0" dirty="0" smtClean="0">
                <a:solidFill>
                  <a:srgbClr val="FF3399"/>
                </a:solidFill>
                <a:latin typeface="Arial" panose="020B0604020202020204" pitchFamily="34" charset="0"/>
                <a:ea typeface="Microsoft JhengHei" panose="020B0604030504040204" pitchFamily="34" charset="-120"/>
                <a:cs typeface="+mn-cs"/>
              </a:defRPr>
            </a:lvl1pPr>
            <a:lvl2pPr marL="342882" indent="0">
              <a:buNone/>
              <a:defRPr sz="1500" b="1"/>
            </a:lvl2pPr>
            <a:lvl3pPr marL="685766" indent="0">
              <a:buNone/>
              <a:defRPr sz="1351" b="1"/>
            </a:lvl3pPr>
            <a:lvl4pPr marL="1028649" indent="0">
              <a:buNone/>
              <a:defRPr sz="1200" b="1"/>
            </a:lvl4pPr>
            <a:lvl5pPr marL="1371532" indent="0">
              <a:buNone/>
              <a:defRPr sz="1200" b="1"/>
            </a:lvl5pPr>
            <a:lvl6pPr marL="1714414" indent="0">
              <a:buNone/>
              <a:defRPr sz="1200" b="1"/>
            </a:lvl6pPr>
            <a:lvl7pPr marL="2057298" indent="0">
              <a:buNone/>
              <a:defRPr sz="1200" b="1"/>
            </a:lvl7pPr>
            <a:lvl8pPr marL="2400180" indent="0">
              <a:buNone/>
              <a:defRPr sz="1200" b="1"/>
            </a:lvl8pPr>
            <a:lvl9pPr marL="2743062" indent="0">
              <a:buNone/>
              <a:defRPr sz="1200" b="1"/>
            </a:lvl9pPr>
          </a:lstStyle>
          <a:p>
            <a:pPr marL="0" lvl="0" indent="0" algn="l" defTabSz="685766" rtl="0" eaLnBrk="1" latinLnBrk="0" hangingPunct="1">
              <a:lnSpc>
                <a:spcPct val="90000"/>
              </a:lnSpc>
              <a:spcBef>
                <a:spcPts val="751"/>
              </a:spcBef>
              <a:buFont typeface="Arial" panose="020B0604020202020204" pitchFamily="34" charset="0"/>
              <a:buNone/>
            </a:pPr>
            <a:r>
              <a:rPr lang="en-US" dirty="0"/>
              <a:t>Click to edit Master text styles</a:t>
            </a:r>
          </a:p>
        </p:txBody>
      </p:sp>
      <p:sp>
        <p:nvSpPr>
          <p:cNvPr id="12" name="Content Placeholder 3"/>
          <p:cNvSpPr>
            <a:spLocks noGrp="1"/>
          </p:cNvSpPr>
          <p:nvPr>
            <p:ph sz="half" idx="12"/>
          </p:nvPr>
        </p:nvSpPr>
        <p:spPr>
          <a:xfrm>
            <a:off x="4615107" y="1634443"/>
            <a:ext cx="4109799" cy="2072581"/>
          </a:xfrm>
        </p:spPr>
        <p:txBody>
          <a:bodyPr>
            <a:normAutofit/>
          </a:bodyPr>
          <a:lstStyle>
            <a:lvl1pPr>
              <a:defRPr sz="1600" baseline="0">
                <a:latin typeface="Arial" panose="020B0604020202020204" pitchFamily="34" charset="0"/>
                <a:ea typeface="Microsoft JhengHei" panose="020B0604030504040204" pitchFamily="34" charset="-120"/>
              </a:defRPr>
            </a:lvl1pPr>
            <a:lvl2pPr>
              <a:defRPr sz="1200" baseline="0">
                <a:latin typeface="Arial" panose="020B0604020202020204" pitchFamily="34" charset="0"/>
                <a:ea typeface="Microsoft JhengHei" panose="020B0604030504040204" pitchFamily="34" charset="-120"/>
              </a:defRPr>
            </a:lvl2pPr>
            <a:lvl3pPr>
              <a:defRPr sz="1100" baseline="0">
                <a:latin typeface="Arial" panose="020B0604020202020204" pitchFamily="34" charset="0"/>
                <a:ea typeface="Microsoft JhengHei" panose="020B0604030504040204" pitchFamily="34" charset="-120"/>
              </a:defRPr>
            </a:lvl3pPr>
            <a:lvl4pPr>
              <a:defRPr sz="1050" baseline="0">
                <a:latin typeface="Arial" panose="020B0604020202020204" pitchFamily="34" charset="0"/>
                <a:ea typeface="Microsoft JhengHei" panose="020B0604030504040204" pitchFamily="34" charset="-120"/>
              </a:defRPr>
            </a:lvl4pPr>
            <a:lvl5pPr>
              <a:defRPr sz="1050" baseline="0">
                <a:latin typeface="Arial" panose="020B0604020202020204" pitchFamily="34" charset="0"/>
                <a:ea typeface="Microsoft JhengHei" panose="020B0604030504040204" pitchFamily="34" charset="-12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567487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ntent 1">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1028803"/>
          </a:xfrm>
          <a:prstGeom prst="rect">
            <a:avLst/>
          </a:prstGeom>
        </p:spPr>
      </p:pic>
      <p:sp>
        <p:nvSpPr>
          <p:cNvPr id="7" name="Text Placeholder 2"/>
          <p:cNvSpPr>
            <a:spLocks noGrp="1"/>
          </p:cNvSpPr>
          <p:nvPr>
            <p:ph type="body" idx="1"/>
          </p:nvPr>
        </p:nvSpPr>
        <p:spPr>
          <a:xfrm>
            <a:off x="408867" y="1358033"/>
            <a:ext cx="7884153" cy="274320"/>
          </a:xfrm>
        </p:spPr>
        <p:txBody>
          <a:bodyPr anchor="t">
            <a:normAutofit/>
          </a:bodyPr>
          <a:lstStyle>
            <a:lvl1pPr marL="0" indent="0">
              <a:buNone/>
              <a:defRPr lang="en-US" sz="2000" b="0" kern="1200" baseline="0" dirty="0" smtClean="0">
                <a:solidFill>
                  <a:srgbClr val="FF3399"/>
                </a:solidFill>
                <a:latin typeface="Arial" panose="020B0604020202020204" pitchFamily="34" charset="0"/>
                <a:ea typeface="Microsoft JhengHei" panose="020B0604030504040204" pitchFamily="34" charset="-120"/>
                <a:cs typeface="+mn-cs"/>
              </a:defRPr>
            </a:lvl1pPr>
            <a:lvl2pPr marL="342882" indent="0">
              <a:buNone/>
              <a:defRPr sz="1500" b="1"/>
            </a:lvl2pPr>
            <a:lvl3pPr marL="685766" indent="0">
              <a:buNone/>
              <a:defRPr sz="1351" b="1"/>
            </a:lvl3pPr>
            <a:lvl4pPr marL="1028649" indent="0">
              <a:buNone/>
              <a:defRPr sz="1200" b="1"/>
            </a:lvl4pPr>
            <a:lvl5pPr marL="1371532" indent="0">
              <a:buNone/>
              <a:defRPr sz="1200" b="1"/>
            </a:lvl5pPr>
            <a:lvl6pPr marL="1714414" indent="0">
              <a:buNone/>
              <a:defRPr sz="1200" b="1"/>
            </a:lvl6pPr>
            <a:lvl7pPr marL="2057298" indent="0">
              <a:buNone/>
              <a:defRPr sz="1200" b="1"/>
            </a:lvl7pPr>
            <a:lvl8pPr marL="2400180" indent="0">
              <a:buNone/>
              <a:defRPr sz="1200" b="1"/>
            </a:lvl8pPr>
            <a:lvl9pPr marL="2743062" indent="0">
              <a:buNone/>
              <a:defRPr sz="1200" b="1"/>
            </a:lvl9pPr>
          </a:lstStyle>
          <a:p>
            <a:pPr marL="0" lvl="0" indent="0" algn="l" defTabSz="685766" rtl="0" eaLnBrk="1" latinLnBrk="0" hangingPunct="1">
              <a:lnSpc>
                <a:spcPct val="90000"/>
              </a:lnSpc>
              <a:spcBef>
                <a:spcPts val="751"/>
              </a:spcBef>
              <a:buFont typeface="Arial" panose="020B0604020202020204" pitchFamily="34" charset="0"/>
              <a:buNone/>
            </a:pPr>
            <a:r>
              <a:rPr lang="en-US" dirty="0"/>
              <a:t>Click to edit Master text styles</a:t>
            </a:r>
          </a:p>
        </p:txBody>
      </p:sp>
      <p:sp>
        <p:nvSpPr>
          <p:cNvPr id="8" name="Content Placeholder 3"/>
          <p:cNvSpPr>
            <a:spLocks noGrp="1"/>
          </p:cNvSpPr>
          <p:nvPr>
            <p:ph sz="half" idx="2"/>
          </p:nvPr>
        </p:nvSpPr>
        <p:spPr>
          <a:xfrm>
            <a:off x="408867" y="1638071"/>
            <a:ext cx="7884153" cy="2072581"/>
          </a:xfrm>
        </p:spPr>
        <p:txBody>
          <a:bodyPr>
            <a:normAutofit/>
          </a:bodyPr>
          <a:lstStyle>
            <a:lvl1pPr>
              <a:defRPr sz="1600" baseline="0">
                <a:latin typeface="Arial" panose="020B0604020202020204" pitchFamily="34" charset="0"/>
                <a:ea typeface="Microsoft JhengHei" panose="020B0604030504040204" pitchFamily="34" charset="-120"/>
              </a:defRPr>
            </a:lvl1pPr>
            <a:lvl2pPr>
              <a:defRPr sz="1200" baseline="0">
                <a:latin typeface="Arial" panose="020B0604020202020204" pitchFamily="34" charset="0"/>
                <a:ea typeface="Microsoft JhengHei" panose="020B0604030504040204" pitchFamily="34" charset="-120"/>
              </a:defRPr>
            </a:lvl2pPr>
            <a:lvl3pPr>
              <a:defRPr sz="1100" baseline="0">
                <a:latin typeface="Arial" panose="020B0604020202020204" pitchFamily="34" charset="0"/>
                <a:ea typeface="Microsoft JhengHei" panose="020B0604030504040204" pitchFamily="34" charset="-120"/>
              </a:defRPr>
            </a:lvl3pPr>
            <a:lvl4pPr>
              <a:defRPr sz="1050" baseline="0">
                <a:latin typeface="Arial" panose="020B0604020202020204" pitchFamily="34" charset="0"/>
                <a:ea typeface="Microsoft JhengHei" panose="020B0604030504040204" pitchFamily="34" charset="-120"/>
              </a:defRPr>
            </a:lvl4pPr>
            <a:lvl5pPr>
              <a:defRPr sz="1050" baseline="0">
                <a:latin typeface="Arial" panose="020B0604020202020204" pitchFamily="34" charset="0"/>
                <a:ea typeface="Microsoft JhengHei" panose="020B0604030504040204" pitchFamily="34" charset="-12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p:cNvSpPr>
            <a:spLocks noGrp="1"/>
          </p:cNvSpPr>
          <p:nvPr>
            <p:ph type="title"/>
          </p:nvPr>
        </p:nvSpPr>
        <p:spPr>
          <a:xfrm>
            <a:off x="1463040" y="141587"/>
            <a:ext cx="6217920" cy="745629"/>
          </a:xfrm>
        </p:spPr>
        <p:txBody>
          <a:bodyPr>
            <a:normAutofit/>
          </a:bodyPr>
          <a:lstStyle>
            <a:lvl1pPr algn="ctr">
              <a:defRPr sz="3200" baseline="0">
                <a:solidFill>
                  <a:schemeClr val="bg1"/>
                </a:solidFill>
                <a:latin typeface="Arial" panose="020B0604020202020204" pitchFamily="34" charset="0"/>
                <a:ea typeface="Microsoft JhengHei" panose="020B0604030504040204" pitchFamily="34" charset="-120"/>
              </a:defRPr>
            </a:lvl1pPr>
          </a:lstStyle>
          <a:p>
            <a:r>
              <a:rPr lang="en-US" dirty="0"/>
              <a:t>Click to edit Master title style</a:t>
            </a:r>
          </a:p>
        </p:txBody>
      </p:sp>
    </p:spTree>
    <p:extLst>
      <p:ext uri="{BB962C8B-B14F-4D97-AF65-F5344CB8AC3E}">
        <p14:creationId xmlns:p14="http://schemas.microsoft.com/office/powerpoint/2010/main" val="6519829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 y="0"/>
            <a:ext cx="9143086" cy="5143500"/>
          </a:xfrm>
          <a:prstGeom prst="rect">
            <a:avLst/>
          </a:prstGeom>
        </p:spPr>
      </p:pic>
      <p:sp>
        <p:nvSpPr>
          <p:cNvPr id="7" name="Subtitle 2"/>
          <p:cNvSpPr>
            <a:spLocks noGrp="1"/>
          </p:cNvSpPr>
          <p:nvPr>
            <p:ph type="subTitle" idx="1" hasCustomPrompt="1"/>
          </p:nvPr>
        </p:nvSpPr>
        <p:spPr>
          <a:xfrm>
            <a:off x="837130" y="3190629"/>
            <a:ext cx="5607051" cy="571500"/>
          </a:xfrm>
        </p:spPr>
        <p:txBody>
          <a:bodyPr anchor="b">
            <a:normAutofit/>
          </a:bodyPr>
          <a:lstStyle>
            <a:lvl1pPr marL="0" indent="0" algn="l">
              <a:buNone/>
              <a:defRPr sz="1400" baseline="0">
                <a:solidFill>
                  <a:schemeClr val="bg1"/>
                </a:solidFill>
                <a:latin typeface="Arial" panose="020B0604020202020204" pitchFamily="34" charset="0"/>
                <a:ea typeface="Microsoft JhengHei" panose="020B0604030504040204" pitchFamily="34" charset="-120"/>
              </a:defRPr>
            </a:lvl1pPr>
            <a:lvl2pPr marL="342882" indent="0" algn="ctr">
              <a:buNone/>
              <a:defRPr sz="1500"/>
            </a:lvl2pPr>
            <a:lvl3pPr marL="685766" indent="0" algn="ctr">
              <a:buNone/>
              <a:defRPr sz="1351"/>
            </a:lvl3pPr>
            <a:lvl4pPr marL="1028649" indent="0" algn="ctr">
              <a:buNone/>
              <a:defRPr sz="1200"/>
            </a:lvl4pPr>
            <a:lvl5pPr marL="1371532" indent="0" algn="ctr">
              <a:buNone/>
              <a:defRPr sz="1200"/>
            </a:lvl5pPr>
            <a:lvl6pPr marL="1714414" indent="0" algn="ctr">
              <a:buNone/>
              <a:defRPr sz="1200"/>
            </a:lvl6pPr>
            <a:lvl7pPr marL="2057298" indent="0" algn="ctr">
              <a:buNone/>
              <a:defRPr sz="1200"/>
            </a:lvl7pPr>
            <a:lvl8pPr marL="2400180" indent="0" algn="ctr">
              <a:buNone/>
              <a:defRPr sz="1200"/>
            </a:lvl8pPr>
            <a:lvl9pPr marL="2743062" indent="0" algn="ctr">
              <a:buNone/>
              <a:defRPr sz="1200"/>
            </a:lvl9pPr>
          </a:lstStyle>
          <a:p>
            <a:r>
              <a:rPr lang="en-US" dirty="0"/>
              <a:t>Click to add date</a:t>
            </a:r>
          </a:p>
        </p:txBody>
      </p:sp>
      <p:sp>
        <p:nvSpPr>
          <p:cNvPr id="8" name="Title 1"/>
          <p:cNvSpPr>
            <a:spLocks noGrp="1"/>
          </p:cNvSpPr>
          <p:nvPr>
            <p:ph type="title"/>
          </p:nvPr>
        </p:nvSpPr>
        <p:spPr>
          <a:xfrm>
            <a:off x="837137" y="1341867"/>
            <a:ext cx="5167313" cy="1231744"/>
          </a:xfrm>
        </p:spPr>
        <p:txBody>
          <a:bodyPr anchor="t">
            <a:normAutofit/>
          </a:bodyPr>
          <a:lstStyle>
            <a:lvl1pPr>
              <a:defRPr sz="4200" baseline="0">
                <a:solidFill>
                  <a:schemeClr val="bg1"/>
                </a:solidFill>
                <a:latin typeface="Arial" panose="020B0604020202020204" pitchFamily="34" charset="0"/>
                <a:ea typeface="Microsoft JhengHei" panose="020B0604030504040204" pitchFamily="34" charset="-120"/>
              </a:defRPr>
            </a:lvl1pPr>
          </a:lstStyle>
          <a:p>
            <a:r>
              <a:rPr lang="en-US" dirty="0"/>
              <a:t>Click to edit Master title style</a:t>
            </a:r>
          </a:p>
        </p:txBody>
      </p:sp>
    </p:spTree>
    <p:extLst>
      <p:ext uri="{BB962C8B-B14F-4D97-AF65-F5344CB8AC3E}">
        <p14:creationId xmlns:p14="http://schemas.microsoft.com/office/powerpoint/2010/main" val="1886267248"/>
      </p:ext>
    </p:extLst>
  </p:cSld>
  <p:clrMapOvr>
    <a:masterClrMapping/>
  </p:clrMapOvr>
  <p:extLst>
    <p:ext uri="{DCECCB84-F9BA-43D5-87BE-67443E8EF086}">
      <p15:sldGuideLst xmlns:p15="http://schemas.microsoft.com/office/powerpoint/2012/main">
        <p15:guide id="1" orient="horz" pos="1189">
          <p15:clr>
            <a:srgbClr val="FBAE40"/>
          </p15:clr>
        </p15:guide>
        <p15:guide id="2" pos="2880">
          <p15:clr>
            <a:srgbClr val="FBAE40"/>
          </p15:clr>
        </p15:guide>
        <p15:guide id="3" orient="horz" pos="170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1">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r="180"/>
          <a:stretch/>
        </p:blipFill>
        <p:spPr>
          <a:xfrm>
            <a:off x="457" y="1"/>
            <a:ext cx="9144000" cy="5153300"/>
          </a:xfrm>
          <a:prstGeom prst="rect">
            <a:avLst/>
          </a:prstGeom>
        </p:spPr>
      </p:pic>
      <p:sp>
        <p:nvSpPr>
          <p:cNvPr id="7" name="Title 1"/>
          <p:cNvSpPr>
            <a:spLocks noGrp="1"/>
          </p:cNvSpPr>
          <p:nvPr>
            <p:ph type="title"/>
          </p:nvPr>
        </p:nvSpPr>
        <p:spPr>
          <a:xfrm>
            <a:off x="898211" y="1151959"/>
            <a:ext cx="7886700" cy="1084514"/>
          </a:xfrm>
        </p:spPr>
        <p:txBody>
          <a:bodyPr anchor="t">
            <a:normAutofit/>
          </a:bodyPr>
          <a:lstStyle>
            <a:lvl1pPr>
              <a:defRPr sz="4100" baseline="0">
                <a:solidFill>
                  <a:schemeClr val="bg1"/>
                </a:solidFill>
                <a:latin typeface="Arial" panose="020B0604020202020204" pitchFamily="34" charset="0"/>
                <a:ea typeface="Microsoft JhengHei" panose="020B0604030504040204" pitchFamily="34" charset="-120"/>
              </a:defRPr>
            </a:lvl1pPr>
          </a:lstStyle>
          <a:p>
            <a:r>
              <a:rPr lang="en-US" dirty="0"/>
              <a:t>Click to edit Master title style</a:t>
            </a:r>
          </a:p>
        </p:txBody>
      </p:sp>
      <p:sp>
        <p:nvSpPr>
          <p:cNvPr id="8" name="Text Placeholder 2"/>
          <p:cNvSpPr>
            <a:spLocks noGrp="1"/>
          </p:cNvSpPr>
          <p:nvPr>
            <p:ph type="body" idx="1"/>
          </p:nvPr>
        </p:nvSpPr>
        <p:spPr>
          <a:xfrm>
            <a:off x="898211" y="2327885"/>
            <a:ext cx="7886700" cy="843855"/>
          </a:xfrm>
        </p:spPr>
        <p:txBody>
          <a:bodyPr>
            <a:normAutofit/>
          </a:bodyPr>
          <a:lstStyle>
            <a:lvl1pPr marL="0" indent="0">
              <a:buNone/>
              <a:defRPr sz="1600" baseline="0">
                <a:solidFill>
                  <a:schemeClr val="bg1"/>
                </a:solidFill>
                <a:latin typeface="Arial" panose="020B0604020202020204" pitchFamily="34" charset="0"/>
                <a:ea typeface="Microsoft JhengHei" panose="020B0604030504040204" pitchFamily="34" charset="-120"/>
              </a:defRPr>
            </a:lvl1pPr>
            <a:lvl2pPr marL="342882" indent="0">
              <a:buNone/>
              <a:defRPr sz="1500">
                <a:solidFill>
                  <a:schemeClr val="tx1">
                    <a:tint val="75000"/>
                  </a:schemeClr>
                </a:solidFill>
              </a:defRPr>
            </a:lvl2pPr>
            <a:lvl3pPr marL="685766" indent="0">
              <a:buNone/>
              <a:defRPr sz="1351">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4" indent="0">
              <a:buNone/>
              <a:defRPr sz="1200">
                <a:solidFill>
                  <a:schemeClr val="tx1">
                    <a:tint val="75000"/>
                  </a:schemeClr>
                </a:solidFill>
              </a:defRPr>
            </a:lvl6pPr>
            <a:lvl7pPr marL="2057298" indent="0">
              <a:buNone/>
              <a:defRPr sz="1200">
                <a:solidFill>
                  <a:schemeClr val="tx1">
                    <a:tint val="75000"/>
                  </a:schemeClr>
                </a:solidFill>
              </a:defRPr>
            </a:lvl7pPr>
            <a:lvl8pPr marL="2400180" indent="0">
              <a:buNone/>
              <a:defRPr sz="1200">
                <a:solidFill>
                  <a:schemeClr val="tx1">
                    <a:tint val="75000"/>
                  </a:schemeClr>
                </a:solidFill>
              </a:defRPr>
            </a:lvl8pPr>
            <a:lvl9pPr marL="2743062" indent="0">
              <a:buNone/>
              <a:defRPr sz="12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39068989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2">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print">
            <a:extLst>
              <a:ext uri="{28A0092B-C50C-407E-A947-70E740481C1C}">
                <a14:useLocalDpi xmlns:a14="http://schemas.microsoft.com/office/drawing/2010/main" val="0"/>
              </a:ext>
            </a:extLst>
          </a:blip>
          <a:srcRect r="180"/>
          <a:stretch/>
        </p:blipFill>
        <p:spPr>
          <a:xfrm>
            <a:off x="457" y="1"/>
            <a:ext cx="9144000" cy="5153300"/>
          </a:xfrm>
          <a:prstGeom prst="rect">
            <a:avLst/>
          </a:prstGeom>
        </p:spPr>
      </p:pic>
      <p:sp>
        <p:nvSpPr>
          <p:cNvPr id="7" name="Title 1"/>
          <p:cNvSpPr>
            <a:spLocks noGrp="1"/>
          </p:cNvSpPr>
          <p:nvPr>
            <p:ph type="title"/>
          </p:nvPr>
        </p:nvSpPr>
        <p:spPr>
          <a:xfrm>
            <a:off x="898211" y="1151959"/>
            <a:ext cx="7886700" cy="1084514"/>
          </a:xfrm>
        </p:spPr>
        <p:txBody>
          <a:bodyPr anchor="t">
            <a:normAutofit/>
          </a:bodyPr>
          <a:lstStyle>
            <a:lvl1pPr>
              <a:defRPr sz="4100" baseline="0">
                <a:solidFill>
                  <a:schemeClr val="bg1"/>
                </a:solidFill>
                <a:latin typeface="Arial" panose="020B0604020202020204" pitchFamily="34" charset="0"/>
                <a:ea typeface="Microsoft JhengHei" panose="020B0604030504040204" pitchFamily="34" charset="-120"/>
              </a:defRPr>
            </a:lvl1pPr>
          </a:lstStyle>
          <a:p>
            <a:r>
              <a:rPr lang="en-US" dirty="0"/>
              <a:t>Click to edit Master title style</a:t>
            </a:r>
          </a:p>
        </p:txBody>
      </p:sp>
      <p:sp>
        <p:nvSpPr>
          <p:cNvPr id="8" name="Text Placeholder 2"/>
          <p:cNvSpPr>
            <a:spLocks noGrp="1"/>
          </p:cNvSpPr>
          <p:nvPr>
            <p:ph type="body" idx="1"/>
          </p:nvPr>
        </p:nvSpPr>
        <p:spPr>
          <a:xfrm>
            <a:off x="898211" y="2327885"/>
            <a:ext cx="7886700" cy="843855"/>
          </a:xfrm>
        </p:spPr>
        <p:txBody>
          <a:bodyPr>
            <a:normAutofit/>
          </a:bodyPr>
          <a:lstStyle>
            <a:lvl1pPr marL="0" indent="0">
              <a:buNone/>
              <a:defRPr sz="1600" baseline="0">
                <a:solidFill>
                  <a:schemeClr val="bg1"/>
                </a:solidFill>
                <a:latin typeface="Arial" panose="020B0604020202020204" pitchFamily="34" charset="0"/>
                <a:ea typeface="Microsoft JhengHei" panose="020B0604030504040204" pitchFamily="34" charset="-120"/>
              </a:defRPr>
            </a:lvl1pPr>
            <a:lvl2pPr marL="342882" indent="0">
              <a:buNone/>
              <a:defRPr sz="1500">
                <a:solidFill>
                  <a:schemeClr val="tx1">
                    <a:tint val="75000"/>
                  </a:schemeClr>
                </a:solidFill>
              </a:defRPr>
            </a:lvl2pPr>
            <a:lvl3pPr marL="685766" indent="0">
              <a:buNone/>
              <a:defRPr sz="1351">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4" indent="0">
              <a:buNone/>
              <a:defRPr sz="1200">
                <a:solidFill>
                  <a:schemeClr val="tx1">
                    <a:tint val="75000"/>
                  </a:schemeClr>
                </a:solidFill>
              </a:defRPr>
            </a:lvl6pPr>
            <a:lvl7pPr marL="2057298" indent="0">
              <a:buNone/>
              <a:defRPr sz="1200">
                <a:solidFill>
                  <a:schemeClr val="tx1">
                    <a:tint val="75000"/>
                  </a:schemeClr>
                </a:solidFill>
              </a:defRPr>
            </a:lvl7pPr>
            <a:lvl8pPr marL="2400180" indent="0">
              <a:buNone/>
              <a:defRPr sz="1200">
                <a:solidFill>
                  <a:schemeClr val="tx1">
                    <a:tint val="75000"/>
                  </a:schemeClr>
                </a:solidFill>
              </a:defRPr>
            </a:lvl8pPr>
            <a:lvl9pPr marL="2743062" indent="0">
              <a:buNone/>
              <a:defRPr sz="12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1216435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1">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1028803"/>
          </a:xfrm>
          <a:prstGeom prst="rect">
            <a:avLst/>
          </a:prstGeom>
        </p:spPr>
      </p:pic>
      <p:sp>
        <p:nvSpPr>
          <p:cNvPr id="7" name="Text Placeholder 2"/>
          <p:cNvSpPr>
            <a:spLocks noGrp="1"/>
          </p:cNvSpPr>
          <p:nvPr>
            <p:ph type="body" idx="1"/>
          </p:nvPr>
        </p:nvSpPr>
        <p:spPr>
          <a:xfrm>
            <a:off x="408867" y="1358033"/>
            <a:ext cx="7884153" cy="274320"/>
          </a:xfrm>
        </p:spPr>
        <p:txBody>
          <a:bodyPr anchor="t">
            <a:normAutofit/>
          </a:bodyPr>
          <a:lstStyle>
            <a:lvl1pPr marL="0" indent="0">
              <a:buNone/>
              <a:defRPr lang="en-US" sz="2000" b="0" kern="1200" baseline="0" dirty="0" smtClean="0">
                <a:solidFill>
                  <a:srgbClr val="FF3399"/>
                </a:solidFill>
                <a:latin typeface="Arial" panose="020B0604020202020204" pitchFamily="34" charset="0"/>
                <a:ea typeface="Microsoft JhengHei" panose="020B0604030504040204" pitchFamily="34" charset="-120"/>
                <a:cs typeface="+mn-cs"/>
              </a:defRPr>
            </a:lvl1pPr>
            <a:lvl2pPr marL="342882" indent="0">
              <a:buNone/>
              <a:defRPr sz="1500" b="1"/>
            </a:lvl2pPr>
            <a:lvl3pPr marL="685766" indent="0">
              <a:buNone/>
              <a:defRPr sz="1351" b="1"/>
            </a:lvl3pPr>
            <a:lvl4pPr marL="1028649" indent="0">
              <a:buNone/>
              <a:defRPr sz="1200" b="1"/>
            </a:lvl4pPr>
            <a:lvl5pPr marL="1371532" indent="0">
              <a:buNone/>
              <a:defRPr sz="1200" b="1"/>
            </a:lvl5pPr>
            <a:lvl6pPr marL="1714414" indent="0">
              <a:buNone/>
              <a:defRPr sz="1200" b="1"/>
            </a:lvl6pPr>
            <a:lvl7pPr marL="2057298" indent="0">
              <a:buNone/>
              <a:defRPr sz="1200" b="1"/>
            </a:lvl7pPr>
            <a:lvl8pPr marL="2400180" indent="0">
              <a:buNone/>
              <a:defRPr sz="1200" b="1"/>
            </a:lvl8pPr>
            <a:lvl9pPr marL="2743062" indent="0">
              <a:buNone/>
              <a:defRPr sz="1200" b="1"/>
            </a:lvl9pPr>
          </a:lstStyle>
          <a:p>
            <a:pPr marL="0" lvl="0" indent="0" algn="l" defTabSz="685766" rtl="0" eaLnBrk="1" latinLnBrk="0" hangingPunct="1">
              <a:lnSpc>
                <a:spcPct val="90000"/>
              </a:lnSpc>
              <a:spcBef>
                <a:spcPts val="751"/>
              </a:spcBef>
              <a:buFont typeface="Arial" panose="020B0604020202020204" pitchFamily="34" charset="0"/>
              <a:buNone/>
            </a:pPr>
            <a:r>
              <a:rPr lang="en-US" dirty="0"/>
              <a:t>Click to edit Master text styles</a:t>
            </a:r>
          </a:p>
        </p:txBody>
      </p:sp>
      <p:sp>
        <p:nvSpPr>
          <p:cNvPr id="8" name="Content Placeholder 3"/>
          <p:cNvSpPr>
            <a:spLocks noGrp="1"/>
          </p:cNvSpPr>
          <p:nvPr>
            <p:ph sz="half" idx="2"/>
          </p:nvPr>
        </p:nvSpPr>
        <p:spPr>
          <a:xfrm>
            <a:off x="408867" y="1638071"/>
            <a:ext cx="7884153" cy="2072581"/>
          </a:xfrm>
        </p:spPr>
        <p:txBody>
          <a:bodyPr>
            <a:normAutofit/>
          </a:bodyPr>
          <a:lstStyle>
            <a:lvl1pPr>
              <a:defRPr sz="1600" baseline="0">
                <a:latin typeface="Arial" panose="020B0604020202020204" pitchFamily="34" charset="0"/>
                <a:ea typeface="Microsoft JhengHei" panose="020B0604030504040204" pitchFamily="34" charset="-120"/>
              </a:defRPr>
            </a:lvl1pPr>
            <a:lvl2pPr>
              <a:defRPr sz="1200" baseline="0">
                <a:latin typeface="Arial" panose="020B0604020202020204" pitchFamily="34" charset="0"/>
                <a:ea typeface="Microsoft JhengHei" panose="020B0604030504040204" pitchFamily="34" charset="-120"/>
              </a:defRPr>
            </a:lvl2pPr>
            <a:lvl3pPr>
              <a:defRPr sz="1100" baseline="0">
                <a:latin typeface="Arial" panose="020B0604020202020204" pitchFamily="34" charset="0"/>
                <a:ea typeface="Microsoft JhengHei" panose="020B0604030504040204" pitchFamily="34" charset="-120"/>
              </a:defRPr>
            </a:lvl3pPr>
            <a:lvl4pPr>
              <a:defRPr sz="1050" baseline="0">
                <a:latin typeface="Arial" panose="020B0604020202020204" pitchFamily="34" charset="0"/>
                <a:ea typeface="Microsoft JhengHei" panose="020B0604030504040204" pitchFamily="34" charset="-120"/>
              </a:defRPr>
            </a:lvl4pPr>
            <a:lvl5pPr>
              <a:defRPr sz="1050" baseline="0">
                <a:latin typeface="Arial" panose="020B0604020202020204" pitchFamily="34" charset="0"/>
                <a:ea typeface="Microsoft JhengHei" panose="020B0604030504040204" pitchFamily="34" charset="-12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p:cNvSpPr>
            <a:spLocks noGrp="1"/>
          </p:cNvSpPr>
          <p:nvPr>
            <p:ph type="title"/>
          </p:nvPr>
        </p:nvSpPr>
        <p:spPr>
          <a:xfrm>
            <a:off x="1463040" y="141587"/>
            <a:ext cx="6217920" cy="745629"/>
          </a:xfrm>
        </p:spPr>
        <p:txBody>
          <a:bodyPr>
            <a:normAutofit/>
          </a:bodyPr>
          <a:lstStyle>
            <a:lvl1pPr algn="ctr">
              <a:defRPr sz="3200" baseline="0">
                <a:solidFill>
                  <a:schemeClr val="bg1"/>
                </a:solidFill>
                <a:latin typeface="Arial" panose="020B0604020202020204" pitchFamily="34" charset="0"/>
                <a:ea typeface="Microsoft JhengHei" panose="020B0604030504040204" pitchFamily="34" charset="-120"/>
              </a:defRPr>
            </a:lvl1pPr>
          </a:lstStyle>
          <a:p>
            <a:r>
              <a:rPr lang="en-US" dirty="0"/>
              <a:t>Click to edit Master title style</a:t>
            </a:r>
          </a:p>
        </p:txBody>
      </p:sp>
    </p:spTree>
    <p:extLst>
      <p:ext uri="{BB962C8B-B14F-4D97-AF65-F5344CB8AC3E}">
        <p14:creationId xmlns:p14="http://schemas.microsoft.com/office/powerpoint/2010/main" val="26012871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1028803"/>
          </a:xfrm>
          <a:prstGeom prst="rect">
            <a:avLst/>
          </a:prstGeom>
        </p:spPr>
      </p:pic>
      <p:sp>
        <p:nvSpPr>
          <p:cNvPr id="8" name="Title 1"/>
          <p:cNvSpPr>
            <a:spLocks noGrp="1"/>
          </p:cNvSpPr>
          <p:nvPr>
            <p:ph type="title"/>
          </p:nvPr>
        </p:nvSpPr>
        <p:spPr>
          <a:xfrm>
            <a:off x="1463040" y="141587"/>
            <a:ext cx="6217920" cy="745629"/>
          </a:xfrm>
        </p:spPr>
        <p:txBody>
          <a:bodyPr>
            <a:normAutofit/>
          </a:bodyPr>
          <a:lstStyle>
            <a:lvl1pPr algn="ctr">
              <a:defRPr sz="3200" baseline="0">
                <a:solidFill>
                  <a:schemeClr val="bg1"/>
                </a:solidFill>
                <a:latin typeface="Arial" panose="020B0604020202020204" pitchFamily="34" charset="0"/>
                <a:ea typeface="Microsoft JhengHei" panose="020B0604030504040204" pitchFamily="34" charset="-120"/>
              </a:defRPr>
            </a:lvl1pPr>
          </a:lstStyle>
          <a:p>
            <a:r>
              <a:rPr lang="en-US" dirty="0"/>
              <a:t>Click to edit Master title style</a:t>
            </a:r>
          </a:p>
        </p:txBody>
      </p:sp>
      <p:sp>
        <p:nvSpPr>
          <p:cNvPr id="9" name="Text Placeholder 2"/>
          <p:cNvSpPr>
            <a:spLocks noGrp="1"/>
          </p:cNvSpPr>
          <p:nvPr>
            <p:ph type="body" idx="1"/>
          </p:nvPr>
        </p:nvSpPr>
        <p:spPr>
          <a:xfrm>
            <a:off x="408867" y="1359585"/>
            <a:ext cx="4109799" cy="274320"/>
          </a:xfrm>
        </p:spPr>
        <p:txBody>
          <a:bodyPr anchor="t">
            <a:normAutofit/>
          </a:bodyPr>
          <a:lstStyle>
            <a:lvl1pPr marL="0" indent="0">
              <a:buNone/>
              <a:defRPr lang="en-US" sz="2000" b="0" kern="1200" baseline="0" dirty="0" smtClean="0">
                <a:solidFill>
                  <a:srgbClr val="FF3399"/>
                </a:solidFill>
                <a:latin typeface="Arial" panose="020B0604020202020204" pitchFamily="34" charset="0"/>
                <a:ea typeface="Microsoft JhengHei" panose="020B0604030504040204" pitchFamily="34" charset="-120"/>
                <a:cs typeface="+mn-cs"/>
              </a:defRPr>
            </a:lvl1pPr>
            <a:lvl2pPr marL="342882" indent="0">
              <a:buNone/>
              <a:defRPr sz="1500" b="1"/>
            </a:lvl2pPr>
            <a:lvl3pPr marL="685766" indent="0">
              <a:buNone/>
              <a:defRPr sz="1351" b="1"/>
            </a:lvl3pPr>
            <a:lvl4pPr marL="1028649" indent="0">
              <a:buNone/>
              <a:defRPr sz="1200" b="1"/>
            </a:lvl4pPr>
            <a:lvl5pPr marL="1371532" indent="0">
              <a:buNone/>
              <a:defRPr sz="1200" b="1"/>
            </a:lvl5pPr>
            <a:lvl6pPr marL="1714414" indent="0">
              <a:buNone/>
              <a:defRPr sz="1200" b="1"/>
            </a:lvl6pPr>
            <a:lvl7pPr marL="2057298" indent="0">
              <a:buNone/>
              <a:defRPr sz="1200" b="1"/>
            </a:lvl7pPr>
            <a:lvl8pPr marL="2400180" indent="0">
              <a:buNone/>
              <a:defRPr sz="1200" b="1"/>
            </a:lvl8pPr>
            <a:lvl9pPr marL="2743062" indent="0">
              <a:buNone/>
              <a:defRPr sz="1200" b="1"/>
            </a:lvl9pPr>
          </a:lstStyle>
          <a:p>
            <a:pPr marL="0" lvl="0" indent="0" algn="l" defTabSz="685766" rtl="0" eaLnBrk="1" latinLnBrk="0" hangingPunct="1">
              <a:lnSpc>
                <a:spcPct val="90000"/>
              </a:lnSpc>
              <a:spcBef>
                <a:spcPts val="751"/>
              </a:spcBef>
              <a:buFont typeface="Arial" panose="020B0604020202020204" pitchFamily="34" charset="0"/>
              <a:buNone/>
            </a:pPr>
            <a:r>
              <a:rPr lang="en-US" dirty="0"/>
              <a:t>Click to edit Master text styles</a:t>
            </a:r>
          </a:p>
        </p:txBody>
      </p:sp>
      <p:sp>
        <p:nvSpPr>
          <p:cNvPr id="10" name="Content Placeholder 3"/>
          <p:cNvSpPr>
            <a:spLocks noGrp="1"/>
          </p:cNvSpPr>
          <p:nvPr>
            <p:ph sz="half" idx="10"/>
          </p:nvPr>
        </p:nvSpPr>
        <p:spPr>
          <a:xfrm>
            <a:off x="408867" y="1634443"/>
            <a:ext cx="4109799" cy="2072581"/>
          </a:xfrm>
        </p:spPr>
        <p:txBody>
          <a:bodyPr>
            <a:normAutofit/>
          </a:bodyPr>
          <a:lstStyle>
            <a:lvl1pPr>
              <a:defRPr sz="1600" baseline="0">
                <a:latin typeface="Arial" panose="020B0604020202020204" pitchFamily="34" charset="0"/>
                <a:ea typeface="Microsoft JhengHei" panose="020B0604030504040204" pitchFamily="34" charset="-120"/>
              </a:defRPr>
            </a:lvl1pPr>
            <a:lvl2pPr>
              <a:defRPr sz="1200" baseline="0">
                <a:latin typeface="Arial" panose="020B0604020202020204" pitchFamily="34" charset="0"/>
                <a:ea typeface="Microsoft JhengHei" panose="020B0604030504040204" pitchFamily="34" charset="-120"/>
              </a:defRPr>
            </a:lvl2pPr>
            <a:lvl3pPr>
              <a:defRPr sz="1100" baseline="0">
                <a:latin typeface="Arial" panose="020B0604020202020204" pitchFamily="34" charset="0"/>
                <a:ea typeface="Microsoft JhengHei" panose="020B0604030504040204" pitchFamily="34" charset="-120"/>
              </a:defRPr>
            </a:lvl3pPr>
            <a:lvl4pPr>
              <a:defRPr sz="1050" baseline="0">
                <a:latin typeface="Arial" panose="020B0604020202020204" pitchFamily="34" charset="0"/>
                <a:ea typeface="Microsoft JhengHei" panose="020B0604030504040204" pitchFamily="34" charset="-120"/>
              </a:defRPr>
            </a:lvl4pPr>
            <a:lvl5pPr>
              <a:defRPr sz="1050" baseline="0">
                <a:latin typeface="Arial" panose="020B0604020202020204" pitchFamily="34" charset="0"/>
                <a:ea typeface="Microsoft JhengHei" panose="020B0604030504040204" pitchFamily="34" charset="-12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2"/>
          <p:cNvSpPr>
            <a:spLocks noGrp="1"/>
          </p:cNvSpPr>
          <p:nvPr>
            <p:ph type="body" idx="11"/>
          </p:nvPr>
        </p:nvSpPr>
        <p:spPr>
          <a:xfrm>
            <a:off x="4615107" y="1359585"/>
            <a:ext cx="4109799" cy="274320"/>
          </a:xfrm>
        </p:spPr>
        <p:txBody>
          <a:bodyPr anchor="t">
            <a:normAutofit/>
          </a:bodyPr>
          <a:lstStyle>
            <a:lvl1pPr marL="0" indent="0">
              <a:buNone/>
              <a:defRPr lang="en-US" sz="2000" b="0" kern="1200" baseline="0" dirty="0" smtClean="0">
                <a:solidFill>
                  <a:srgbClr val="FF3399"/>
                </a:solidFill>
                <a:latin typeface="Arial" panose="020B0604020202020204" pitchFamily="34" charset="0"/>
                <a:ea typeface="Microsoft JhengHei" panose="020B0604030504040204" pitchFamily="34" charset="-120"/>
                <a:cs typeface="+mn-cs"/>
              </a:defRPr>
            </a:lvl1pPr>
            <a:lvl2pPr marL="342882" indent="0">
              <a:buNone/>
              <a:defRPr sz="1500" b="1"/>
            </a:lvl2pPr>
            <a:lvl3pPr marL="685766" indent="0">
              <a:buNone/>
              <a:defRPr sz="1351" b="1"/>
            </a:lvl3pPr>
            <a:lvl4pPr marL="1028649" indent="0">
              <a:buNone/>
              <a:defRPr sz="1200" b="1"/>
            </a:lvl4pPr>
            <a:lvl5pPr marL="1371532" indent="0">
              <a:buNone/>
              <a:defRPr sz="1200" b="1"/>
            </a:lvl5pPr>
            <a:lvl6pPr marL="1714414" indent="0">
              <a:buNone/>
              <a:defRPr sz="1200" b="1"/>
            </a:lvl6pPr>
            <a:lvl7pPr marL="2057298" indent="0">
              <a:buNone/>
              <a:defRPr sz="1200" b="1"/>
            </a:lvl7pPr>
            <a:lvl8pPr marL="2400180" indent="0">
              <a:buNone/>
              <a:defRPr sz="1200" b="1"/>
            </a:lvl8pPr>
            <a:lvl9pPr marL="2743062" indent="0">
              <a:buNone/>
              <a:defRPr sz="1200" b="1"/>
            </a:lvl9pPr>
          </a:lstStyle>
          <a:p>
            <a:pPr marL="0" lvl="0" indent="0" algn="l" defTabSz="685766" rtl="0" eaLnBrk="1" latinLnBrk="0" hangingPunct="1">
              <a:lnSpc>
                <a:spcPct val="90000"/>
              </a:lnSpc>
              <a:spcBef>
                <a:spcPts val="751"/>
              </a:spcBef>
              <a:buFont typeface="Arial" panose="020B0604020202020204" pitchFamily="34" charset="0"/>
              <a:buNone/>
            </a:pPr>
            <a:r>
              <a:rPr lang="en-US" dirty="0"/>
              <a:t>Click to edit Master text styles</a:t>
            </a:r>
          </a:p>
        </p:txBody>
      </p:sp>
      <p:sp>
        <p:nvSpPr>
          <p:cNvPr id="12" name="Content Placeholder 3"/>
          <p:cNvSpPr>
            <a:spLocks noGrp="1"/>
          </p:cNvSpPr>
          <p:nvPr>
            <p:ph sz="half" idx="12"/>
          </p:nvPr>
        </p:nvSpPr>
        <p:spPr>
          <a:xfrm>
            <a:off x="4615107" y="1634443"/>
            <a:ext cx="4109799" cy="2072581"/>
          </a:xfrm>
        </p:spPr>
        <p:txBody>
          <a:bodyPr>
            <a:normAutofit/>
          </a:bodyPr>
          <a:lstStyle>
            <a:lvl1pPr>
              <a:defRPr sz="1600" baseline="0">
                <a:latin typeface="Arial" panose="020B0604020202020204" pitchFamily="34" charset="0"/>
                <a:ea typeface="Microsoft JhengHei" panose="020B0604030504040204" pitchFamily="34" charset="-120"/>
              </a:defRPr>
            </a:lvl1pPr>
            <a:lvl2pPr>
              <a:defRPr sz="1200" baseline="0">
                <a:latin typeface="Arial" panose="020B0604020202020204" pitchFamily="34" charset="0"/>
                <a:ea typeface="Microsoft JhengHei" panose="020B0604030504040204" pitchFamily="34" charset="-120"/>
              </a:defRPr>
            </a:lvl2pPr>
            <a:lvl3pPr>
              <a:defRPr sz="1100" baseline="0">
                <a:latin typeface="Arial" panose="020B0604020202020204" pitchFamily="34" charset="0"/>
                <a:ea typeface="Microsoft JhengHei" panose="020B0604030504040204" pitchFamily="34" charset="-120"/>
              </a:defRPr>
            </a:lvl3pPr>
            <a:lvl4pPr>
              <a:defRPr sz="1050" baseline="0">
                <a:latin typeface="Arial" panose="020B0604020202020204" pitchFamily="34" charset="0"/>
                <a:ea typeface="Microsoft JhengHei" panose="020B0604030504040204" pitchFamily="34" charset="-120"/>
              </a:defRPr>
            </a:lvl4pPr>
            <a:lvl5pPr>
              <a:defRPr sz="1050" baseline="0">
                <a:latin typeface="Arial" panose="020B0604020202020204" pitchFamily="34" charset="0"/>
                <a:ea typeface="Microsoft JhengHei" panose="020B0604030504040204" pitchFamily="34" charset="-12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1547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pic>
        <p:nvPicPr>
          <p:cNvPr id="7" name="Picture 2" descr="C:\Users\estherlo\Documents\福音事工部\HOHCS\Powpoint template\HOHCSPowerpointTemplate_2011 (revised)P2.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標題 1"/>
          <p:cNvSpPr>
            <a:spLocks noGrp="1"/>
          </p:cNvSpPr>
          <p:nvPr>
            <p:ph type="title"/>
          </p:nvPr>
        </p:nvSpPr>
        <p:spPr/>
        <p:txBody>
          <a:bodyPr/>
          <a:lstStyle>
            <a:lvl1pPr>
              <a:defRPr b="1">
                <a:solidFill>
                  <a:srgbClr val="0070C0"/>
                </a:solidFill>
                <a:latin typeface="Calibri" panose="020F0502020204030204" pitchFamily="34" charset="0"/>
                <a:cs typeface="Arial" panose="020B0604020202020204" pitchFamily="34" charset="0"/>
              </a:defRPr>
            </a:lvl1pPr>
          </a:lstStyle>
          <a:p>
            <a:r>
              <a:rPr lang="zh-TW" altLang="en-US" dirty="0"/>
              <a:t>按一下以編輯母片標題樣式</a:t>
            </a:r>
            <a:endParaRPr lang="zh-HK" altLang="en-US" dirty="0"/>
          </a:p>
        </p:txBody>
      </p:sp>
      <p:sp>
        <p:nvSpPr>
          <p:cNvPr id="3" name="內容版面配置區 2"/>
          <p:cNvSpPr>
            <a:spLocks noGrp="1"/>
          </p:cNvSpPr>
          <p:nvPr>
            <p:ph idx="1"/>
          </p:nvPr>
        </p:nvSpPr>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endParaRPr lang="zh-HK" altLang="en-US" dirty="0"/>
          </a:p>
        </p:txBody>
      </p:sp>
      <p:sp>
        <p:nvSpPr>
          <p:cNvPr id="4" name="日期版面配置區 3"/>
          <p:cNvSpPr>
            <a:spLocks noGrp="1"/>
          </p:cNvSpPr>
          <p:nvPr>
            <p:ph type="dt" sz="half" idx="10"/>
          </p:nvPr>
        </p:nvSpPr>
        <p:spPr/>
        <p:txBody>
          <a:bodyPr/>
          <a:lstStyle/>
          <a:p>
            <a:fld id="{9B1C1FE1-F5DB-4D4C-B1B7-C6DCA8F92C0B}" type="datetimeFigureOut">
              <a:rPr lang="zh-HK" altLang="en-US" smtClean="0"/>
              <a:t>18/07/26</a:t>
            </a:fld>
            <a:endParaRPr lang="zh-HK" altLang="en-US"/>
          </a:p>
        </p:txBody>
      </p:sp>
      <p:sp>
        <p:nvSpPr>
          <p:cNvPr id="5" name="頁尾版面配置區 4"/>
          <p:cNvSpPr>
            <a:spLocks noGrp="1"/>
          </p:cNvSpPr>
          <p:nvPr>
            <p:ph type="ftr" sz="quarter" idx="11"/>
          </p:nvPr>
        </p:nvSpPr>
        <p:spPr/>
        <p:txBody>
          <a:bodyPr/>
          <a:lstStyle/>
          <a:p>
            <a:endParaRPr lang="zh-HK" altLang="en-US"/>
          </a:p>
        </p:txBody>
      </p:sp>
      <p:sp>
        <p:nvSpPr>
          <p:cNvPr id="6" name="投影片編號版面配置區 5"/>
          <p:cNvSpPr>
            <a:spLocks noGrp="1"/>
          </p:cNvSpPr>
          <p:nvPr>
            <p:ph type="sldNum" sz="quarter" idx="12"/>
          </p:nvPr>
        </p:nvSpPr>
        <p:spPr/>
        <p:txBody>
          <a:bodyPr/>
          <a:lstStyle/>
          <a:p>
            <a:fld id="{D09400D9-C493-4EDF-9871-7FAC221309D3}" type="slidenum">
              <a:rPr lang="zh-HK" altLang="en-US" smtClean="0"/>
              <a:t>‹#›</a:t>
            </a:fld>
            <a:endParaRPr lang="zh-HK" altLang="en-US"/>
          </a:p>
        </p:txBody>
      </p:sp>
    </p:spTree>
    <p:extLst>
      <p:ext uri="{BB962C8B-B14F-4D97-AF65-F5344CB8AC3E}">
        <p14:creationId xmlns:p14="http://schemas.microsoft.com/office/powerpoint/2010/main" val="12090876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3">
    <p:bg>
      <p:bgPr>
        <a:solidFill>
          <a:srgbClr val="FFF8E5"/>
        </a:solidFill>
        <a:effectLst/>
      </p:bgPr>
    </p:bg>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1028803"/>
          </a:xfrm>
          <a:prstGeom prst="rect">
            <a:avLst/>
          </a:prstGeom>
        </p:spPr>
      </p:pic>
      <p:sp>
        <p:nvSpPr>
          <p:cNvPr id="10" name="Picture Placeholder 2"/>
          <p:cNvSpPr>
            <a:spLocks noGrp="1" noChangeAspect="1"/>
          </p:cNvSpPr>
          <p:nvPr>
            <p:ph type="pic" idx="1"/>
          </p:nvPr>
        </p:nvSpPr>
        <p:spPr>
          <a:xfrm>
            <a:off x="5486400" y="1028803"/>
            <a:ext cx="3657600" cy="4114697"/>
          </a:xfrm>
        </p:spPr>
        <p:txBody>
          <a:bodyPr anchor="t"/>
          <a:lstStyle>
            <a:lvl1pPr marL="0" indent="0">
              <a:buNone/>
              <a:defRPr sz="2400"/>
            </a:lvl1pPr>
            <a:lvl2pPr marL="342882" indent="0">
              <a:buNone/>
              <a:defRPr sz="2100"/>
            </a:lvl2pPr>
            <a:lvl3pPr marL="685766" indent="0">
              <a:buNone/>
              <a:defRPr sz="1800"/>
            </a:lvl3pPr>
            <a:lvl4pPr marL="1028649" indent="0">
              <a:buNone/>
              <a:defRPr sz="1500"/>
            </a:lvl4pPr>
            <a:lvl5pPr marL="1371532" indent="0">
              <a:buNone/>
              <a:defRPr sz="1500"/>
            </a:lvl5pPr>
            <a:lvl6pPr marL="1714414" indent="0">
              <a:buNone/>
              <a:defRPr sz="1500"/>
            </a:lvl6pPr>
            <a:lvl7pPr marL="2057298" indent="0">
              <a:buNone/>
              <a:defRPr sz="1500"/>
            </a:lvl7pPr>
            <a:lvl8pPr marL="2400180" indent="0">
              <a:buNone/>
              <a:defRPr sz="1500"/>
            </a:lvl8pPr>
            <a:lvl9pPr marL="2743062" indent="0">
              <a:buNone/>
              <a:defRPr sz="1500"/>
            </a:lvl9pPr>
          </a:lstStyle>
          <a:p>
            <a:r>
              <a:rPr lang="en-US" dirty="0"/>
              <a:t>Drag picture to placeholder or click icon to add</a:t>
            </a:r>
          </a:p>
        </p:txBody>
      </p:sp>
      <p:sp>
        <p:nvSpPr>
          <p:cNvPr id="12" name="Title 1"/>
          <p:cNvSpPr>
            <a:spLocks noGrp="1"/>
          </p:cNvSpPr>
          <p:nvPr>
            <p:ph type="title"/>
          </p:nvPr>
        </p:nvSpPr>
        <p:spPr>
          <a:xfrm>
            <a:off x="1463040" y="141587"/>
            <a:ext cx="6217920" cy="745629"/>
          </a:xfrm>
        </p:spPr>
        <p:txBody>
          <a:bodyPr>
            <a:normAutofit/>
          </a:bodyPr>
          <a:lstStyle>
            <a:lvl1pPr algn="ctr">
              <a:defRPr sz="3200" baseline="0">
                <a:solidFill>
                  <a:schemeClr val="bg1"/>
                </a:solidFill>
                <a:latin typeface="Arial" panose="020B0604020202020204" pitchFamily="34" charset="0"/>
                <a:ea typeface="Microsoft JhengHei" panose="020B0604030504040204" pitchFamily="34" charset="-120"/>
              </a:defRPr>
            </a:lvl1pPr>
          </a:lstStyle>
          <a:p>
            <a:r>
              <a:rPr lang="en-US" dirty="0"/>
              <a:t>Click to edit Master title style</a:t>
            </a:r>
          </a:p>
        </p:txBody>
      </p:sp>
      <p:sp>
        <p:nvSpPr>
          <p:cNvPr id="13" name="Text Placeholder 2"/>
          <p:cNvSpPr>
            <a:spLocks noGrp="1"/>
          </p:cNvSpPr>
          <p:nvPr>
            <p:ph type="body" idx="10"/>
          </p:nvPr>
        </p:nvSpPr>
        <p:spPr>
          <a:xfrm>
            <a:off x="408862" y="2741849"/>
            <a:ext cx="3812619" cy="274320"/>
          </a:xfrm>
        </p:spPr>
        <p:txBody>
          <a:bodyPr anchor="t">
            <a:normAutofit/>
          </a:bodyPr>
          <a:lstStyle>
            <a:lvl1pPr marL="0" indent="0">
              <a:buNone/>
              <a:defRPr lang="en-US" sz="2000" b="0" kern="1200" baseline="0" dirty="0" smtClean="0">
                <a:solidFill>
                  <a:srgbClr val="FF3399"/>
                </a:solidFill>
                <a:latin typeface="Arial" panose="020B0604020202020204" pitchFamily="34" charset="0"/>
                <a:ea typeface="Microsoft JhengHei" panose="020B0604030504040204" pitchFamily="34" charset="-120"/>
                <a:cs typeface="+mn-cs"/>
              </a:defRPr>
            </a:lvl1pPr>
            <a:lvl2pPr marL="342882" indent="0">
              <a:buNone/>
              <a:defRPr sz="1500" b="1"/>
            </a:lvl2pPr>
            <a:lvl3pPr marL="685766" indent="0">
              <a:buNone/>
              <a:defRPr sz="1351" b="1"/>
            </a:lvl3pPr>
            <a:lvl4pPr marL="1028649" indent="0">
              <a:buNone/>
              <a:defRPr sz="1200" b="1"/>
            </a:lvl4pPr>
            <a:lvl5pPr marL="1371532" indent="0">
              <a:buNone/>
              <a:defRPr sz="1200" b="1"/>
            </a:lvl5pPr>
            <a:lvl6pPr marL="1714414" indent="0">
              <a:buNone/>
              <a:defRPr sz="1200" b="1"/>
            </a:lvl6pPr>
            <a:lvl7pPr marL="2057298" indent="0">
              <a:buNone/>
              <a:defRPr sz="1200" b="1"/>
            </a:lvl7pPr>
            <a:lvl8pPr marL="2400180" indent="0">
              <a:buNone/>
              <a:defRPr sz="1200" b="1"/>
            </a:lvl8pPr>
            <a:lvl9pPr marL="2743062" indent="0">
              <a:buNone/>
              <a:defRPr sz="1200" b="1"/>
            </a:lvl9pPr>
          </a:lstStyle>
          <a:p>
            <a:pPr marL="0" lvl="0" indent="0" algn="l" defTabSz="685766" rtl="0" eaLnBrk="1" latinLnBrk="0" hangingPunct="1">
              <a:lnSpc>
                <a:spcPct val="90000"/>
              </a:lnSpc>
              <a:spcBef>
                <a:spcPts val="751"/>
              </a:spcBef>
              <a:buFont typeface="Arial" panose="020B0604020202020204" pitchFamily="34" charset="0"/>
              <a:buNone/>
            </a:pPr>
            <a:r>
              <a:rPr lang="en-US" dirty="0"/>
              <a:t>Click to edit Master text styles</a:t>
            </a:r>
          </a:p>
        </p:txBody>
      </p:sp>
      <p:sp>
        <p:nvSpPr>
          <p:cNvPr id="14" name="Content Placeholder 3"/>
          <p:cNvSpPr>
            <a:spLocks noGrp="1"/>
          </p:cNvSpPr>
          <p:nvPr>
            <p:ph sz="half" idx="2"/>
          </p:nvPr>
        </p:nvSpPr>
        <p:spPr>
          <a:xfrm>
            <a:off x="408862" y="3016707"/>
            <a:ext cx="3812619" cy="1379816"/>
          </a:xfrm>
        </p:spPr>
        <p:txBody>
          <a:bodyPr>
            <a:normAutofit/>
          </a:bodyPr>
          <a:lstStyle>
            <a:lvl1pPr>
              <a:defRPr sz="1600" baseline="0">
                <a:latin typeface="Arial" panose="020B0604020202020204" pitchFamily="34" charset="0"/>
                <a:ea typeface="Microsoft JhengHei" panose="020B0604030504040204" pitchFamily="34" charset="-120"/>
              </a:defRPr>
            </a:lvl1pPr>
            <a:lvl2pPr>
              <a:defRPr sz="1200" baseline="0">
                <a:latin typeface="Arial" panose="020B0604020202020204" pitchFamily="34" charset="0"/>
                <a:ea typeface="Microsoft JhengHei" panose="020B0604030504040204" pitchFamily="34" charset="-120"/>
              </a:defRPr>
            </a:lvl2pPr>
            <a:lvl3pPr>
              <a:defRPr sz="1100" baseline="0">
                <a:latin typeface="Arial" panose="020B0604020202020204" pitchFamily="34" charset="0"/>
                <a:ea typeface="Microsoft JhengHei" panose="020B0604030504040204" pitchFamily="34" charset="-120"/>
              </a:defRPr>
            </a:lvl3pPr>
            <a:lvl4pPr>
              <a:defRPr sz="1050" baseline="0">
                <a:latin typeface="Arial" panose="020B0604020202020204" pitchFamily="34" charset="0"/>
                <a:ea typeface="Microsoft JhengHei" panose="020B0604030504040204" pitchFamily="34" charset="-120"/>
              </a:defRPr>
            </a:lvl4pPr>
            <a:lvl5pPr>
              <a:defRPr sz="1050" baseline="0">
                <a:latin typeface="Arial" panose="020B0604020202020204" pitchFamily="34" charset="0"/>
                <a:ea typeface="Microsoft JhengHei" panose="020B0604030504040204" pitchFamily="34" charset="-12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231109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4">
    <p:bg>
      <p:bgPr>
        <a:solidFill>
          <a:srgbClr val="FFF8E5"/>
        </a:solidFill>
        <a:effectLst/>
      </p:bgPr>
    </p:bg>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1028803"/>
          </a:xfrm>
          <a:prstGeom prst="rect">
            <a:avLst/>
          </a:prstGeom>
        </p:spPr>
      </p:pic>
      <p:sp>
        <p:nvSpPr>
          <p:cNvPr id="6" name="Picture Placeholder 2"/>
          <p:cNvSpPr>
            <a:spLocks noGrp="1" noChangeAspect="1"/>
          </p:cNvSpPr>
          <p:nvPr>
            <p:ph type="pic" idx="1"/>
          </p:nvPr>
        </p:nvSpPr>
        <p:spPr>
          <a:xfrm>
            <a:off x="-1" y="1028803"/>
            <a:ext cx="3657601" cy="4114697"/>
          </a:xfrm>
        </p:spPr>
        <p:txBody>
          <a:bodyPr anchor="t"/>
          <a:lstStyle>
            <a:lvl1pPr marL="0" indent="0">
              <a:buNone/>
              <a:defRPr sz="2400"/>
            </a:lvl1pPr>
            <a:lvl2pPr marL="342882" indent="0">
              <a:buNone/>
              <a:defRPr sz="2100"/>
            </a:lvl2pPr>
            <a:lvl3pPr marL="685766" indent="0">
              <a:buNone/>
              <a:defRPr sz="1800"/>
            </a:lvl3pPr>
            <a:lvl4pPr marL="1028649" indent="0">
              <a:buNone/>
              <a:defRPr sz="1500"/>
            </a:lvl4pPr>
            <a:lvl5pPr marL="1371532" indent="0">
              <a:buNone/>
              <a:defRPr sz="1500"/>
            </a:lvl5pPr>
            <a:lvl6pPr marL="1714414" indent="0">
              <a:buNone/>
              <a:defRPr sz="1500"/>
            </a:lvl6pPr>
            <a:lvl7pPr marL="2057298" indent="0">
              <a:buNone/>
              <a:defRPr sz="1500"/>
            </a:lvl7pPr>
            <a:lvl8pPr marL="2400180" indent="0">
              <a:buNone/>
              <a:defRPr sz="1500"/>
            </a:lvl8pPr>
            <a:lvl9pPr marL="2743062" indent="0">
              <a:buNone/>
              <a:defRPr sz="1500"/>
            </a:lvl9pPr>
          </a:lstStyle>
          <a:p>
            <a:r>
              <a:rPr lang="en-US"/>
              <a:t>Drag picture to placeholder or click icon to add</a:t>
            </a:r>
            <a:endParaRPr lang="en-US" dirty="0"/>
          </a:p>
        </p:txBody>
      </p:sp>
      <p:sp>
        <p:nvSpPr>
          <p:cNvPr id="8" name="Title 1"/>
          <p:cNvSpPr>
            <a:spLocks noGrp="1"/>
          </p:cNvSpPr>
          <p:nvPr>
            <p:ph type="title"/>
          </p:nvPr>
        </p:nvSpPr>
        <p:spPr>
          <a:xfrm>
            <a:off x="1463040" y="141587"/>
            <a:ext cx="6217920" cy="745629"/>
          </a:xfrm>
        </p:spPr>
        <p:txBody>
          <a:bodyPr>
            <a:normAutofit/>
          </a:bodyPr>
          <a:lstStyle>
            <a:lvl1pPr algn="ctr">
              <a:defRPr sz="3200" baseline="0">
                <a:solidFill>
                  <a:schemeClr val="bg1"/>
                </a:solidFill>
                <a:latin typeface="Arial" panose="020B0604020202020204" pitchFamily="34" charset="0"/>
                <a:ea typeface="Microsoft JhengHei" panose="020B0604030504040204" pitchFamily="34" charset="-120"/>
              </a:defRPr>
            </a:lvl1pPr>
          </a:lstStyle>
          <a:p>
            <a:r>
              <a:rPr lang="en-US" dirty="0"/>
              <a:t>Click to edit Master title style</a:t>
            </a:r>
          </a:p>
        </p:txBody>
      </p:sp>
      <p:sp>
        <p:nvSpPr>
          <p:cNvPr id="9" name="Text Placeholder 2"/>
          <p:cNvSpPr>
            <a:spLocks noGrp="1"/>
          </p:cNvSpPr>
          <p:nvPr>
            <p:ph type="body" idx="10"/>
          </p:nvPr>
        </p:nvSpPr>
        <p:spPr>
          <a:xfrm>
            <a:off x="4142662" y="1350169"/>
            <a:ext cx="4315539" cy="274320"/>
          </a:xfrm>
        </p:spPr>
        <p:txBody>
          <a:bodyPr anchor="t">
            <a:normAutofit/>
          </a:bodyPr>
          <a:lstStyle>
            <a:lvl1pPr marL="0" indent="0">
              <a:buNone/>
              <a:defRPr lang="en-US" sz="2000" b="0" kern="1200" baseline="0" dirty="0" smtClean="0">
                <a:solidFill>
                  <a:srgbClr val="FF3399"/>
                </a:solidFill>
                <a:latin typeface="Arial" panose="020B0604020202020204" pitchFamily="34" charset="0"/>
                <a:ea typeface="Microsoft JhengHei" panose="020B0604030504040204" pitchFamily="34" charset="-120"/>
                <a:cs typeface="+mn-cs"/>
              </a:defRPr>
            </a:lvl1pPr>
            <a:lvl2pPr marL="342882" indent="0">
              <a:buNone/>
              <a:defRPr sz="1500" b="1"/>
            </a:lvl2pPr>
            <a:lvl3pPr marL="685766" indent="0">
              <a:buNone/>
              <a:defRPr sz="1351" b="1"/>
            </a:lvl3pPr>
            <a:lvl4pPr marL="1028649" indent="0">
              <a:buNone/>
              <a:defRPr sz="1200" b="1"/>
            </a:lvl4pPr>
            <a:lvl5pPr marL="1371532" indent="0">
              <a:buNone/>
              <a:defRPr sz="1200" b="1"/>
            </a:lvl5pPr>
            <a:lvl6pPr marL="1714414" indent="0">
              <a:buNone/>
              <a:defRPr sz="1200" b="1"/>
            </a:lvl6pPr>
            <a:lvl7pPr marL="2057298" indent="0">
              <a:buNone/>
              <a:defRPr sz="1200" b="1"/>
            </a:lvl7pPr>
            <a:lvl8pPr marL="2400180" indent="0">
              <a:buNone/>
              <a:defRPr sz="1200" b="1"/>
            </a:lvl8pPr>
            <a:lvl9pPr marL="2743062" indent="0">
              <a:buNone/>
              <a:defRPr sz="1200" b="1"/>
            </a:lvl9pPr>
          </a:lstStyle>
          <a:p>
            <a:pPr marL="0" lvl="0" indent="0" algn="l" defTabSz="685766" rtl="0" eaLnBrk="1" latinLnBrk="0" hangingPunct="1">
              <a:lnSpc>
                <a:spcPct val="90000"/>
              </a:lnSpc>
              <a:spcBef>
                <a:spcPts val="751"/>
              </a:spcBef>
              <a:buFont typeface="Arial" panose="020B0604020202020204" pitchFamily="34" charset="0"/>
              <a:buNone/>
            </a:pPr>
            <a:r>
              <a:rPr lang="en-US" dirty="0"/>
              <a:t>Click to edit Master text styles</a:t>
            </a:r>
          </a:p>
        </p:txBody>
      </p:sp>
      <p:sp>
        <p:nvSpPr>
          <p:cNvPr id="10" name="Content Placeholder 3"/>
          <p:cNvSpPr>
            <a:spLocks noGrp="1"/>
          </p:cNvSpPr>
          <p:nvPr>
            <p:ph sz="half" idx="2"/>
          </p:nvPr>
        </p:nvSpPr>
        <p:spPr>
          <a:xfrm>
            <a:off x="4142662" y="1657686"/>
            <a:ext cx="4315539" cy="2072581"/>
          </a:xfrm>
        </p:spPr>
        <p:txBody>
          <a:bodyPr>
            <a:normAutofit/>
          </a:bodyPr>
          <a:lstStyle>
            <a:lvl1pPr>
              <a:defRPr sz="1600" baseline="0">
                <a:latin typeface="Arial" panose="020B0604020202020204" pitchFamily="34" charset="0"/>
                <a:ea typeface="Microsoft JhengHei" panose="020B0604030504040204" pitchFamily="34" charset="-120"/>
              </a:defRPr>
            </a:lvl1pPr>
            <a:lvl2pPr>
              <a:defRPr sz="1200" baseline="0">
                <a:latin typeface="Arial" panose="020B0604020202020204" pitchFamily="34" charset="0"/>
                <a:ea typeface="Microsoft JhengHei" panose="020B0604030504040204" pitchFamily="34" charset="-120"/>
              </a:defRPr>
            </a:lvl2pPr>
            <a:lvl3pPr>
              <a:defRPr sz="1100" baseline="0">
                <a:latin typeface="Arial" panose="020B0604020202020204" pitchFamily="34" charset="0"/>
                <a:ea typeface="Microsoft JhengHei" panose="020B0604030504040204" pitchFamily="34" charset="-120"/>
              </a:defRPr>
            </a:lvl3pPr>
            <a:lvl4pPr>
              <a:defRPr sz="1050" baseline="0">
                <a:latin typeface="Arial" panose="020B0604020202020204" pitchFamily="34" charset="0"/>
                <a:ea typeface="Microsoft JhengHei" panose="020B0604030504040204" pitchFamily="34" charset="-120"/>
              </a:defRPr>
            </a:lvl4pPr>
            <a:lvl5pPr>
              <a:defRPr sz="1050" baseline="0">
                <a:latin typeface="Arial" panose="020B0604020202020204" pitchFamily="34" charset="0"/>
                <a:ea typeface="Microsoft JhengHei" panose="020B0604030504040204" pitchFamily="34" charset="-12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058384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5">
    <p:spTree>
      <p:nvGrpSpPr>
        <p:cNvPr id="1" name=""/>
        <p:cNvGrpSpPr/>
        <p:nvPr/>
      </p:nvGrpSpPr>
      <p:grpSpPr>
        <a:xfrm>
          <a:off x="0" y="0"/>
          <a:ext cx="0" cy="0"/>
          <a:chOff x="0" y="0"/>
          <a:chExt cx="0" cy="0"/>
        </a:xfrm>
      </p:grpSpPr>
      <p:sp>
        <p:nvSpPr>
          <p:cNvPr id="5" name="Picture Placeholder 2"/>
          <p:cNvSpPr>
            <a:spLocks noGrp="1" noChangeAspect="1"/>
          </p:cNvSpPr>
          <p:nvPr>
            <p:ph type="pic" idx="1"/>
          </p:nvPr>
        </p:nvSpPr>
        <p:spPr>
          <a:xfrm>
            <a:off x="2" y="1"/>
            <a:ext cx="9141291" cy="5143499"/>
          </a:xfrm>
        </p:spPr>
        <p:txBody>
          <a:bodyPr anchor="t"/>
          <a:lstStyle>
            <a:lvl1pPr marL="0" indent="0" algn="ctr">
              <a:buNone/>
              <a:defRPr sz="2400"/>
            </a:lvl1pPr>
            <a:lvl2pPr marL="342882" indent="0">
              <a:buNone/>
              <a:defRPr sz="2100"/>
            </a:lvl2pPr>
            <a:lvl3pPr marL="685766" indent="0">
              <a:buNone/>
              <a:defRPr sz="1800"/>
            </a:lvl3pPr>
            <a:lvl4pPr marL="1028649" indent="0">
              <a:buNone/>
              <a:defRPr sz="1500"/>
            </a:lvl4pPr>
            <a:lvl5pPr marL="1371532" indent="0">
              <a:buNone/>
              <a:defRPr sz="1500"/>
            </a:lvl5pPr>
            <a:lvl6pPr marL="1714414" indent="0">
              <a:buNone/>
              <a:defRPr sz="1500"/>
            </a:lvl6pPr>
            <a:lvl7pPr marL="2057298" indent="0">
              <a:buNone/>
              <a:defRPr sz="1500"/>
            </a:lvl7pPr>
            <a:lvl8pPr marL="2400180" indent="0">
              <a:buNone/>
              <a:defRPr sz="1500"/>
            </a:lvl8pPr>
            <a:lvl9pPr marL="2743062" indent="0">
              <a:buNone/>
              <a:defRPr sz="1500"/>
            </a:lvl9pPr>
          </a:lstStyle>
          <a:p>
            <a:r>
              <a:rPr lang="en-US" dirty="0"/>
              <a:t>Drag picture to placeholder or click icon to add</a:t>
            </a:r>
          </a:p>
        </p:txBody>
      </p:sp>
      <p:sp>
        <p:nvSpPr>
          <p:cNvPr id="7" name="Title 1"/>
          <p:cNvSpPr>
            <a:spLocks noGrp="1"/>
          </p:cNvSpPr>
          <p:nvPr>
            <p:ph type="title"/>
          </p:nvPr>
        </p:nvSpPr>
        <p:spPr>
          <a:xfrm>
            <a:off x="1625600" y="1747007"/>
            <a:ext cx="6580191" cy="824742"/>
          </a:xfrm>
        </p:spPr>
        <p:txBody>
          <a:bodyPr anchor="t">
            <a:normAutofit/>
          </a:bodyPr>
          <a:lstStyle>
            <a:lvl1pPr algn="l">
              <a:defRPr sz="3200" baseline="0">
                <a:solidFill>
                  <a:schemeClr val="bg1"/>
                </a:solidFill>
                <a:latin typeface="Arial" panose="020B0604020202020204" pitchFamily="34" charset="0"/>
                <a:ea typeface="Microsoft JhengHei" panose="020B0604030504040204" pitchFamily="34" charset="-120"/>
              </a:defRPr>
            </a:lvl1pPr>
          </a:lstStyle>
          <a:p>
            <a:r>
              <a:rPr lang="en-US" dirty="0"/>
              <a:t>Click to edit Master title style</a:t>
            </a:r>
          </a:p>
        </p:txBody>
      </p:sp>
    </p:spTree>
    <p:extLst>
      <p:ext uri="{BB962C8B-B14F-4D97-AF65-F5344CB8AC3E}">
        <p14:creationId xmlns:p14="http://schemas.microsoft.com/office/powerpoint/2010/main" val="29678291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End">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 y="0"/>
            <a:ext cx="9143086" cy="5143500"/>
          </a:xfrm>
          <a:prstGeom prst="rect">
            <a:avLst/>
          </a:prstGeom>
        </p:spPr>
      </p:pic>
      <p:sp>
        <p:nvSpPr>
          <p:cNvPr id="9" name="Title 1"/>
          <p:cNvSpPr>
            <a:spLocks noGrp="1"/>
          </p:cNvSpPr>
          <p:nvPr>
            <p:ph type="title"/>
          </p:nvPr>
        </p:nvSpPr>
        <p:spPr>
          <a:xfrm>
            <a:off x="943930" y="1503293"/>
            <a:ext cx="6616699" cy="1231744"/>
          </a:xfrm>
        </p:spPr>
        <p:txBody>
          <a:bodyPr anchor="t">
            <a:normAutofit/>
          </a:bodyPr>
          <a:lstStyle>
            <a:lvl1pPr>
              <a:defRPr sz="4200" baseline="0">
                <a:solidFill>
                  <a:schemeClr val="bg1"/>
                </a:solidFill>
                <a:latin typeface="Arial" panose="020B0604020202020204" pitchFamily="34" charset="0"/>
                <a:ea typeface="Microsoft JhengHei" panose="020B0604030504040204" pitchFamily="34" charset="-120"/>
              </a:defRPr>
            </a:lvl1pPr>
          </a:lstStyle>
          <a:p>
            <a:r>
              <a:rPr lang="en-US" dirty="0"/>
              <a:t>Click to edit Master title style</a:t>
            </a:r>
          </a:p>
        </p:txBody>
      </p:sp>
    </p:spTree>
    <p:extLst>
      <p:ext uri="{BB962C8B-B14F-4D97-AF65-F5344CB8AC3E}">
        <p14:creationId xmlns:p14="http://schemas.microsoft.com/office/powerpoint/2010/main" val="1576974001"/>
      </p:ext>
    </p:extLst>
  </p:cSld>
  <p:clrMapOvr>
    <a:masterClrMapping/>
  </p:clrMapOvr>
  <p:extLst>
    <p:ext uri="{DCECCB84-F9BA-43D5-87BE-67443E8EF086}">
      <p15:sldGuideLst xmlns:p15="http://schemas.microsoft.com/office/powerpoint/2012/main">
        <p15:guide id="1" orient="horz" pos="1184">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3305176"/>
            <a:ext cx="7772400" cy="1021556"/>
          </a:xfrm>
        </p:spPr>
        <p:txBody>
          <a:bodyPr anchor="t"/>
          <a:lstStyle>
            <a:lvl1pPr algn="l">
              <a:defRPr sz="4000" b="1" cap="all"/>
            </a:lvl1pPr>
          </a:lstStyle>
          <a:p>
            <a:r>
              <a:rPr lang="zh-TW" altLang="en-US"/>
              <a:t>按一下以編輯母片標題樣式</a:t>
            </a:r>
            <a:endParaRPr lang="zh-HK" altLang="en-US"/>
          </a:p>
        </p:txBody>
      </p:sp>
      <p:sp>
        <p:nvSpPr>
          <p:cNvPr id="3" name="文字版面配置區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fld id="{9B1C1FE1-F5DB-4D4C-B1B7-C6DCA8F92C0B}" type="datetimeFigureOut">
              <a:rPr lang="zh-HK" altLang="en-US" smtClean="0"/>
              <a:t>18/07/26</a:t>
            </a:fld>
            <a:endParaRPr lang="zh-HK" altLang="en-US"/>
          </a:p>
        </p:txBody>
      </p:sp>
      <p:sp>
        <p:nvSpPr>
          <p:cNvPr id="5" name="頁尾版面配置區 4"/>
          <p:cNvSpPr>
            <a:spLocks noGrp="1"/>
          </p:cNvSpPr>
          <p:nvPr>
            <p:ph type="ftr" sz="quarter" idx="11"/>
          </p:nvPr>
        </p:nvSpPr>
        <p:spPr/>
        <p:txBody>
          <a:bodyPr/>
          <a:lstStyle/>
          <a:p>
            <a:endParaRPr lang="zh-HK" altLang="en-US"/>
          </a:p>
        </p:txBody>
      </p:sp>
      <p:sp>
        <p:nvSpPr>
          <p:cNvPr id="6" name="投影片編號版面配置區 5"/>
          <p:cNvSpPr>
            <a:spLocks noGrp="1"/>
          </p:cNvSpPr>
          <p:nvPr>
            <p:ph type="sldNum" sz="quarter" idx="12"/>
          </p:nvPr>
        </p:nvSpPr>
        <p:spPr/>
        <p:txBody>
          <a:bodyPr/>
          <a:lstStyle/>
          <a:p>
            <a:fld id="{D09400D9-C493-4EDF-9871-7FAC221309D3}" type="slidenum">
              <a:rPr lang="zh-HK" altLang="en-US" smtClean="0"/>
              <a:t>‹#›</a:t>
            </a:fld>
            <a:endParaRPr lang="zh-HK" altLang="en-US"/>
          </a:p>
        </p:txBody>
      </p:sp>
    </p:spTree>
    <p:extLst>
      <p:ext uri="{BB962C8B-B14F-4D97-AF65-F5344CB8AC3E}">
        <p14:creationId xmlns:p14="http://schemas.microsoft.com/office/powerpoint/2010/main" val="1254201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zh-HK" altLang="en-US"/>
          </a:p>
        </p:txBody>
      </p:sp>
      <p:sp>
        <p:nvSpPr>
          <p:cNvPr id="3" name="內容版面配置區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HK" altLang="en-US"/>
          </a:p>
        </p:txBody>
      </p:sp>
      <p:sp>
        <p:nvSpPr>
          <p:cNvPr id="4" name="內容版面配置區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HK" altLang="en-US"/>
          </a:p>
        </p:txBody>
      </p:sp>
      <p:sp>
        <p:nvSpPr>
          <p:cNvPr id="5" name="日期版面配置區 4"/>
          <p:cNvSpPr>
            <a:spLocks noGrp="1"/>
          </p:cNvSpPr>
          <p:nvPr>
            <p:ph type="dt" sz="half" idx="10"/>
          </p:nvPr>
        </p:nvSpPr>
        <p:spPr/>
        <p:txBody>
          <a:bodyPr/>
          <a:lstStyle/>
          <a:p>
            <a:fld id="{9B1C1FE1-F5DB-4D4C-B1B7-C6DCA8F92C0B}" type="datetimeFigureOut">
              <a:rPr lang="zh-HK" altLang="en-US" smtClean="0"/>
              <a:t>18/07/26</a:t>
            </a:fld>
            <a:endParaRPr lang="zh-HK" altLang="en-US"/>
          </a:p>
        </p:txBody>
      </p:sp>
      <p:sp>
        <p:nvSpPr>
          <p:cNvPr id="6" name="頁尾版面配置區 5"/>
          <p:cNvSpPr>
            <a:spLocks noGrp="1"/>
          </p:cNvSpPr>
          <p:nvPr>
            <p:ph type="ftr" sz="quarter" idx="11"/>
          </p:nvPr>
        </p:nvSpPr>
        <p:spPr/>
        <p:txBody>
          <a:bodyPr/>
          <a:lstStyle/>
          <a:p>
            <a:endParaRPr lang="zh-HK" altLang="en-US"/>
          </a:p>
        </p:txBody>
      </p:sp>
      <p:sp>
        <p:nvSpPr>
          <p:cNvPr id="7" name="投影片編號版面配置區 6"/>
          <p:cNvSpPr>
            <a:spLocks noGrp="1"/>
          </p:cNvSpPr>
          <p:nvPr>
            <p:ph type="sldNum" sz="quarter" idx="12"/>
          </p:nvPr>
        </p:nvSpPr>
        <p:spPr/>
        <p:txBody>
          <a:bodyPr/>
          <a:lstStyle/>
          <a:p>
            <a:fld id="{D09400D9-C493-4EDF-9871-7FAC221309D3}" type="slidenum">
              <a:rPr lang="zh-HK" altLang="en-US" smtClean="0"/>
              <a:t>‹#›</a:t>
            </a:fld>
            <a:endParaRPr lang="zh-HK" altLang="en-US"/>
          </a:p>
        </p:txBody>
      </p:sp>
    </p:spTree>
    <p:extLst>
      <p:ext uri="{BB962C8B-B14F-4D97-AF65-F5344CB8AC3E}">
        <p14:creationId xmlns:p14="http://schemas.microsoft.com/office/powerpoint/2010/main" val="13480403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a:t>按一下以編輯母片標題樣式</a:t>
            </a:r>
            <a:endParaRPr lang="zh-HK" altLang="en-US"/>
          </a:p>
        </p:txBody>
      </p:sp>
      <p:sp>
        <p:nvSpPr>
          <p:cNvPr id="3" name="文字版面配置區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HK" altLang="en-US"/>
          </a:p>
        </p:txBody>
      </p:sp>
      <p:sp>
        <p:nvSpPr>
          <p:cNvPr id="5" name="文字版面配置區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HK" altLang="en-US"/>
          </a:p>
        </p:txBody>
      </p:sp>
      <p:sp>
        <p:nvSpPr>
          <p:cNvPr id="7" name="日期版面配置區 6"/>
          <p:cNvSpPr>
            <a:spLocks noGrp="1"/>
          </p:cNvSpPr>
          <p:nvPr>
            <p:ph type="dt" sz="half" idx="10"/>
          </p:nvPr>
        </p:nvSpPr>
        <p:spPr/>
        <p:txBody>
          <a:bodyPr/>
          <a:lstStyle/>
          <a:p>
            <a:fld id="{9B1C1FE1-F5DB-4D4C-B1B7-C6DCA8F92C0B}" type="datetimeFigureOut">
              <a:rPr lang="zh-HK" altLang="en-US" smtClean="0"/>
              <a:t>18/07/26</a:t>
            </a:fld>
            <a:endParaRPr lang="zh-HK" altLang="en-US"/>
          </a:p>
        </p:txBody>
      </p:sp>
      <p:sp>
        <p:nvSpPr>
          <p:cNvPr id="8" name="頁尾版面配置區 7"/>
          <p:cNvSpPr>
            <a:spLocks noGrp="1"/>
          </p:cNvSpPr>
          <p:nvPr>
            <p:ph type="ftr" sz="quarter" idx="11"/>
          </p:nvPr>
        </p:nvSpPr>
        <p:spPr/>
        <p:txBody>
          <a:bodyPr/>
          <a:lstStyle/>
          <a:p>
            <a:endParaRPr lang="zh-HK" altLang="en-US"/>
          </a:p>
        </p:txBody>
      </p:sp>
      <p:sp>
        <p:nvSpPr>
          <p:cNvPr id="9" name="投影片編號版面配置區 8"/>
          <p:cNvSpPr>
            <a:spLocks noGrp="1"/>
          </p:cNvSpPr>
          <p:nvPr>
            <p:ph type="sldNum" sz="quarter" idx="12"/>
          </p:nvPr>
        </p:nvSpPr>
        <p:spPr/>
        <p:txBody>
          <a:bodyPr/>
          <a:lstStyle/>
          <a:p>
            <a:fld id="{D09400D9-C493-4EDF-9871-7FAC221309D3}" type="slidenum">
              <a:rPr lang="zh-HK" altLang="en-US" smtClean="0"/>
              <a:t>‹#›</a:t>
            </a:fld>
            <a:endParaRPr lang="zh-HK" altLang="en-US"/>
          </a:p>
        </p:txBody>
      </p:sp>
    </p:spTree>
    <p:extLst>
      <p:ext uri="{BB962C8B-B14F-4D97-AF65-F5344CB8AC3E}">
        <p14:creationId xmlns:p14="http://schemas.microsoft.com/office/powerpoint/2010/main" val="17140402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zh-HK" altLang="en-US"/>
          </a:p>
        </p:txBody>
      </p:sp>
      <p:sp>
        <p:nvSpPr>
          <p:cNvPr id="3" name="日期版面配置區 2"/>
          <p:cNvSpPr>
            <a:spLocks noGrp="1"/>
          </p:cNvSpPr>
          <p:nvPr>
            <p:ph type="dt" sz="half" idx="10"/>
          </p:nvPr>
        </p:nvSpPr>
        <p:spPr/>
        <p:txBody>
          <a:bodyPr/>
          <a:lstStyle/>
          <a:p>
            <a:fld id="{9B1C1FE1-F5DB-4D4C-B1B7-C6DCA8F92C0B}" type="datetimeFigureOut">
              <a:rPr lang="zh-HK" altLang="en-US" smtClean="0"/>
              <a:t>18/07/26</a:t>
            </a:fld>
            <a:endParaRPr lang="zh-HK" altLang="en-US"/>
          </a:p>
        </p:txBody>
      </p:sp>
      <p:sp>
        <p:nvSpPr>
          <p:cNvPr id="4" name="頁尾版面配置區 3"/>
          <p:cNvSpPr>
            <a:spLocks noGrp="1"/>
          </p:cNvSpPr>
          <p:nvPr>
            <p:ph type="ftr" sz="quarter" idx="11"/>
          </p:nvPr>
        </p:nvSpPr>
        <p:spPr/>
        <p:txBody>
          <a:bodyPr/>
          <a:lstStyle/>
          <a:p>
            <a:endParaRPr lang="zh-HK" altLang="en-US"/>
          </a:p>
        </p:txBody>
      </p:sp>
      <p:sp>
        <p:nvSpPr>
          <p:cNvPr id="5" name="投影片編號版面配置區 4"/>
          <p:cNvSpPr>
            <a:spLocks noGrp="1"/>
          </p:cNvSpPr>
          <p:nvPr>
            <p:ph type="sldNum" sz="quarter" idx="12"/>
          </p:nvPr>
        </p:nvSpPr>
        <p:spPr/>
        <p:txBody>
          <a:bodyPr/>
          <a:lstStyle/>
          <a:p>
            <a:fld id="{D09400D9-C493-4EDF-9871-7FAC221309D3}" type="slidenum">
              <a:rPr lang="zh-HK" altLang="en-US" smtClean="0"/>
              <a:t>‹#›</a:t>
            </a:fld>
            <a:endParaRPr lang="zh-HK" altLang="en-US"/>
          </a:p>
        </p:txBody>
      </p:sp>
    </p:spTree>
    <p:extLst>
      <p:ext uri="{BB962C8B-B14F-4D97-AF65-F5344CB8AC3E}">
        <p14:creationId xmlns:p14="http://schemas.microsoft.com/office/powerpoint/2010/main" val="2586617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Picture 2" descr="C:\Users\estherlo\Documents\福音事工部\HOHCS\Powpoint template\HOHCSPowerpointTemplate_2011 (revised)P2.jp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89012"/>
          <a:stretch/>
        </p:blipFill>
        <p:spPr bwMode="auto">
          <a:xfrm>
            <a:off x="0" y="4578350"/>
            <a:ext cx="9144000"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日期版面配置區 1"/>
          <p:cNvSpPr>
            <a:spLocks noGrp="1"/>
          </p:cNvSpPr>
          <p:nvPr>
            <p:ph type="dt" sz="half" idx="10"/>
          </p:nvPr>
        </p:nvSpPr>
        <p:spPr/>
        <p:txBody>
          <a:bodyPr/>
          <a:lstStyle/>
          <a:p>
            <a:fld id="{9B1C1FE1-F5DB-4D4C-B1B7-C6DCA8F92C0B}" type="datetimeFigureOut">
              <a:rPr lang="zh-HK" altLang="en-US" smtClean="0"/>
              <a:t>18/07/26</a:t>
            </a:fld>
            <a:endParaRPr lang="zh-HK" altLang="en-US"/>
          </a:p>
        </p:txBody>
      </p:sp>
      <p:sp>
        <p:nvSpPr>
          <p:cNvPr id="3" name="頁尾版面配置區 2"/>
          <p:cNvSpPr>
            <a:spLocks noGrp="1"/>
          </p:cNvSpPr>
          <p:nvPr>
            <p:ph type="ftr" sz="quarter" idx="11"/>
          </p:nvPr>
        </p:nvSpPr>
        <p:spPr/>
        <p:txBody>
          <a:bodyPr/>
          <a:lstStyle/>
          <a:p>
            <a:endParaRPr lang="zh-HK" altLang="en-US"/>
          </a:p>
        </p:txBody>
      </p:sp>
      <p:sp>
        <p:nvSpPr>
          <p:cNvPr id="4" name="投影片編號版面配置區 3"/>
          <p:cNvSpPr>
            <a:spLocks noGrp="1"/>
          </p:cNvSpPr>
          <p:nvPr>
            <p:ph type="sldNum" sz="quarter" idx="12"/>
          </p:nvPr>
        </p:nvSpPr>
        <p:spPr/>
        <p:txBody>
          <a:bodyPr/>
          <a:lstStyle/>
          <a:p>
            <a:fld id="{D09400D9-C493-4EDF-9871-7FAC221309D3}" type="slidenum">
              <a:rPr lang="zh-HK" altLang="en-US" smtClean="0"/>
              <a:t>‹#›</a:t>
            </a:fld>
            <a:endParaRPr lang="zh-HK" altLang="en-US"/>
          </a:p>
        </p:txBody>
      </p:sp>
    </p:spTree>
    <p:extLst>
      <p:ext uri="{BB962C8B-B14F-4D97-AF65-F5344CB8AC3E}">
        <p14:creationId xmlns:p14="http://schemas.microsoft.com/office/powerpoint/2010/main" val="2486364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pic>
        <p:nvPicPr>
          <p:cNvPr id="8" name="Picture 2" descr="C:\Users\estherlo\Documents\福音事工部\HOHCS\Powpoint template\HOHCSPowerpointTemplate_2011 (revised)P2.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標題 1"/>
          <p:cNvSpPr>
            <a:spLocks noGrp="1"/>
          </p:cNvSpPr>
          <p:nvPr>
            <p:ph type="title"/>
          </p:nvPr>
        </p:nvSpPr>
        <p:spPr/>
        <p:txBody>
          <a:bodyPr/>
          <a:lstStyle>
            <a:lvl1pPr>
              <a:defRPr b="1">
                <a:solidFill>
                  <a:srgbClr val="0070C0"/>
                </a:solidFill>
              </a:defRPr>
            </a:lvl1pPr>
          </a:lstStyle>
          <a:p>
            <a:r>
              <a:rPr lang="zh-TW" altLang="en-US" dirty="0"/>
              <a:t>按一下以編輯母片標題樣式</a:t>
            </a:r>
            <a:endParaRPr lang="zh-HK" altLang="en-US" dirty="0"/>
          </a:p>
        </p:txBody>
      </p:sp>
      <p:sp>
        <p:nvSpPr>
          <p:cNvPr id="3" name="日期版面配置區 2"/>
          <p:cNvSpPr>
            <a:spLocks noGrp="1"/>
          </p:cNvSpPr>
          <p:nvPr>
            <p:ph type="dt" sz="half" idx="10"/>
          </p:nvPr>
        </p:nvSpPr>
        <p:spPr/>
        <p:txBody>
          <a:bodyPr/>
          <a:lstStyle/>
          <a:p>
            <a:fld id="{9B1C1FE1-F5DB-4D4C-B1B7-C6DCA8F92C0B}" type="datetimeFigureOut">
              <a:rPr lang="zh-HK" altLang="en-US" smtClean="0"/>
              <a:t>18/07/26</a:t>
            </a:fld>
            <a:endParaRPr lang="zh-HK" altLang="en-US"/>
          </a:p>
        </p:txBody>
      </p:sp>
      <p:sp>
        <p:nvSpPr>
          <p:cNvPr id="4" name="頁尾版面配置區 3"/>
          <p:cNvSpPr>
            <a:spLocks noGrp="1"/>
          </p:cNvSpPr>
          <p:nvPr>
            <p:ph type="ftr" sz="quarter" idx="11"/>
          </p:nvPr>
        </p:nvSpPr>
        <p:spPr/>
        <p:txBody>
          <a:bodyPr/>
          <a:lstStyle/>
          <a:p>
            <a:endParaRPr lang="zh-HK" altLang="en-US"/>
          </a:p>
        </p:txBody>
      </p:sp>
      <p:sp>
        <p:nvSpPr>
          <p:cNvPr id="5" name="投影片編號版面配置區 4"/>
          <p:cNvSpPr>
            <a:spLocks noGrp="1"/>
          </p:cNvSpPr>
          <p:nvPr>
            <p:ph type="sldNum" sz="quarter" idx="12"/>
          </p:nvPr>
        </p:nvSpPr>
        <p:spPr/>
        <p:txBody>
          <a:bodyPr/>
          <a:lstStyle/>
          <a:p>
            <a:fld id="{D09400D9-C493-4EDF-9871-7FAC221309D3}" type="slidenum">
              <a:rPr lang="zh-HK" altLang="en-US" smtClean="0"/>
              <a:t>‹#›</a:t>
            </a:fld>
            <a:endParaRPr lang="zh-HK" altLang="en-US"/>
          </a:p>
        </p:txBody>
      </p:sp>
      <p:sp>
        <p:nvSpPr>
          <p:cNvPr id="7" name="內容版面配置區 6"/>
          <p:cNvSpPr>
            <a:spLocks noGrp="1"/>
          </p:cNvSpPr>
          <p:nvPr>
            <p:ph sz="quarter" idx="13"/>
          </p:nvPr>
        </p:nvSpPr>
        <p:spPr>
          <a:xfrm>
            <a:off x="468314" y="1113235"/>
            <a:ext cx="8207375" cy="3294459"/>
          </a:xfrm>
        </p:spPr>
        <p:txBody>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endParaRPr lang="zh-HK" altLang="en-US" dirty="0"/>
          </a:p>
        </p:txBody>
      </p:sp>
    </p:spTree>
    <p:extLst>
      <p:ext uri="{BB962C8B-B14F-4D97-AF65-F5344CB8AC3E}">
        <p14:creationId xmlns:p14="http://schemas.microsoft.com/office/powerpoint/2010/main" val="4239372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1" y="204787"/>
            <a:ext cx="3008313" cy="871538"/>
          </a:xfrm>
        </p:spPr>
        <p:txBody>
          <a:bodyPr anchor="b"/>
          <a:lstStyle>
            <a:lvl1pPr algn="l">
              <a:defRPr sz="2000" b="1"/>
            </a:lvl1pPr>
          </a:lstStyle>
          <a:p>
            <a:r>
              <a:rPr lang="zh-TW" altLang="en-US"/>
              <a:t>按一下以編輯母片標題樣式</a:t>
            </a:r>
            <a:endParaRPr lang="zh-HK" altLang="en-US"/>
          </a:p>
        </p:txBody>
      </p:sp>
      <p:sp>
        <p:nvSpPr>
          <p:cNvPr id="3" name="內容版面配置區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HK" altLang="en-US"/>
          </a:p>
        </p:txBody>
      </p:sp>
      <p:sp>
        <p:nvSpPr>
          <p:cNvPr id="4" name="文字版面配置區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9B1C1FE1-F5DB-4D4C-B1B7-C6DCA8F92C0B}" type="datetimeFigureOut">
              <a:rPr lang="zh-HK" altLang="en-US" smtClean="0"/>
              <a:t>18/07/26</a:t>
            </a:fld>
            <a:endParaRPr lang="zh-HK" altLang="en-US"/>
          </a:p>
        </p:txBody>
      </p:sp>
      <p:sp>
        <p:nvSpPr>
          <p:cNvPr id="6" name="頁尾版面配置區 5"/>
          <p:cNvSpPr>
            <a:spLocks noGrp="1"/>
          </p:cNvSpPr>
          <p:nvPr>
            <p:ph type="ftr" sz="quarter" idx="11"/>
          </p:nvPr>
        </p:nvSpPr>
        <p:spPr/>
        <p:txBody>
          <a:bodyPr/>
          <a:lstStyle/>
          <a:p>
            <a:endParaRPr lang="zh-HK" altLang="en-US"/>
          </a:p>
        </p:txBody>
      </p:sp>
      <p:sp>
        <p:nvSpPr>
          <p:cNvPr id="7" name="投影片編號版面配置區 6"/>
          <p:cNvSpPr>
            <a:spLocks noGrp="1"/>
          </p:cNvSpPr>
          <p:nvPr>
            <p:ph type="sldNum" sz="quarter" idx="12"/>
          </p:nvPr>
        </p:nvSpPr>
        <p:spPr/>
        <p:txBody>
          <a:bodyPr/>
          <a:lstStyle/>
          <a:p>
            <a:fld id="{D09400D9-C493-4EDF-9871-7FAC221309D3}" type="slidenum">
              <a:rPr lang="zh-HK" altLang="en-US" smtClean="0"/>
              <a:t>‹#›</a:t>
            </a:fld>
            <a:endParaRPr lang="zh-HK" altLang="en-US"/>
          </a:p>
        </p:txBody>
      </p:sp>
    </p:spTree>
    <p:extLst>
      <p:ext uri="{BB962C8B-B14F-4D97-AF65-F5344CB8AC3E}">
        <p14:creationId xmlns:p14="http://schemas.microsoft.com/office/powerpoint/2010/main" val="42475683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10" Type="http://schemas.openxmlformats.org/officeDocument/2006/relationships/theme" Target="../theme/theme2.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TW" altLang="en-US"/>
              <a:t>按一下以編輯母片標題樣式</a:t>
            </a:r>
            <a:endParaRPr lang="zh-HK" altLang="en-US"/>
          </a:p>
        </p:txBody>
      </p:sp>
      <p:sp>
        <p:nvSpPr>
          <p:cNvPr id="3" name="文字版面配置區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HK" altLang="en-US"/>
          </a:p>
        </p:txBody>
      </p:sp>
      <p:sp>
        <p:nvSpPr>
          <p:cNvPr id="4" name="日期版面配置區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B1C1FE1-F5DB-4D4C-B1B7-C6DCA8F92C0B}" type="datetimeFigureOut">
              <a:rPr lang="zh-HK" altLang="en-US" smtClean="0"/>
              <a:t>18/07/26</a:t>
            </a:fld>
            <a:endParaRPr lang="zh-HK" altLang="en-US"/>
          </a:p>
        </p:txBody>
      </p:sp>
      <p:sp>
        <p:nvSpPr>
          <p:cNvPr id="5" name="頁尾版面配置區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HK" altLang="en-US"/>
          </a:p>
        </p:txBody>
      </p:sp>
      <p:sp>
        <p:nvSpPr>
          <p:cNvPr id="6" name="投影片編號版面配置區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D09400D9-C493-4EDF-9871-7FAC221309D3}" type="slidenum">
              <a:rPr lang="zh-HK" altLang="en-US" smtClean="0"/>
              <a:t>‹#›</a:t>
            </a:fld>
            <a:endParaRPr lang="zh-HK" altLang="en-US"/>
          </a:p>
        </p:txBody>
      </p:sp>
    </p:spTree>
    <p:extLst>
      <p:ext uri="{BB962C8B-B14F-4D97-AF65-F5344CB8AC3E}">
        <p14:creationId xmlns:p14="http://schemas.microsoft.com/office/powerpoint/2010/main" val="1398766069"/>
      </p:ext>
    </p:extLst>
  </p:cSld>
  <p:clrMap bg1="lt1" tx1="dk1" bg2="lt2" tx2="dk2" accent1="accent1" accent2="accent2" accent3="accent3" accent4="accent4" accent5="accent5" accent6="accent6" hlink="hlink" folHlink="folHlink"/>
  <p:sldLayoutIdLst>
    <p:sldLayoutId id="2147483672" r:id="rId1"/>
    <p:sldLayoutId id="2147483650" r:id="rId2"/>
    <p:sldLayoutId id="2147483651" r:id="rId3"/>
    <p:sldLayoutId id="2147483652" r:id="rId4"/>
    <p:sldLayoutId id="2147483653" r:id="rId5"/>
    <p:sldLayoutId id="2147483654" r:id="rId6"/>
    <p:sldLayoutId id="2147483655" r:id="rId7"/>
    <p:sldLayoutId id="2147483660" r:id="rId8"/>
    <p:sldLayoutId id="2147483656" r:id="rId9"/>
    <p:sldLayoutId id="2147483657" r:id="rId10"/>
    <p:sldLayoutId id="2147483658" r:id="rId11"/>
    <p:sldLayoutId id="2147483659" r:id="rId12"/>
    <p:sldLayoutId id="2147483673" r:id="rId13"/>
    <p:sldLayoutId id="2147483674"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H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5"/>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4"/>
            <a:ext cx="20574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606AE6BD-0F8E-474E-B3BE-DCD3D5522C6C}" type="datetimeFigureOut">
              <a:rPr lang="en-US" smtClean="0"/>
              <a:t>7/18/26</a:t>
            </a:fld>
            <a:endParaRPr lang="en-US"/>
          </a:p>
        </p:txBody>
      </p:sp>
      <p:sp>
        <p:nvSpPr>
          <p:cNvPr id="5" name="Footer Placeholder 4"/>
          <p:cNvSpPr>
            <a:spLocks noGrp="1"/>
          </p:cNvSpPr>
          <p:nvPr>
            <p:ph type="ftr" sz="quarter" idx="3"/>
          </p:nvPr>
        </p:nvSpPr>
        <p:spPr>
          <a:xfrm>
            <a:off x="3028950" y="4767264"/>
            <a:ext cx="30861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4"/>
            <a:ext cx="20574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66DB9D3E-EFBE-44E5-A02E-1DE96BCA7AAA}" type="slidenum">
              <a:rPr lang="en-US" smtClean="0"/>
              <a:t>‹#›</a:t>
            </a:fld>
            <a:endParaRPr lang="en-US"/>
          </a:p>
        </p:txBody>
      </p:sp>
    </p:spTree>
    <p:extLst>
      <p:ext uri="{BB962C8B-B14F-4D97-AF65-F5344CB8AC3E}">
        <p14:creationId xmlns:p14="http://schemas.microsoft.com/office/powerpoint/2010/main" val="54387861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3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25.png"/><Relationship Id="rId5" Type="http://schemas.openxmlformats.org/officeDocument/2006/relationships/image" Target="../media/image24.jpe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7.jpeg"/><Relationship Id="rId7"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27.png"/><Relationship Id="rId5" Type="http://schemas.openxmlformats.org/officeDocument/2006/relationships/image" Target="../media/image24.jpe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34.png"/><Relationship Id="rId5" Type="http://schemas.openxmlformats.org/officeDocument/2006/relationships/image" Target="../media/image13.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13.xml"/><Relationship Id="rId5" Type="http://schemas.openxmlformats.org/officeDocument/2006/relationships/image" Target="../media/image13.png"/><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13.xml"/><Relationship Id="rId5" Type="http://schemas.openxmlformats.org/officeDocument/2006/relationships/image" Target="../media/image13.pn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13.xml"/><Relationship Id="rId5" Type="http://schemas.openxmlformats.org/officeDocument/2006/relationships/image" Target="../media/image13.png"/><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13.xml"/><Relationship Id="rId5" Type="http://schemas.openxmlformats.org/officeDocument/2006/relationships/image" Target="../media/image13.png"/><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13.xml"/><Relationship Id="rId5" Type="http://schemas.openxmlformats.org/officeDocument/2006/relationships/image" Target="../media/image13.png"/><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13.xml"/><Relationship Id="rId5" Type="http://schemas.openxmlformats.org/officeDocument/2006/relationships/image" Target="../media/image13.png"/><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13.xml"/><Relationship Id="rId5" Type="http://schemas.openxmlformats.org/officeDocument/2006/relationships/image" Target="../media/image36.png"/><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13.xml"/><Relationship Id="rId6" Type="http://schemas.openxmlformats.org/officeDocument/2006/relationships/image" Target="../media/image38.png"/><Relationship Id="rId5" Type="http://schemas.openxmlformats.org/officeDocument/2006/relationships/image" Target="../media/image37.jpeg"/><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openxmlformats.org/officeDocument/2006/relationships/image" Target="../media/image37.jpeg"/><Relationship Id="rId5" Type="http://schemas.openxmlformats.org/officeDocument/2006/relationships/image" Target="../media/image38.png"/><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3.png"/><Relationship Id="rId7"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13.xml"/><Relationship Id="rId6" Type="http://schemas.openxmlformats.org/officeDocument/2006/relationships/image" Target="../media/image37.jpeg"/><Relationship Id="rId5" Type="http://schemas.openxmlformats.org/officeDocument/2006/relationships/image" Target="../media/image39.png"/><Relationship Id="rId4" Type="http://schemas.openxmlformats.org/officeDocument/2006/relationships/image" Target="../media/image38.png"/></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8.png"/><Relationship Id="rId2" Type="http://schemas.openxmlformats.org/officeDocument/2006/relationships/notesSlide" Target="../notesSlides/notesSlide28.xml"/><Relationship Id="rId1" Type="http://schemas.openxmlformats.org/officeDocument/2006/relationships/slideLayout" Target="../slideLayouts/slideLayout13.xml"/><Relationship Id="rId6" Type="http://schemas.openxmlformats.org/officeDocument/2006/relationships/image" Target="../media/image37.jpeg"/><Relationship Id="rId5" Type="http://schemas.openxmlformats.org/officeDocument/2006/relationships/image" Target="../media/image40.jpeg"/><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3.png"/><Relationship Id="rId7" Type="http://schemas.openxmlformats.org/officeDocument/2006/relationships/image" Target="../media/image37.jpeg"/><Relationship Id="rId2" Type="http://schemas.openxmlformats.org/officeDocument/2006/relationships/notesSlide" Target="../notesSlides/notesSlide29.xml"/><Relationship Id="rId1" Type="http://schemas.openxmlformats.org/officeDocument/2006/relationships/slideLayout" Target="../slideLayouts/slideLayout13.xml"/><Relationship Id="rId6" Type="http://schemas.openxmlformats.org/officeDocument/2006/relationships/image" Target="../media/image40.jpeg"/><Relationship Id="rId5" Type="http://schemas.openxmlformats.org/officeDocument/2006/relationships/image" Target="../media/image38.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3.png"/><Relationship Id="rId7" Type="http://schemas.openxmlformats.org/officeDocument/2006/relationships/image" Target="../media/image37.jpeg"/><Relationship Id="rId2" Type="http://schemas.openxmlformats.org/officeDocument/2006/relationships/notesSlide" Target="../notesSlides/notesSlide30.xml"/><Relationship Id="rId1" Type="http://schemas.openxmlformats.org/officeDocument/2006/relationships/slideLayout" Target="../slideLayouts/slideLayout13.xml"/><Relationship Id="rId6" Type="http://schemas.openxmlformats.org/officeDocument/2006/relationships/image" Target="../media/image40.jpeg"/><Relationship Id="rId5" Type="http://schemas.openxmlformats.org/officeDocument/2006/relationships/image" Target="../media/image38.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873126"/>
            <a:ext cx="9144000" cy="1502650"/>
          </a:xfrm>
          <a:solidFill>
            <a:schemeClr val="accent1">
              <a:lumMod val="20000"/>
              <a:lumOff val="80000"/>
            </a:schemeClr>
          </a:solidFill>
        </p:spPr>
        <p:txBody>
          <a:bodyPr>
            <a:normAutofit fontScale="90000"/>
          </a:bodyPr>
          <a:lstStyle/>
          <a:p>
            <a:r>
              <a:rPr lang="zh-TW" altLang="zh-HK" sz="4400" b="1" dirty="0">
                <a:solidFill>
                  <a:srgbClr val="FFC000"/>
                </a:solidFill>
                <a:latin typeface="微軟正黑體"/>
                <a:ea typeface="微軟正黑體"/>
              </a:rPr>
              <a:t>主題：</a:t>
            </a:r>
            <a:br>
              <a:rPr lang="en-US" altLang="zh-TW" b="1" dirty="0"/>
            </a:br>
            <a:r>
              <a:rPr lang="zh-TW" altLang="en-US" sz="6000" b="1" dirty="0">
                <a:solidFill>
                  <a:srgbClr val="FFC000"/>
                </a:solidFill>
                <a:latin typeface="Arial"/>
                <a:ea typeface="標楷體" panose="03000509000000000000" pitchFamily="65" charset="-120"/>
                <a:cs typeface="Arial"/>
              </a:rPr>
              <a:t>「</a:t>
            </a:r>
            <a:r>
              <a:rPr lang="ja-JP" altLang="en-US" sz="2800" b="0" i="0" dirty="0">
                <a:solidFill>
                  <a:srgbClr val="FFC000"/>
                </a:solidFill>
                <a:effectLst/>
                <a:latin typeface="UICTFontTextStyleBody"/>
                <a:ea typeface="Microsoft JhengHei"/>
              </a:rPr>
              <a:t>  </a:t>
            </a:r>
            <a:r>
              <a:rPr lang="ja-JP" sz="5400" b="1" dirty="0">
                <a:solidFill>
                  <a:srgbClr val="0070C0"/>
                </a:solidFill>
                <a:latin typeface="Arial"/>
                <a:ea typeface="Microsoft JhengHei"/>
                <a:cs typeface="Arial"/>
              </a:rPr>
              <a:t>逆境中</a:t>
            </a:r>
            <a:r>
              <a:rPr lang="ja-JP" altLang="en-US" sz="6000" b="1" dirty="0">
                <a:solidFill>
                  <a:srgbClr val="00B050"/>
                </a:solidFill>
                <a:latin typeface="Arial"/>
                <a:ea typeface="Microsoft JhengHei"/>
                <a:cs typeface="Arial"/>
              </a:rPr>
              <a:t>因耶和華</a:t>
            </a:r>
            <a:r>
              <a:rPr lang="ja-JP" altLang="en-US" sz="6000" b="1" dirty="0">
                <a:solidFill>
                  <a:srgbClr val="FF33CC"/>
                </a:solidFill>
                <a:latin typeface="Arial"/>
                <a:ea typeface="Microsoft JhengHei"/>
                <a:cs typeface="Arial"/>
              </a:rPr>
              <a:t>歡欣</a:t>
            </a:r>
            <a:r>
              <a:rPr lang="zh-TW" altLang="en-US" sz="6000" b="1" dirty="0">
                <a:solidFill>
                  <a:srgbClr val="FFC000"/>
                </a:solidFill>
                <a:latin typeface="Arial"/>
                <a:ea typeface="標楷體" panose="03000509000000000000" pitchFamily="65" charset="-120"/>
                <a:cs typeface="Arial"/>
              </a:rPr>
              <a:t>」</a:t>
            </a:r>
            <a:br>
              <a:rPr lang="en-US" altLang="zh-TW" b="1" dirty="0"/>
            </a:br>
            <a:br>
              <a:rPr lang="en-US" altLang="zh-TW" b="1" dirty="0"/>
            </a:br>
            <a:r>
              <a:rPr lang="zh-TW" altLang="en-US" b="1" dirty="0">
                <a:solidFill>
                  <a:srgbClr val="FFC000"/>
                </a:solidFill>
                <a:latin typeface="Arial"/>
                <a:ea typeface="Microsoft JhengHei"/>
                <a:cs typeface="Arial"/>
              </a:rPr>
              <a:t>講道經文：</a:t>
            </a:r>
            <a:br>
              <a:rPr lang="en-US" altLang="zh-TW" b="1" dirty="0"/>
            </a:br>
            <a:r>
              <a:rPr lang="zh-TW" altLang="en-HK" b="1" dirty="0">
                <a:solidFill>
                  <a:srgbClr val="FFC000"/>
                </a:solidFill>
                <a:latin typeface="Arial"/>
                <a:ea typeface="Microsoft JhengHei"/>
                <a:cs typeface="Arial"/>
              </a:rPr>
              <a:t>哈巴谷書</a:t>
            </a:r>
            <a:r>
              <a:rPr lang="zh-TW" altLang="en-US" b="1" dirty="0">
                <a:solidFill>
                  <a:srgbClr val="FFC000"/>
                </a:solidFill>
                <a:latin typeface="Arial"/>
                <a:ea typeface="Microsoft JhengHei"/>
                <a:cs typeface="Arial"/>
              </a:rPr>
              <a:t>第</a:t>
            </a:r>
            <a:r>
              <a:rPr lang="en-HK" altLang="zh-TW" b="1" dirty="0">
                <a:solidFill>
                  <a:srgbClr val="FFC000"/>
                </a:solidFill>
                <a:latin typeface="Arial"/>
                <a:ea typeface="Microsoft JhengHei"/>
                <a:cs typeface="Arial"/>
              </a:rPr>
              <a:t>3</a:t>
            </a:r>
            <a:r>
              <a:rPr lang="zh-TW" altLang="en-US" b="1" dirty="0">
                <a:solidFill>
                  <a:srgbClr val="FFC000"/>
                </a:solidFill>
                <a:latin typeface="Arial"/>
                <a:ea typeface="Microsoft JhengHei"/>
                <a:cs typeface="Arial"/>
              </a:rPr>
              <a:t>章</a:t>
            </a:r>
            <a:r>
              <a:rPr lang="en-US" altLang="zh-TW" b="1" dirty="0">
                <a:solidFill>
                  <a:srgbClr val="FFC000"/>
                </a:solidFill>
                <a:latin typeface="Arial"/>
                <a:ea typeface="Microsoft JhengHei"/>
                <a:cs typeface="Arial"/>
              </a:rPr>
              <a:t>1</a:t>
            </a:r>
            <a:r>
              <a:rPr lang="en-HK" altLang="zh-TW" b="1" dirty="0">
                <a:solidFill>
                  <a:srgbClr val="FFC000"/>
                </a:solidFill>
                <a:latin typeface="Arial"/>
                <a:ea typeface="Microsoft JhengHei"/>
                <a:cs typeface="Arial"/>
              </a:rPr>
              <a:t>6</a:t>
            </a:r>
            <a:r>
              <a:rPr lang="zh-TW" altLang="en-US" b="1" dirty="0">
                <a:solidFill>
                  <a:srgbClr val="FFC000"/>
                </a:solidFill>
                <a:latin typeface="Arial"/>
                <a:ea typeface="Microsoft JhengHei"/>
                <a:cs typeface="Arial"/>
              </a:rPr>
              <a:t>至</a:t>
            </a:r>
            <a:r>
              <a:rPr lang="en-HK" altLang="zh-TW" b="1" dirty="0">
                <a:solidFill>
                  <a:srgbClr val="FFC000"/>
                </a:solidFill>
                <a:latin typeface="Arial"/>
                <a:ea typeface="Microsoft JhengHei"/>
                <a:cs typeface="Arial"/>
              </a:rPr>
              <a:t>19</a:t>
            </a:r>
            <a:r>
              <a:rPr lang="zh-TW" altLang="en-US" b="1" dirty="0">
                <a:solidFill>
                  <a:srgbClr val="FFC000"/>
                </a:solidFill>
                <a:latin typeface="Arial"/>
                <a:ea typeface="Microsoft JhengHei"/>
                <a:cs typeface="Arial"/>
              </a:rPr>
              <a:t>節</a:t>
            </a:r>
            <a:br>
              <a:rPr lang="en-US" altLang="zh-TW" b="1" dirty="0"/>
            </a:br>
            <a:endParaRPr lang="en-US" dirty="0">
              <a:solidFill>
                <a:srgbClr val="FFC000"/>
              </a:solidFill>
            </a:endParaRPr>
          </a:p>
        </p:txBody>
      </p:sp>
      <p:sp>
        <p:nvSpPr>
          <p:cNvPr id="5" name="Text Placeholder 4"/>
          <p:cNvSpPr>
            <a:spLocks noGrp="1"/>
          </p:cNvSpPr>
          <p:nvPr>
            <p:ph type="body" idx="1"/>
          </p:nvPr>
        </p:nvSpPr>
        <p:spPr>
          <a:xfrm>
            <a:off x="124594" y="3821007"/>
            <a:ext cx="7886700" cy="1618592"/>
          </a:xfrm>
        </p:spPr>
        <p:txBody>
          <a:bodyPr>
            <a:normAutofit fontScale="62500" lnSpcReduction="20000"/>
          </a:bodyPr>
          <a:lstStyle/>
          <a:p>
            <a:endParaRPr lang="en-US" altLang="zh-TW" sz="5100" dirty="0"/>
          </a:p>
          <a:p>
            <a:r>
              <a:rPr lang="zh-TW" altLang="en-US" sz="4100" b="1" dirty="0">
                <a:solidFill>
                  <a:srgbClr val="7030A0"/>
                </a:solidFill>
                <a:highlight>
                  <a:srgbClr val="C0C0C0"/>
                </a:highlight>
              </a:rPr>
              <a:t>靈實司務道寧養院</a:t>
            </a:r>
            <a:endParaRPr lang="en-US" altLang="zh-TW" sz="4100" b="1" dirty="0">
              <a:solidFill>
                <a:srgbClr val="7030A0"/>
              </a:solidFill>
              <a:highlight>
                <a:srgbClr val="C0C0C0"/>
              </a:highlight>
            </a:endParaRPr>
          </a:p>
          <a:p>
            <a:r>
              <a:rPr lang="zh-TW" altLang="en-US" sz="4100" b="1" dirty="0">
                <a:solidFill>
                  <a:srgbClr val="7030A0"/>
                </a:solidFill>
                <a:highlight>
                  <a:srgbClr val="C0C0C0"/>
                </a:highlight>
              </a:rPr>
              <a:t>招潔儀</a:t>
            </a:r>
            <a:r>
              <a:rPr lang="zh-HK" altLang="en-US" sz="4100" b="1" dirty="0">
                <a:solidFill>
                  <a:srgbClr val="7030A0"/>
                </a:solidFill>
                <a:highlight>
                  <a:srgbClr val="C0C0C0"/>
                </a:highlight>
              </a:rPr>
              <a:t>院牧 </a:t>
            </a:r>
            <a:r>
              <a:rPr lang="en-US" altLang="zh-HK" sz="4100" b="1" i="1" dirty="0">
                <a:solidFill>
                  <a:srgbClr val="7030A0"/>
                </a:solidFill>
                <a:highlight>
                  <a:srgbClr val="C0C0C0"/>
                </a:highlight>
              </a:rPr>
              <a:t>  </a:t>
            </a:r>
            <a:endParaRPr lang="en-US" altLang="zh-TW" sz="4100" b="1" i="1" dirty="0">
              <a:solidFill>
                <a:srgbClr val="7030A0"/>
              </a:solidFill>
              <a:highlight>
                <a:srgbClr val="C0C0C0"/>
              </a:highlight>
            </a:endParaRPr>
          </a:p>
          <a:p>
            <a:br>
              <a:rPr lang="zh-TW" altLang="en-US" b="1" dirty="0">
                <a:solidFill>
                  <a:srgbClr val="7030A0"/>
                </a:solidFill>
              </a:rPr>
            </a:br>
            <a:endParaRPr lang="zh-TW" altLang="en-US" b="1" dirty="0">
              <a:solidFill>
                <a:srgbClr val="7030A0"/>
              </a:solidFill>
            </a:endParaRPr>
          </a:p>
          <a:p>
            <a:endParaRPr lang="en-US" dirty="0"/>
          </a:p>
        </p:txBody>
      </p:sp>
      <p:pic>
        <p:nvPicPr>
          <p:cNvPr id="3" name="Picture 2">
            <a:extLst>
              <a:ext uri="{FF2B5EF4-FFF2-40B4-BE49-F238E27FC236}">
                <a16:creationId xmlns:a16="http://schemas.microsoft.com/office/drawing/2014/main" id="{EDCD958C-2179-C09E-9FA7-B262B8F1BBA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873126"/>
          </a:xfrm>
          <a:prstGeom prst="rect">
            <a:avLst/>
          </a:prstGeom>
        </p:spPr>
      </p:pic>
    </p:spTree>
    <p:extLst>
      <p:ext uri="{BB962C8B-B14F-4D97-AF65-F5344CB8AC3E}">
        <p14:creationId xmlns:p14="http://schemas.microsoft.com/office/powerpoint/2010/main" val="31136499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0E36FF8C-828E-B290-927D-A2B5E6850CA3}"/>
              </a:ext>
            </a:extLst>
          </p:cNvPr>
          <p:cNvPicPr>
            <a:picLocks noGrp="1" noChangeAspect="1"/>
          </p:cNvPicPr>
          <p:nvPr>
            <p:ph sz="half" idx="10"/>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3484231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820425"/>
            <a:ext cx="9144000" cy="1502650"/>
          </a:xfrm>
          <a:solidFill>
            <a:schemeClr val="accent1">
              <a:lumMod val="20000"/>
              <a:lumOff val="80000"/>
            </a:schemeClr>
          </a:solidFill>
        </p:spPr>
        <p:txBody>
          <a:bodyPr>
            <a:normAutofit fontScale="90000"/>
          </a:bodyPr>
          <a:lstStyle/>
          <a:p>
            <a:r>
              <a:rPr lang="zh-TW" altLang="zh-HK" sz="4400" b="1" dirty="0">
                <a:solidFill>
                  <a:srgbClr val="FFC000"/>
                </a:solidFill>
                <a:latin typeface="微軟正黑體"/>
                <a:ea typeface="微軟正黑體"/>
              </a:rPr>
              <a:t>主題：</a:t>
            </a:r>
            <a:br>
              <a:rPr lang="en-US" altLang="zh-TW" b="1" dirty="0"/>
            </a:br>
            <a:r>
              <a:rPr lang="zh-TW" altLang="en-US" sz="6000" b="1" dirty="0">
                <a:solidFill>
                  <a:srgbClr val="FFC000"/>
                </a:solidFill>
                <a:latin typeface="Arial"/>
                <a:ea typeface="標楷體" panose="03000509000000000000" pitchFamily="65" charset="-120"/>
                <a:cs typeface="Arial"/>
              </a:rPr>
              <a:t>「</a:t>
            </a:r>
            <a:r>
              <a:rPr lang="ja-JP" altLang="en-US" sz="2800" b="0" i="0" dirty="0">
                <a:solidFill>
                  <a:srgbClr val="FFC000"/>
                </a:solidFill>
                <a:effectLst/>
                <a:latin typeface="UICTFontTextStyleBody"/>
                <a:ea typeface="Microsoft JhengHei"/>
              </a:rPr>
              <a:t>  </a:t>
            </a:r>
            <a:r>
              <a:rPr lang="ja-JP" sz="5400" b="1" dirty="0">
                <a:solidFill>
                  <a:srgbClr val="0070C0"/>
                </a:solidFill>
                <a:latin typeface="Arial"/>
                <a:ea typeface="Microsoft JhengHei"/>
                <a:cs typeface="Arial"/>
              </a:rPr>
              <a:t>逆境中</a:t>
            </a:r>
            <a:r>
              <a:rPr lang="ja-JP" altLang="en-US" sz="6000" b="1" dirty="0">
                <a:solidFill>
                  <a:srgbClr val="00B050"/>
                </a:solidFill>
                <a:latin typeface="Arial"/>
                <a:ea typeface="Microsoft JhengHei"/>
                <a:cs typeface="Arial"/>
              </a:rPr>
              <a:t>因耶和華</a:t>
            </a:r>
            <a:r>
              <a:rPr lang="ja-JP" altLang="en-US" sz="6000" b="1" dirty="0">
                <a:solidFill>
                  <a:srgbClr val="FF33CC"/>
                </a:solidFill>
                <a:latin typeface="Arial"/>
                <a:ea typeface="Microsoft JhengHei"/>
                <a:cs typeface="Arial"/>
              </a:rPr>
              <a:t>歡欣</a:t>
            </a:r>
            <a:r>
              <a:rPr lang="zh-TW" altLang="en-US" sz="6000" b="1" dirty="0">
                <a:solidFill>
                  <a:srgbClr val="FFC000"/>
                </a:solidFill>
                <a:latin typeface="Arial"/>
                <a:ea typeface="標楷體" panose="03000509000000000000" pitchFamily="65" charset="-120"/>
                <a:cs typeface="Arial"/>
              </a:rPr>
              <a:t>」</a:t>
            </a:r>
            <a:br>
              <a:rPr lang="en-US" altLang="zh-TW" b="1" dirty="0"/>
            </a:br>
            <a:br>
              <a:rPr lang="en-US" altLang="zh-TW" b="1" dirty="0"/>
            </a:br>
            <a:r>
              <a:rPr lang="zh-TW" altLang="en-US" b="1" dirty="0">
                <a:solidFill>
                  <a:srgbClr val="FFC000"/>
                </a:solidFill>
                <a:latin typeface="Arial"/>
                <a:ea typeface="Microsoft JhengHei"/>
                <a:cs typeface="Arial"/>
              </a:rPr>
              <a:t>講道經文：</a:t>
            </a:r>
            <a:br>
              <a:rPr lang="en-US" altLang="zh-TW" b="1" dirty="0"/>
            </a:br>
            <a:r>
              <a:rPr lang="zh-TW" altLang="en-HK" b="1" dirty="0">
                <a:solidFill>
                  <a:srgbClr val="FFC000"/>
                </a:solidFill>
                <a:latin typeface="Arial"/>
                <a:ea typeface="Microsoft JhengHei"/>
                <a:cs typeface="Arial"/>
              </a:rPr>
              <a:t>哈巴谷書</a:t>
            </a:r>
            <a:r>
              <a:rPr lang="zh-TW" altLang="en-US" b="1" dirty="0">
                <a:solidFill>
                  <a:srgbClr val="FFC000"/>
                </a:solidFill>
                <a:latin typeface="Arial"/>
                <a:ea typeface="Microsoft JhengHei"/>
                <a:cs typeface="Arial"/>
              </a:rPr>
              <a:t>第</a:t>
            </a:r>
            <a:r>
              <a:rPr lang="en-HK" altLang="zh-TW" b="1" dirty="0">
                <a:solidFill>
                  <a:srgbClr val="FFC000"/>
                </a:solidFill>
                <a:latin typeface="Arial"/>
                <a:ea typeface="Microsoft JhengHei"/>
                <a:cs typeface="Arial"/>
              </a:rPr>
              <a:t>3</a:t>
            </a:r>
            <a:r>
              <a:rPr lang="zh-TW" altLang="en-US" b="1" dirty="0">
                <a:solidFill>
                  <a:srgbClr val="FFC000"/>
                </a:solidFill>
                <a:latin typeface="Arial"/>
                <a:ea typeface="Microsoft JhengHei"/>
                <a:cs typeface="Arial"/>
              </a:rPr>
              <a:t>章</a:t>
            </a:r>
            <a:r>
              <a:rPr lang="en-US" altLang="zh-TW" b="1" dirty="0">
                <a:solidFill>
                  <a:srgbClr val="FFC000"/>
                </a:solidFill>
                <a:latin typeface="Arial"/>
                <a:ea typeface="Microsoft JhengHei"/>
                <a:cs typeface="Arial"/>
              </a:rPr>
              <a:t>1</a:t>
            </a:r>
            <a:r>
              <a:rPr lang="en-HK" altLang="zh-TW" b="1" dirty="0">
                <a:solidFill>
                  <a:srgbClr val="FFC000"/>
                </a:solidFill>
                <a:latin typeface="Arial"/>
                <a:ea typeface="Microsoft JhengHei"/>
                <a:cs typeface="Arial"/>
              </a:rPr>
              <a:t>6</a:t>
            </a:r>
            <a:r>
              <a:rPr lang="zh-TW" altLang="en-US" b="1" dirty="0">
                <a:solidFill>
                  <a:srgbClr val="FFC000"/>
                </a:solidFill>
                <a:latin typeface="Arial"/>
                <a:ea typeface="Microsoft JhengHei"/>
                <a:cs typeface="Arial"/>
              </a:rPr>
              <a:t>至</a:t>
            </a:r>
            <a:r>
              <a:rPr lang="en-HK" altLang="zh-TW" b="1" dirty="0">
                <a:solidFill>
                  <a:srgbClr val="FFC000"/>
                </a:solidFill>
                <a:latin typeface="Arial"/>
                <a:ea typeface="Microsoft JhengHei"/>
                <a:cs typeface="Arial"/>
              </a:rPr>
              <a:t>19</a:t>
            </a:r>
            <a:r>
              <a:rPr lang="zh-TW" altLang="en-US" b="1" dirty="0">
                <a:solidFill>
                  <a:srgbClr val="FFC000"/>
                </a:solidFill>
                <a:latin typeface="Arial"/>
                <a:ea typeface="Microsoft JhengHei"/>
                <a:cs typeface="Arial"/>
              </a:rPr>
              <a:t>節</a:t>
            </a:r>
            <a:br>
              <a:rPr lang="en-US" altLang="zh-TW" b="1" dirty="0"/>
            </a:br>
            <a:endParaRPr lang="en-US" dirty="0">
              <a:solidFill>
                <a:srgbClr val="FFC000"/>
              </a:solidFill>
            </a:endParaRPr>
          </a:p>
        </p:txBody>
      </p:sp>
      <p:pic>
        <p:nvPicPr>
          <p:cNvPr id="3" name="Picture 2">
            <a:extLst>
              <a:ext uri="{FF2B5EF4-FFF2-40B4-BE49-F238E27FC236}">
                <a16:creationId xmlns:a16="http://schemas.microsoft.com/office/drawing/2014/main" id="{EDCD958C-2179-C09E-9FA7-B262B8F1BBA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873126"/>
          </a:xfrm>
          <a:prstGeom prst="rect">
            <a:avLst/>
          </a:prstGeom>
        </p:spPr>
      </p:pic>
    </p:spTree>
    <p:extLst>
      <p:ext uri="{BB962C8B-B14F-4D97-AF65-F5344CB8AC3E}">
        <p14:creationId xmlns:p14="http://schemas.microsoft.com/office/powerpoint/2010/main" val="35091515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80E9-C108-6ECD-812A-F4DF1A632D38}"/>
              </a:ext>
            </a:extLst>
          </p:cNvPr>
          <p:cNvSpPr>
            <a:spLocks noGrp="1"/>
          </p:cNvSpPr>
          <p:nvPr>
            <p:ph type="title"/>
          </p:nvPr>
        </p:nvSpPr>
        <p:spPr/>
        <p:txBody>
          <a:bodyPr/>
          <a:lstStyle/>
          <a:p>
            <a:endParaRPr lang="en-US"/>
          </a:p>
        </p:txBody>
      </p:sp>
      <p:pic>
        <p:nvPicPr>
          <p:cNvPr id="7" name="Picture 6">
            <a:extLst>
              <a:ext uri="{FF2B5EF4-FFF2-40B4-BE49-F238E27FC236}">
                <a16:creationId xmlns:a16="http://schemas.microsoft.com/office/drawing/2014/main" id="{A79F80CC-4FFE-609E-8140-65B1BEDF5E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8" name="Picture 7">
            <a:extLst>
              <a:ext uri="{FF2B5EF4-FFF2-40B4-BE49-F238E27FC236}">
                <a16:creationId xmlns:a16="http://schemas.microsoft.com/office/drawing/2014/main" id="{46728F9C-6230-4995-E6BB-8AEAC75BDF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887216"/>
            <a:ext cx="4690591" cy="4256284"/>
          </a:xfrm>
          <a:prstGeom prst="rect">
            <a:avLst/>
          </a:prstGeom>
        </p:spPr>
      </p:pic>
      <p:graphicFrame>
        <p:nvGraphicFramePr>
          <p:cNvPr id="9" name="Table 8">
            <a:extLst>
              <a:ext uri="{FF2B5EF4-FFF2-40B4-BE49-F238E27FC236}">
                <a16:creationId xmlns:a16="http://schemas.microsoft.com/office/drawing/2014/main" id="{844082B2-8BFB-FE49-21E6-9CA532602374}"/>
              </a:ext>
            </a:extLst>
          </p:cNvPr>
          <p:cNvGraphicFramePr>
            <a:graphicFrameLocks noGrp="1"/>
          </p:cNvGraphicFramePr>
          <p:nvPr>
            <p:extLst>
              <p:ext uri="{D42A27DB-BD31-4B8C-83A1-F6EECF244321}">
                <p14:modId xmlns:p14="http://schemas.microsoft.com/office/powerpoint/2010/main" val="1199619420"/>
              </p:ext>
            </p:extLst>
          </p:nvPr>
        </p:nvGraphicFramePr>
        <p:xfrm>
          <a:off x="4690590" y="887216"/>
          <a:ext cx="4389910" cy="1874520"/>
        </p:xfrm>
        <a:graphic>
          <a:graphicData uri="http://schemas.openxmlformats.org/drawingml/2006/table">
            <a:tbl>
              <a:tblPr firstRow="1" bandRow="1">
                <a:tableStyleId>{5C22544A-7EE6-4342-B048-85BDC9FD1C3A}</a:tableStyleId>
              </a:tblPr>
              <a:tblGrid>
                <a:gridCol w="2194955">
                  <a:extLst>
                    <a:ext uri="{9D8B030D-6E8A-4147-A177-3AD203B41FA5}">
                      <a16:colId xmlns:a16="http://schemas.microsoft.com/office/drawing/2014/main" val="1042283816"/>
                    </a:ext>
                  </a:extLst>
                </a:gridCol>
                <a:gridCol w="2194955">
                  <a:extLst>
                    <a:ext uri="{9D8B030D-6E8A-4147-A177-3AD203B41FA5}">
                      <a16:colId xmlns:a16="http://schemas.microsoft.com/office/drawing/2014/main" val="133243917"/>
                    </a:ext>
                  </a:extLst>
                </a:gridCol>
              </a:tblGrid>
              <a:tr h="624840">
                <a:tc>
                  <a:txBody>
                    <a:bodyPr/>
                    <a:lstStyle/>
                    <a:p>
                      <a:r>
                        <a:rPr lang="en-HK" dirty="0"/>
                        <a:t> </a:t>
                      </a:r>
                      <a:r>
                        <a:rPr lang="en-US" dirty="0">
                          <a:solidFill>
                            <a:srgbClr val="FFC000"/>
                          </a:solidFill>
                        </a:rPr>
                        <a:t>年份</a:t>
                      </a:r>
                    </a:p>
                  </a:txBody>
                  <a:tcPr/>
                </a:tc>
                <a:tc>
                  <a:txBody>
                    <a:bodyPr/>
                    <a:lstStyle/>
                    <a:p>
                      <a:r>
                        <a:rPr lang="en-US" dirty="0">
                          <a:solidFill>
                            <a:srgbClr val="FFC000"/>
                          </a:solidFill>
                        </a:rPr>
                        <a:t>香港世界幸福排名</a:t>
                      </a:r>
                    </a:p>
                  </a:txBody>
                  <a:tcPr/>
                </a:tc>
                <a:extLst>
                  <a:ext uri="{0D108BD9-81ED-4DB2-BD59-A6C34878D82A}">
                    <a16:rowId xmlns:a16="http://schemas.microsoft.com/office/drawing/2014/main" val="1599423348"/>
                  </a:ext>
                </a:extLst>
              </a:tr>
              <a:tr h="624840">
                <a:tc>
                  <a:txBody>
                    <a:bodyPr/>
                    <a:lstStyle/>
                    <a:p>
                      <a:r>
                        <a:rPr lang="en-HK" dirty="0"/>
                        <a:t> </a:t>
                      </a:r>
                      <a:r>
                        <a:rPr lang="en-HK" sz="2800" b="1" dirty="0"/>
                        <a:t>2021</a:t>
                      </a:r>
                      <a:endParaRPr lang="en-US" sz="2800" b="1" dirty="0"/>
                    </a:p>
                  </a:txBody>
                  <a:tcPr/>
                </a:tc>
                <a:tc>
                  <a:txBody>
                    <a:bodyPr/>
                    <a:lstStyle/>
                    <a:p>
                      <a:r>
                        <a:rPr lang="en-HK" dirty="0"/>
                        <a:t>  </a:t>
                      </a:r>
                      <a:r>
                        <a:rPr lang="en-HK" sz="2800" b="1" dirty="0"/>
                        <a:t>77 位</a:t>
                      </a:r>
                      <a:endParaRPr lang="en-US" sz="2800" b="1" dirty="0"/>
                    </a:p>
                  </a:txBody>
                  <a:tcPr/>
                </a:tc>
                <a:extLst>
                  <a:ext uri="{0D108BD9-81ED-4DB2-BD59-A6C34878D82A}">
                    <a16:rowId xmlns:a16="http://schemas.microsoft.com/office/drawing/2014/main" val="3107566457"/>
                  </a:ext>
                </a:extLst>
              </a:tr>
              <a:tr h="624840">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828339472"/>
                  </a:ext>
                </a:extLst>
              </a:tr>
            </a:tbl>
          </a:graphicData>
        </a:graphic>
      </p:graphicFrame>
      <p:graphicFrame>
        <p:nvGraphicFramePr>
          <p:cNvPr id="12" name="Table 11">
            <a:extLst>
              <a:ext uri="{FF2B5EF4-FFF2-40B4-BE49-F238E27FC236}">
                <a16:creationId xmlns:a16="http://schemas.microsoft.com/office/drawing/2014/main" id="{F29C3395-AC5D-7982-F65D-4FCEE9AB4CC6}"/>
              </a:ext>
            </a:extLst>
          </p:cNvPr>
          <p:cNvGraphicFramePr>
            <a:graphicFrameLocks noGrp="1"/>
          </p:cNvGraphicFramePr>
          <p:nvPr>
            <p:extLst>
              <p:ext uri="{D42A27DB-BD31-4B8C-83A1-F6EECF244321}">
                <p14:modId xmlns:p14="http://schemas.microsoft.com/office/powerpoint/2010/main" val="1098715911"/>
              </p:ext>
            </p:extLst>
          </p:nvPr>
        </p:nvGraphicFramePr>
        <p:xfrm>
          <a:off x="4690590" y="3268980"/>
          <a:ext cx="4389910" cy="1874520"/>
        </p:xfrm>
        <a:graphic>
          <a:graphicData uri="http://schemas.openxmlformats.org/drawingml/2006/table">
            <a:tbl>
              <a:tblPr firstRow="1" bandRow="1">
                <a:tableStyleId>{5C22544A-7EE6-4342-B048-85BDC9FD1C3A}</a:tableStyleId>
              </a:tblPr>
              <a:tblGrid>
                <a:gridCol w="2194955">
                  <a:extLst>
                    <a:ext uri="{9D8B030D-6E8A-4147-A177-3AD203B41FA5}">
                      <a16:colId xmlns:a16="http://schemas.microsoft.com/office/drawing/2014/main" val="1042283816"/>
                    </a:ext>
                  </a:extLst>
                </a:gridCol>
                <a:gridCol w="2194955">
                  <a:extLst>
                    <a:ext uri="{9D8B030D-6E8A-4147-A177-3AD203B41FA5}">
                      <a16:colId xmlns:a16="http://schemas.microsoft.com/office/drawing/2014/main" val="133243917"/>
                    </a:ext>
                  </a:extLst>
                </a:gridCol>
              </a:tblGrid>
              <a:tr h="624840">
                <a:tc>
                  <a:txBody>
                    <a:bodyPr/>
                    <a:lstStyle/>
                    <a:p>
                      <a:r>
                        <a:rPr lang="en-HK" sz="2800" dirty="0"/>
                        <a:t> 2024</a:t>
                      </a:r>
                      <a:endParaRPr lang="en-US" sz="2800" dirty="0"/>
                    </a:p>
                  </a:txBody>
                  <a:tcPr/>
                </a:tc>
                <a:tc>
                  <a:txBody>
                    <a:bodyPr/>
                    <a:lstStyle/>
                    <a:p>
                      <a:r>
                        <a:rPr lang="en-HK" dirty="0"/>
                        <a:t> </a:t>
                      </a:r>
                      <a:r>
                        <a:rPr lang="en-HK" sz="2800" dirty="0"/>
                        <a:t> 86位</a:t>
                      </a:r>
                      <a:endParaRPr lang="en-US" sz="2800" dirty="0"/>
                    </a:p>
                  </a:txBody>
                  <a:tcPr/>
                </a:tc>
                <a:extLst>
                  <a:ext uri="{0D108BD9-81ED-4DB2-BD59-A6C34878D82A}">
                    <a16:rowId xmlns:a16="http://schemas.microsoft.com/office/drawing/2014/main" val="1599423348"/>
                  </a:ext>
                </a:extLst>
              </a:tr>
              <a:tr h="624840">
                <a:tc>
                  <a:txBody>
                    <a:bodyPr/>
                    <a:lstStyle/>
                    <a:p>
                      <a:r>
                        <a:rPr lang="en-HK" sz="2800" b="1" dirty="0"/>
                        <a:t> 2025</a:t>
                      </a:r>
                      <a:endParaRPr lang="en-US" sz="2800" b="1" dirty="0"/>
                    </a:p>
                  </a:txBody>
                  <a:tcPr/>
                </a:tc>
                <a:tc>
                  <a:txBody>
                    <a:bodyPr/>
                    <a:lstStyle/>
                    <a:p>
                      <a:r>
                        <a:rPr lang="en-HK" dirty="0"/>
                        <a:t>  </a:t>
                      </a:r>
                      <a:r>
                        <a:rPr lang="en-HK" sz="2800" b="1" dirty="0"/>
                        <a:t>88位</a:t>
                      </a:r>
                      <a:endParaRPr lang="en-US" sz="2800" b="1" dirty="0"/>
                    </a:p>
                  </a:txBody>
                  <a:tcPr/>
                </a:tc>
                <a:extLst>
                  <a:ext uri="{0D108BD9-81ED-4DB2-BD59-A6C34878D82A}">
                    <a16:rowId xmlns:a16="http://schemas.microsoft.com/office/drawing/2014/main" val="3107566457"/>
                  </a:ext>
                </a:extLst>
              </a:tr>
              <a:tr h="624840">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828339472"/>
                  </a:ext>
                </a:extLst>
              </a:tr>
            </a:tbl>
          </a:graphicData>
        </a:graphic>
      </p:graphicFrame>
      <p:graphicFrame>
        <p:nvGraphicFramePr>
          <p:cNvPr id="14" name="Table 13">
            <a:extLst>
              <a:ext uri="{FF2B5EF4-FFF2-40B4-BE49-F238E27FC236}">
                <a16:creationId xmlns:a16="http://schemas.microsoft.com/office/drawing/2014/main" id="{72C6CFEE-EA6D-81F1-D9B6-E812CA9FC86C}"/>
              </a:ext>
            </a:extLst>
          </p:cNvPr>
          <p:cNvGraphicFramePr>
            <a:graphicFrameLocks noGrp="1"/>
          </p:cNvGraphicFramePr>
          <p:nvPr>
            <p:extLst>
              <p:ext uri="{D42A27DB-BD31-4B8C-83A1-F6EECF244321}">
                <p14:modId xmlns:p14="http://schemas.microsoft.com/office/powerpoint/2010/main" val="723880732"/>
              </p:ext>
            </p:extLst>
          </p:nvPr>
        </p:nvGraphicFramePr>
        <p:xfrm>
          <a:off x="4690590" y="2078098"/>
          <a:ext cx="4389910" cy="1249680"/>
        </p:xfrm>
        <a:graphic>
          <a:graphicData uri="http://schemas.openxmlformats.org/drawingml/2006/table">
            <a:tbl>
              <a:tblPr firstRow="1" bandRow="1">
                <a:tableStyleId>{5C22544A-7EE6-4342-B048-85BDC9FD1C3A}</a:tableStyleId>
              </a:tblPr>
              <a:tblGrid>
                <a:gridCol w="2194955">
                  <a:extLst>
                    <a:ext uri="{9D8B030D-6E8A-4147-A177-3AD203B41FA5}">
                      <a16:colId xmlns:a16="http://schemas.microsoft.com/office/drawing/2014/main" val="1042283816"/>
                    </a:ext>
                  </a:extLst>
                </a:gridCol>
                <a:gridCol w="2194955">
                  <a:extLst>
                    <a:ext uri="{9D8B030D-6E8A-4147-A177-3AD203B41FA5}">
                      <a16:colId xmlns:a16="http://schemas.microsoft.com/office/drawing/2014/main" val="133243917"/>
                    </a:ext>
                  </a:extLst>
                </a:gridCol>
              </a:tblGrid>
              <a:tr h="624840">
                <a:tc>
                  <a:txBody>
                    <a:bodyPr/>
                    <a:lstStyle/>
                    <a:p>
                      <a:r>
                        <a:rPr lang="en-HK" sz="2800" b="1" dirty="0"/>
                        <a:t> 2022</a:t>
                      </a:r>
                      <a:endParaRPr lang="en-US" sz="2800" b="1" dirty="0"/>
                    </a:p>
                  </a:txBody>
                  <a:tcPr/>
                </a:tc>
                <a:tc>
                  <a:txBody>
                    <a:bodyPr/>
                    <a:lstStyle/>
                    <a:p>
                      <a:r>
                        <a:rPr lang="en-HK" sz="2800" dirty="0"/>
                        <a:t>  81位</a:t>
                      </a:r>
                      <a:endParaRPr lang="en-US" sz="2800" dirty="0"/>
                    </a:p>
                  </a:txBody>
                  <a:tcPr/>
                </a:tc>
                <a:extLst>
                  <a:ext uri="{0D108BD9-81ED-4DB2-BD59-A6C34878D82A}">
                    <a16:rowId xmlns:a16="http://schemas.microsoft.com/office/drawing/2014/main" val="3107566457"/>
                  </a:ext>
                </a:extLst>
              </a:tr>
              <a:tr h="624840">
                <a:tc>
                  <a:txBody>
                    <a:bodyPr/>
                    <a:lstStyle/>
                    <a:p>
                      <a:r>
                        <a:rPr lang="en-HK" sz="2800" b="1" dirty="0"/>
                        <a:t> 2023</a:t>
                      </a:r>
                      <a:endParaRPr lang="en-US" sz="2800" b="1" dirty="0"/>
                    </a:p>
                  </a:txBody>
                  <a:tcPr/>
                </a:tc>
                <a:tc>
                  <a:txBody>
                    <a:bodyPr/>
                    <a:lstStyle/>
                    <a:p>
                      <a:r>
                        <a:rPr lang="en-HK" sz="2800" b="1" dirty="0"/>
                        <a:t>  82位</a:t>
                      </a:r>
                      <a:endParaRPr lang="en-US" sz="2800" b="1" dirty="0"/>
                    </a:p>
                  </a:txBody>
                  <a:tcPr/>
                </a:tc>
                <a:extLst>
                  <a:ext uri="{0D108BD9-81ED-4DB2-BD59-A6C34878D82A}">
                    <a16:rowId xmlns:a16="http://schemas.microsoft.com/office/drawing/2014/main" val="3828339472"/>
                  </a:ext>
                </a:extLst>
              </a:tr>
            </a:tbl>
          </a:graphicData>
        </a:graphic>
      </p:graphicFrame>
      <p:graphicFrame>
        <p:nvGraphicFramePr>
          <p:cNvPr id="16" name="Table 15">
            <a:extLst>
              <a:ext uri="{FF2B5EF4-FFF2-40B4-BE49-F238E27FC236}">
                <a16:creationId xmlns:a16="http://schemas.microsoft.com/office/drawing/2014/main" id="{7887ED72-B24E-5D32-F191-3B612CBDA60B}"/>
              </a:ext>
            </a:extLst>
          </p:cNvPr>
          <p:cNvGraphicFramePr/>
          <p:nvPr>
            <p:extLst>
              <p:ext uri="{D42A27DB-BD31-4B8C-83A1-F6EECF244321}">
                <p14:modId xmlns:p14="http://schemas.microsoft.com/office/powerpoint/2010/main" val="4020349230"/>
              </p:ext>
            </p:extLst>
          </p:nvPr>
        </p:nvGraphicFramePr>
        <p:xfrm>
          <a:off x="4690590" y="4518660"/>
          <a:ext cx="4389910" cy="624840"/>
        </p:xfrm>
        <a:graphic>
          <a:graphicData uri="http://schemas.openxmlformats.org/drawingml/2006/table">
            <a:tbl>
              <a:tblPr firstRow="1" bandRow="1">
                <a:tableStyleId>{5C22544A-7EE6-4342-B048-85BDC9FD1C3A}</a:tableStyleId>
              </a:tblPr>
              <a:tblGrid>
                <a:gridCol w="2194955">
                  <a:extLst>
                    <a:ext uri="{9D8B030D-6E8A-4147-A177-3AD203B41FA5}">
                      <a16:colId xmlns:a16="http://schemas.microsoft.com/office/drawing/2014/main" val="3957729407"/>
                    </a:ext>
                  </a:extLst>
                </a:gridCol>
                <a:gridCol w="2194955">
                  <a:extLst>
                    <a:ext uri="{9D8B030D-6E8A-4147-A177-3AD203B41FA5}">
                      <a16:colId xmlns:a16="http://schemas.microsoft.com/office/drawing/2014/main" val="1843725919"/>
                    </a:ext>
                  </a:extLst>
                </a:gridCol>
              </a:tblGrid>
              <a:tr h="624840">
                <a:tc>
                  <a:txBody>
                    <a:bodyPr/>
                    <a:lstStyle/>
                    <a:p>
                      <a:r>
                        <a:rPr lang="en-HK" sz="2800" dirty="0"/>
                        <a:t> 2026</a:t>
                      </a:r>
                      <a:endParaRPr lang="en-US" sz="2800" dirty="0"/>
                    </a:p>
                  </a:txBody>
                  <a:tcPr/>
                </a:tc>
                <a:tc>
                  <a:txBody>
                    <a:bodyPr/>
                    <a:lstStyle/>
                    <a:p>
                      <a:r>
                        <a:rPr lang="en-HK" dirty="0"/>
                        <a:t> </a:t>
                      </a:r>
                      <a:r>
                        <a:rPr lang="en-HK" sz="2800" dirty="0"/>
                        <a:t> </a:t>
                      </a:r>
                      <a:r>
                        <a:rPr lang="en-HK" sz="2800" dirty="0">
                          <a:solidFill>
                            <a:srgbClr val="FFC000"/>
                          </a:solidFill>
                        </a:rPr>
                        <a:t>90位</a:t>
                      </a:r>
                      <a:endParaRPr lang="en-US" sz="2800" dirty="0">
                        <a:solidFill>
                          <a:srgbClr val="FFC000"/>
                        </a:solidFill>
                      </a:endParaRPr>
                    </a:p>
                  </a:txBody>
                  <a:tcPr/>
                </a:tc>
                <a:extLst>
                  <a:ext uri="{0D108BD9-81ED-4DB2-BD59-A6C34878D82A}">
                    <a16:rowId xmlns:a16="http://schemas.microsoft.com/office/drawing/2014/main" val="2965676610"/>
                  </a:ext>
                </a:extLst>
              </a:tr>
            </a:tbl>
          </a:graphicData>
        </a:graphic>
      </p:graphicFrame>
    </p:spTree>
    <p:extLst>
      <p:ext uri="{BB962C8B-B14F-4D97-AF65-F5344CB8AC3E}">
        <p14:creationId xmlns:p14="http://schemas.microsoft.com/office/powerpoint/2010/main" val="19052607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A16E9-BB39-FA3C-3EE2-B30D573E3C1B}"/>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37782944-0132-7A8F-3781-EAC6B577E046}"/>
              </a:ext>
            </a:extLst>
          </p:cNvPr>
          <p:cNvSpPr>
            <a:spLocks noGrp="1"/>
          </p:cNvSpPr>
          <p:nvPr>
            <p:ph type="body" idx="1"/>
          </p:nvPr>
        </p:nvSpPr>
        <p:spPr/>
        <p:txBody>
          <a:bodyPr/>
          <a:lstStyle/>
          <a:p>
            <a:endParaRPr lang="en-US"/>
          </a:p>
        </p:txBody>
      </p:sp>
      <p:pic>
        <p:nvPicPr>
          <p:cNvPr id="7" name="Content Placeholder 6">
            <a:extLst>
              <a:ext uri="{FF2B5EF4-FFF2-40B4-BE49-F238E27FC236}">
                <a16:creationId xmlns:a16="http://schemas.microsoft.com/office/drawing/2014/main" id="{EB7AB32E-49BE-9B70-F455-8C5DE87C3047}"/>
              </a:ext>
            </a:extLst>
          </p:cNvPr>
          <p:cNvPicPr>
            <a:picLocks noGrp="1" noChangeAspect="1"/>
          </p:cNvPicPr>
          <p:nvPr>
            <p:ph sz="half" idx="10"/>
          </p:nvPr>
        </p:nvPicPr>
        <p:blipFill>
          <a:blip r:embed="rId3">
            <a:extLst>
              <a:ext uri="{28A0092B-C50C-407E-A947-70E740481C1C}">
                <a14:useLocalDpi xmlns:a14="http://schemas.microsoft.com/office/drawing/2010/main" val="0"/>
              </a:ext>
            </a:extLst>
          </a:blip>
          <a:stretch>
            <a:fillRect/>
          </a:stretch>
        </p:blipFill>
        <p:spPr>
          <a:xfrm>
            <a:off x="0" y="27100"/>
            <a:ext cx="9144000" cy="5116400"/>
          </a:xfrm>
          <a:prstGeom prst="rect">
            <a:avLst/>
          </a:prstGeom>
        </p:spPr>
      </p:pic>
    </p:spTree>
    <p:extLst>
      <p:ext uri="{BB962C8B-B14F-4D97-AF65-F5344CB8AC3E}">
        <p14:creationId xmlns:p14="http://schemas.microsoft.com/office/powerpoint/2010/main" val="2098623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80E9-C108-6ECD-812A-F4DF1A632D38}"/>
              </a:ext>
            </a:extLst>
          </p:cNvPr>
          <p:cNvSpPr>
            <a:spLocks noGrp="1"/>
          </p:cNvSpPr>
          <p:nvPr>
            <p:ph type="title"/>
          </p:nvPr>
        </p:nvSpPr>
        <p:spPr/>
        <p:txBody>
          <a:bodyPr/>
          <a:lstStyle/>
          <a:p>
            <a:endParaRPr lang="en-US"/>
          </a:p>
        </p:txBody>
      </p:sp>
      <p:pic>
        <p:nvPicPr>
          <p:cNvPr id="7" name="Picture 6">
            <a:extLst>
              <a:ext uri="{FF2B5EF4-FFF2-40B4-BE49-F238E27FC236}">
                <a16:creationId xmlns:a16="http://schemas.microsoft.com/office/drawing/2014/main" id="{A79F80CC-4FFE-609E-8140-65B1BEDF5E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3" name="Picture 2">
            <a:extLst>
              <a:ext uri="{FF2B5EF4-FFF2-40B4-BE49-F238E27FC236}">
                <a16:creationId xmlns:a16="http://schemas.microsoft.com/office/drawing/2014/main" id="{B5415785-433F-8C07-20A5-157A9CC919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887216"/>
            <a:ext cx="9144000" cy="4256284"/>
          </a:xfrm>
          <a:prstGeom prst="rect">
            <a:avLst/>
          </a:prstGeom>
        </p:spPr>
      </p:pic>
      <p:pic>
        <p:nvPicPr>
          <p:cNvPr id="5" name="Picture 4">
            <a:extLst>
              <a:ext uri="{FF2B5EF4-FFF2-40B4-BE49-F238E27FC236}">
                <a16:creationId xmlns:a16="http://schemas.microsoft.com/office/drawing/2014/main" id="{82FAE0C7-E149-1B23-960D-6EA6E1A5A0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887216"/>
            <a:ext cx="5401383" cy="4256284"/>
          </a:xfrm>
          <a:prstGeom prst="rect">
            <a:avLst/>
          </a:prstGeom>
        </p:spPr>
      </p:pic>
      <p:sp>
        <p:nvSpPr>
          <p:cNvPr id="8" name="TextBox 7">
            <a:extLst>
              <a:ext uri="{FF2B5EF4-FFF2-40B4-BE49-F238E27FC236}">
                <a16:creationId xmlns:a16="http://schemas.microsoft.com/office/drawing/2014/main" id="{9E5F3D57-9010-C863-05A4-2D786CFF1797}"/>
              </a:ext>
            </a:extLst>
          </p:cNvPr>
          <p:cNvSpPr txBox="1"/>
          <p:nvPr/>
        </p:nvSpPr>
        <p:spPr>
          <a:xfrm>
            <a:off x="6358291" y="2118274"/>
            <a:ext cx="1828800" cy="1569660"/>
          </a:xfrm>
          <a:prstGeom prst="rect">
            <a:avLst/>
          </a:prstGeom>
          <a:noFill/>
        </p:spPr>
        <p:txBody>
          <a:bodyPr wrap="square" rtlCol="0">
            <a:spAutoFit/>
          </a:bodyPr>
          <a:lstStyle/>
          <a:p>
            <a:pPr algn="l"/>
            <a:r>
              <a:rPr lang="ja-JP" altLang="en-US" sz="2400" dirty="0"/>
              <a:t>長女症候群（</a:t>
            </a:r>
            <a:r>
              <a:rPr lang="en-US" sz="2400" dirty="0"/>
              <a:t>Eldest Daughter Syndrome）</a:t>
            </a:r>
          </a:p>
        </p:txBody>
      </p:sp>
      <p:pic>
        <p:nvPicPr>
          <p:cNvPr id="4" name="Picture 3">
            <a:extLst>
              <a:ext uri="{FF2B5EF4-FFF2-40B4-BE49-F238E27FC236}">
                <a16:creationId xmlns:a16="http://schemas.microsoft.com/office/drawing/2014/main" id="{D9F0783C-0B24-02DD-29B2-A2924E60E58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41983" y="887215"/>
            <a:ext cx="3002017" cy="6393387"/>
          </a:xfrm>
          <a:prstGeom prst="rect">
            <a:avLst/>
          </a:prstGeom>
        </p:spPr>
      </p:pic>
      <p:pic>
        <p:nvPicPr>
          <p:cNvPr id="6" name="Picture 5">
            <a:extLst>
              <a:ext uri="{FF2B5EF4-FFF2-40B4-BE49-F238E27FC236}">
                <a16:creationId xmlns:a16="http://schemas.microsoft.com/office/drawing/2014/main" id="{40022DDD-3886-6A61-B70D-53FDCAE34AD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993" y="871103"/>
            <a:ext cx="6125990" cy="4256283"/>
          </a:xfrm>
          <a:prstGeom prst="rect">
            <a:avLst/>
          </a:prstGeom>
        </p:spPr>
      </p:pic>
    </p:spTree>
    <p:extLst>
      <p:ext uri="{BB962C8B-B14F-4D97-AF65-F5344CB8AC3E}">
        <p14:creationId xmlns:p14="http://schemas.microsoft.com/office/powerpoint/2010/main" val="8694924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80E9-C108-6ECD-812A-F4DF1A632D38}"/>
              </a:ext>
            </a:extLst>
          </p:cNvPr>
          <p:cNvSpPr>
            <a:spLocks noGrp="1"/>
          </p:cNvSpPr>
          <p:nvPr>
            <p:ph type="title"/>
          </p:nvPr>
        </p:nvSpPr>
        <p:spPr/>
        <p:txBody>
          <a:bodyPr/>
          <a:lstStyle/>
          <a:p>
            <a:endParaRPr lang="en-US"/>
          </a:p>
        </p:txBody>
      </p:sp>
      <p:pic>
        <p:nvPicPr>
          <p:cNvPr id="7" name="Picture 6">
            <a:extLst>
              <a:ext uri="{FF2B5EF4-FFF2-40B4-BE49-F238E27FC236}">
                <a16:creationId xmlns:a16="http://schemas.microsoft.com/office/drawing/2014/main" id="{A79F80CC-4FFE-609E-8140-65B1BEDF5E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3" name="Picture 2">
            <a:extLst>
              <a:ext uri="{FF2B5EF4-FFF2-40B4-BE49-F238E27FC236}">
                <a16:creationId xmlns:a16="http://schemas.microsoft.com/office/drawing/2014/main" id="{B5415785-433F-8C07-20A5-157A9CC919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887216"/>
            <a:ext cx="9144000" cy="4256284"/>
          </a:xfrm>
          <a:prstGeom prst="rect">
            <a:avLst/>
          </a:prstGeom>
        </p:spPr>
      </p:pic>
      <p:pic>
        <p:nvPicPr>
          <p:cNvPr id="5" name="Picture 4">
            <a:extLst>
              <a:ext uri="{FF2B5EF4-FFF2-40B4-BE49-F238E27FC236}">
                <a16:creationId xmlns:a16="http://schemas.microsoft.com/office/drawing/2014/main" id="{82FAE0C7-E149-1B23-960D-6EA6E1A5A0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887216"/>
            <a:ext cx="5401383" cy="4256284"/>
          </a:xfrm>
          <a:prstGeom prst="rect">
            <a:avLst/>
          </a:prstGeom>
        </p:spPr>
      </p:pic>
      <p:pic>
        <p:nvPicPr>
          <p:cNvPr id="6" name="Picture 5">
            <a:extLst>
              <a:ext uri="{FF2B5EF4-FFF2-40B4-BE49-F238E27FC236}">
                <a16:creationId xmlns:a16="http://schemas.microsoft.com/office/drawing/2014/main" id="{34128F4F-DB29-50C8-C530-B17C13E9953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01383" y="887216"/>
            <a:ext cx="3742617" cy="4256284"/>
          </a:xfrm>
          <a:prstGeom prst="rect">
            <a:avLst/>
          </a:prstGeom>
        </p:spPr>
      </p:pic>
      <p:pic>
        <p:nvPicPr>
          <p:cNvPr id="4" name="Picture 3">
            <a:extLst>
              <a:ext uri="{FF2B5EF4-FFF2-40B4-BE49-F238E27FC236}">
                <a16:creationId xmlns:a16="http://schemas.microsoft.com/office/drawing/2014/main" id="{AFD5D900-C7DD-EA8A-24DA-0071C432B65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887215"/>
            <a:ext cx="5401382" cy="4256283"/>
          </a:xfrm>
          <a:prstGeom prst="rect">
            <a:avLst/>
          </a:prstGeom>
        </p:spPr>
      </p:pic>
      <p:sp>
        <p:nvSpPr>
          <p:cNvPr id="10" name="TextBox 9">
            <a:extLst>
              <a:ext uri="{FF2B5EF4-FFF2-40B4-BE49-F238E27FC236}">
                <a16:creationId xmlns:a16="http://schemas.microsoft.com/office/drawing/2014/main" id="{943F90FD-C91B-AC7F-775F-81EFB005AEFB}"/>
              </a:ext>
            </a:extLst>
          </p:cNvPr>
          <p:cNvSpPr txBox="1"/>
          <p:nvPr/>
        </p:nvSpPr>
        <p:spPr>
          <a:xfrm>
            <a:off x="6112174" y="2003894"/>
            <a:ext cx="2321034" cy="1477328"/>
          </a:xfrm>
          <a:prstGeom prst="rect">
            <a:avLst/>
          </a:prstGeom>
          <a:noFill/>
        </p:spPr>
        <p:txBody>
          <a:bodyPr wrap="square">
            <a:spAutoFit/>
          </a:bodyPr>
          <a:lstStyle/>
          <a:p>
            <a:r>
              <a:rPr lang="ja-JP" altLang="en-US" b="0" i="0" dirty="0">
                <a:effectLst/>
                <a:latin typeface="UICTFontTextStyleBody"/>
              </a:rPr>
              <a:t>世界衛生組織</a:t>
            </a:r>
            <a:r>
              <a:rPr lang="en-HK" b="0" i="0" dirty="0">
                <a:effectLst/>
                <a:latin typeface="UICTFontTextStyleBody"/>
              </a:rPr>
              <a:t>WHO</a:t>
            </a:r>
          </a:p>
          <a:p>
            <a:r>
              <a:rPr lang="ja-JP" altLang="en-US" b="0" i="0" dirty="0">
                <a:effectLst/>
                <a:latin typeface="UICTFontTextStyleBody"/>
              </a:rPr>
              <a:t>預估</a:t>
            </a:r>
            <a:r>
              <a:rPr lang="en-US" altLang="ja-JP" b="0" i="0" dirty="0">
                <a:effectLst/>
                <a:latin typeface="UICTFontTextStyleBody"/>
              </a:rPr>
              <a:t>2030</a:t>
            </a:r>
            <a:r>
              <a:rPr lang="ja-JP" altLang="en-US" b="0" i="0" dirty="0">
                <a:effectLst/>
                <a:latin typeface="UICTFontTextStyleBody"/>
              </a:rPr>
              <a:t>年「憂鬱症</a:t>
            </a:r>
            <a:r>
              <a:rPr lang="ja-JP" altLang="en-HK" b="0" i="0" dirty="0">
                <a:effectLst/>
                <a:latin typeface="UICTFontTextStyleBody"/>
              </a:rPr>
              <a:t>」</a:t>
            </a:r>
            <a:r>
              <a:rPr lang="ja-JP" altLang="en-US" b="0" i="0" dirty="0">
                <a:effectLst/>
                <a:latin typeface="UICTFontTextStyleBody"/>
              </a:rPr>
              <a:t>將超越癌症，成為人類健康最大的殺手。 </a:t>
            </a:r>
            <a:endParaRPr lang="ja-JP" altLang="en-US" dirty="0">
              <a:effectLst/>
              <a:latin typeface=".AppleSystemUIFont"/>
            </a:endParaRPr>
          </a:p>
          <a:p>
            <a:endParaRPr lang="en-US" dirty="0"/>
          </a:p>
        </p:txBody>
      </p:sp>
      <p:pic>
        <p:nvPicPr>
          <p:cNvPr id="8" name="Picture 7">
            <a:extLst>
              <a:ext uri="{FF2B5EF4-FFF2-40B4-BE49-F238E27FC236}">
                <a16:creationId xmlns:a16="http://schemas.microsoft.com/office/drawing/2014/main" id="{684969CB-1DD0-A858-F0AC-E3BE489D22A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899812"/>
            <a:ext cx="9144000" cy="4243688"/>
          </a:xfrm>
          <a:prstGeom prst="rect">
            <a:avLst/>
          </a:prstGeom>
        </p:spPr>
      </p:pic>
    </p:spTree>
    <p:extLst>
      <p:ext uri="{BB962C8B-B14F-4D97-AF65-F5344CB8AC3E}">
        <p14:creationId xmlns:p14="http://schemas.microsoft.com/office/powerpoint/2010/main" val="26906692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80E9-C108-6ECD-812A-F4DF1A632D38}"/>
              </a:ext>
            </a:extLst>
          </p:cNvPr>
          <p:cNvSpPr>
            <a:spLocks noGrp="1"/>
          </p:cNvSpPr>
          <p:nvPr>
            <p:ph type="title"/>
          </p:nvPr>
        </p:nvSpPr>
        <p:spPr/>
        <p:txBody>
          <a:bodyPr/>
          <a:lstStyle/>
          <a:p>
            <a:endParaRPr lang="en-US"/>
          </a:p>
        </p:txBody>
      </p:sp>
      <p:pic>
        <p:nvPicPr>
          <p:cNvPr id="7" name="Picture 6">
            <a:extLst>
              <a:ext uri="{FF2B5EF4-FFF2-40B4-BE49-F238E27FC236}">
                <a16:creationId xmlns:a16="http://schemas.microsoft.com/office/drawing/2014/main" id="{A79F80CC-4FFE-609E-8140-65B1BEDF5E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3" name="Picture 2">
            <a:extLst>
              <a:ext uri="{FF2B5EF4-FFF2-40B4-BE49-F238E27FC236}">
                <a16:creationId xmlns:a16="http://schemas.microsoft.com/office/drawing/2014/main" id="{B5415785-433F-8C07-20A5-157A9CC919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887216"/>
            <a:ext cx="9144000" cy="4256284"/>
          </a:xfrm>
          <a:prstGeom prst="rect">
            <a:avLst/>
          </a:prstGeom>
        </p:spPr>
      </p:pic>
      <p:pic>
        <p:nvPicPr>
          <p:cNvPr id="5" name="Picture 2" descr="以巴衝突持續升高 以色列空襲加薩反制火箭攻擊 - 新聞 - Rti 中央廣播電臺">
            <a:extLst>
              <a:ext uri="{FF2B5EF4-FFF2-40B4-BE49-F238E27FC236}">
                <a16:creationId xmlns:a16="http://schemas.microsoft.com/office/drawing/2014/main" id="{D8D7DD0D-6745-4274-EB37-610F2A7A68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1653" t="6207" r="26715" b="-6207"/>
          <a:stretch>
            <a:fillRect/>
          </a:stretch>
        </p:blipFill>
        <p:spPr bwMode="auto">
          <a:xfrm>
            <a:off x="-2875018" y="887216"/>
            <a:ext cx="7915604" cy="458628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490B5CB1-3854-37A6-C26F-C47A829B04FB}"/>
              </a:ext>
            </a:extLst>
          </p:cNvPr>
          <p:cNvPicPr>
            <a:picLocks noChangeAspect="1"/>
          </p:cNvPicPr>
          <p:nvPr/>
        </p:nvPicPr>
        <p:blipFill>
          <a:blip r:embed="rId6">
            <a:extLst>
              <a:ext uri="{28A0092B-C50C-407E-A947-70E740481C1C}">
                <a14:useLocalDpi xmlns:a14="http://schemas.microsoft.com/office/drawing/2010/main" val="0"/>
              </a:ext>
            </a:extLst>
          </a:blip>
          <a:srcRect r="32687"/>
          <a:stretch>
            <a:fillRect/>
          </a:stretch>
        </p:blipFill>
        <p:spPr>
          <a:xfrm>
            <a:off x="5040586" y="887216"/>
            <a:ext cx="4103414" cy="4256284"/>
          </a:xfrm>
          <a:prstGeom prst="rect">
            <a:avLst/>
          </a:prstGeom>
        </p:spPr>
      </p:pic>
    </p:spTree>
    <p:extLst>
      <p:ext uri="{BB962C8B-B14F-4D97-AF65-F5344CB8AC3E}">
        <p14:creationId xmlns:p14="http://schemas.microsoft.com/office/powerpoint/2010/main" val="5897308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54E77-BBFB-4B71-9498-B125C6B33E0F}"/>
              </a:ext>
            </a:extLst>
          </p:cNvPr>
          <p:cNvSpPr>
            <a:spLocks noGrp="1"/>
          </p:cNvSpPr>
          <p:nvPr>
            <p:ph type="title"/>
          </p:nvPr>
        </p:nvSpPr>
        <p:spPr>
          <a:xfrm>
            <a:off x="-924278" y="961210"/>
            <a:ext cx="6217920" cy="745629"/>
          </a:xfrm>
        </p:spPr>
        <p:txBody>
          <a:bodyPr>
            <a:noAutofit/>
          </a:bodyPr>
          <a:lstStyle/>
          <a:p>
            <a:r>
              <a:rPr lang="en-US" altLang="zh-TW" sz="4000" b="1" dirty="0">
                <a:solidFill>
                  <a:srgbClr val="AC14A1"/>
                </a:solidFill>
              </a:rPr>
              <a:t>《</a:t>
            </a:r>
            <a:r>
              <a:rPr lang="zh-TW" altLang="en-HK" sz="4000" b="1" dirty="0">
                <a:solidFill>
                  <a:srgbClr val="AC14A1"/>
                </a:solidFill>
              </a:rPr>
              <a:t>哈巴谷書</a:t>
            </a:r>
            <a:r>
              <a:rPr lang="en-GB" altLang="zh-TW" sz="4000" b="1" dirty="0">
                <a:solidFill>
                  <a:srgbClr val="AC14A1"/>
                </a:solidFill>
              </a:rPr>
              <a:t>3</a:t>
            </a:r>
            <a:r>
              <a:rPr lang="en-HK" altLang="zh-TW" sz="4000" b="1" dirty="0">
                <a:solidFill>
                  <a:srgbClr val="AC14A1"/>
                </a:solidFill>
              </a:rPr>
              <a:t>:</a:t>
            </a:r>
            <a:r>
              <a:rPr lang="en-GB" altLang="zh-TW" sz="4000" b="1" dirty="0">
                <a:solidFill>
                  <a:srgbClr val="AC14A1"/>
                </a:solidFill>
              </a:rPr>
              <a:t>16-19</a:t>
            </a:r>
            <a:r>
              <a:rPr lang="en-US" altLang="zh-TW" sz="4000" b="1" dirty="0">
                <a:solidFill>
                  <a:srgbClr val="AC14A1"/>
                </a:solidFill>
              </a:rPr>
              <a:t>》</a:t>
            </a:r>
            <a:endParaRPr lang="en-US" sz="4000" b="1" dirty="0">
              <a:solidFill>
                <a:srgbClr val="AC14A1"/>
              </a:solidFill>
              <a:latin typeface="微軟正黑體" panose="020B0604030504040204" pitchFamily="34" charset="-120"/>
              <a:ea typeface="微軟正黑體" panose="020B0604030504040204" pitchFamily="34" charset="-120"/>
            </a:endParaRPr>
          </a:p>
        </p:txBody>
      </p:sp>
      <p:pic>
        <p:nvPicPr>
          <p:cNvPr id="7" name="內容版面配置區 6">
            <a:extLst>
              <a:ext uri="{FF2B5EF4-FFF2-40B4-BE49-F238E27FC236}">
                <a16:creationId xmlns:a16="http://schemas.microsoft.com/office/drawing/2014/main" id="{3A360664-F285-41EA-816A-201C5497F483}"/>
              </a:ext>
            </a:extLst>
          </p:cNvPr>
          <p:cNvPicPr>
            <a:picLocks noGrp="1" noChangeAspect="1"/>
          </p:cNvPicPr>
          <p:nvPr>
            <p:ph sz="half" idx="12"/>
          </p:nvPr>
        </p:nvPicPr>
        <p:blipFill>
          <a:blip r:embed="rId3"/>
          <a:stretch>
            <a:fillRect/>
          </a:stretch>
        </p:blipFill>
        <p:spPr>
          <a:xfrm>
            <a:off x="5952721" y="2969295"/>
            <a:ext cx="3190342" cy="2166376"/>
          </a:xfrm>
          <a:prstGeom prst="rect">
            <a:avLst/>
          </a:prstGeom>
        </p:spPr>
      </p:pic>
      <p:pic>
        <p:nvPicPr>
          <p:cNvPr id="8" name="圖片 7">
            <a:extLst>
              <a:ext uri="{FF2B5EF4-FFF2-40B4-BE49-F238E27FC236}">
                <a16:creationId xmlns:a16="http://schemas.microsoft.com/office/drawing/2014/main" id="{E74DE45F-950F-490F-955D-6C0A09265E37}"/>
              </a:ext>
            </a:extLst>
          </p:cNvPr>
          <p:cNvPicPr>
            <a:picLocks noChangeAspect="1"/>
          </p:cNvPicPr>
          <p:nvPr/>
        </p:nvPicPr>
        <p:blipFill>
          <a:blip r:embed="rId4"/>
          <a:stretch>
            <a:fillRect/>
          </a:stretch>
        </p:blipFill>
        <p:spPr>
          <a:xfrm>
            <a:off x="5952721" y="1005577"/>
            <a:ext cx="3190342" cy="1963718"/>
          </a:xfrm>
          <a:prstGeom prst="rect">
            <a:avLst/>
          </a:prstGeom>
        </p:spPr>
      </p:pic>
      <p:pic>
        <p:nvPicPr>
          <p:cNvPr id="3" name="Picture 2">
            <a:extLst>
              <a:ext uri="{FF2B5EF4-FFF2-40B4-BE49-F238E27FC236}">
                <a16:creationId xmlns:a16="http://schemas.microsoft.com/office/drawing/2014/main" id="{26AB3F97-54F8-8EC7-F424-F4B29A1BA86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8706"/>
            <a:ext cx="9144000" cy="1072331"/>
          </a:xfrm>
          <a:prstGeom prst="rect">
            <a:avLst/>
          </a:prstGeom>
        </p:spPr>
      </p:pic>
      <p:pic>
        <p:nvPicPr>
          <p:cNvPr id="9" name="Content Placeholder 8">
            <a:extLst>
              <a:ext uri="{FF2B5EF4-FFF2-40B4-BE49-F238E27FC236}">
                <a16:creationId xmlns:a16="http://schemas.microsoft.com/office/drawing/2014/main" id="{AD5BC115-7E9E-588C-460C-5788077235CE}"/>
              </a:ext>
            </a:extLst>
          </p:cNvPr>
          <p:cNvPicPr>
            <a:picLocks noGrp="1" noChangeAspect="1"/>
          </p:cNvPicPr>
          <p:nvPr>
            <p:ph sz="half" idx="10"/>
          </p:nvPr>
        </p:nvPicPr>
        <p:blipFill>
          <a:blip r:embed="rId6">
            <a:extLst>
              <a:ext uri="{28A0092B-C50C-407E-A947-70E740481C1C}">
                <a14:useLocalDpi xmlns:a14="http://schemas.microsoft.com/office/drawing/2010/main" val="0"/>
              </a:ext>
            </a:extLst>
          </a:blip>
          <a:stretch>
            <a:fillRect/>
          </a:stretch>
        </p:blipFill>
        <p:spPr>
          <a:xfrm>
            <a:off x="0" y="1635124"/>
            <a:ext cx="5951783" cy="3508376"/>
          </a:xfrm>
          <a:prstGeom prst="rect">
            <a:avLst/>
          </a:prstGeom>
        </p:spPr>
      </p:pic>
      <p:pic>
        <p:nvPicPr>
          <p:cNvPr id="10" name="Picture 9">
            <a:extLst>
              <a:ext uri="{FF2B5EF4-FFF2-40B4-BE49-F238E27FC236}">
                <a16:creationId xmlns:a16="http://schemas.microsoft.com/office/drawing/2014/main" id="{F7D9BE5A-4C84-C7FA-19A1-EF9A3E7BBAA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51782" y="1063625"/>
            <a:ext cx="3190341" cy="4064000"/>
          </a:xfrm>
          <a:prstGeom prst="rect">
            <a:avLst/>
          </a:prstGeom>
        </p:spPr>
      </p:pic>
    </p:spTree>
    <p:extLst>
      <p:ext uri="{BB962C8B-B14F-4D97-AF65-F5344CB8AC3E}">
        <p14:creationId xmlns:p14="http://schemas.microsoft.com/office/powerpoint/2010/main" val="32497925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8161AC4-9B82-4948-B0C8-E87220C43BDC}"/>
              </a:ext>
            </a:extLst>
          </p:cNvPr>
          <p:cNvSpPr>
            <a:spLocks noGrp="1"/>
          </p:cNvSpPr>
          <p:nvPr>
            <p:ph sz="half" idx="10"/>
          </p:nvPr>
        </p:nvSpPr>
        <p:spPr>
          <a:xfrm>
            <a:off x="189906" y="1486778"/>
            <a:ext cx="5952721" cy="4137923"/>
          </a:xfrm>
        </p:spPr>
        <p:txBody>
          <a:bodyPr>
            <a:noAutofit/>
          </a:bodyPr>
          <a:lstStyle/>
          <a:p>
            <a:pPr marL="0" indent="0">
              <a:buNone/>
            </a:pPr>
            <a:r>
              <a:rPr lang="en-HK" sz="3200" b="1" dirty="0">
                <a:solidFill>
                  <a:srgbClr val="000000"/>
                </a:solidFill>
                <a:latin typeface="system-ui"/>
              </a:rPr>
              <a:t>5耶和華說：你們要向列國中觀看，大大驚奇；因為在你們的時候，我行一件事，雖有人告訴你們，你們總是不信。</a:t>
            </a:r>
          </a:p>
          <a:p>
            <a:pPr marL="0" indent="0">
              <a:buNone/>
            </a:pPr>
            <a:r>
              <a:rPr lang="en-HK" sz="3200" b="1" dirty="0">
                <a:solidFill>
                  <a:srgbClr val="000000"/>
                </a:solidFill>
                <a:latin typeface="system-ui"/>
              </a:rPr>
              <a:t>6我必興起迦勒底人，就是那殘忍暴躁之民，通行遍地，佔據那不屬自己的住處。</a:t>
            </a:r>
          </a:p>
          <a:p>
            <a:pPr marL="0" indent="0">
              <a:buNone/>
            </a:pPr>
            <a:endParaRPr lang="en-GB" altLang="ja-JP" sz="3600" b="1" baseline="30000" dirty="0">
              <a:solidFill>
                <a:srgbClr val="000000"/>
              </a:solidFill>
              <a:latin typeface="system-ui"/>
            </a:endParaRPr>
          </a:p>
          <a:p>
            <a:pPr marL="0" indent="0">
              <a:buNone/>
            </a:pPr>
            <a:endParaRPr lang="en-GB" altLang="ja-JP" sz="3600" b="0" i="0" dirty="0">
              <a:solidFill>
                <a:srgbClr val="000000"/>
              </a:solidFill>
              <a:effectLst/>
              <a:latin typeface="system-ui"/>
            </a:endParaRPr>
          </a:p>
          <a:p>
            <a:pPr marL="0" indent="0">
              <a:buNone/>
            </a:pPr>
            <a:endParaRPr lang="ja-JP" altLang="en-US" sz="3600" b="0" i="0" dirty="0">
              <a:solidFill>
                <a:srgbClr val="000000"/>
              </a:solidFill>
              <a:effectLst/>
              <a:latin typeface="system-ui"/>
            </a:endParaRPr>
          </a:p>
          <a:p>
            <a:pPr marL="0" indent="0">
              <a:buNone/>
            </a:pPr>
            <a:endParaRPr lang="en-US" sz="3200" dirty="0"/>
          </a:p>
        </p:txBody>
      </p:sp>
      <p:pic>
        <p:nvPicPr>
          <p:cNvPr id="7" name="內容版面配置區 6">
            <a:extLst>
              <a:ext uri="{FF2B5EF4-FFF2-40B4-BE49-F238E27FC236}">
                <a16:creationId xmlns:a16="http://schemas.microsoft.com/office/drawing/2014/main" id="{3A360664-F285-41EA-816A-201C5497F483}"/>
              </a:ext>
            </a:extLst>
          </p:cNvPr>
          <p:cNvPicPr>
            <a:picLocks noGrp="1" noChangeAspect="1"/>
          </p:cNvPicPr>
          <p:nvPr>
            <p:ph sz="half" idx="12"/>
          </p:nvPr>
        </p:nvPicPr>
        <p:blipFill>
          <a:blip r:embed="rId3"/>
          <a:stretch>
            <a:fillRect/>
          </a:stretch>
        </p:blipFill>
        <p:spPr>
          <a:xfrm>
            <a:off x="5952721" y="2969295"/>
            <a:ext cx="3190342" cy="2166376"/>
          </a:xfrm>
          <a:prstGeom prst="rect">
            <a:avLst/>
          </a:prstGeom>
        </p:spPr>
      </p:pic>
      <p:pic>
        <p:nvPicPr>
          <p:cNvPr id="8" name="圖片 7">
            <a:extLst>
              <a:ext uri="{FF2B5EF4-FFF2-40B4-BE49-F238E27FC236}">
                <a16:creationId xmlns:a16="http://schemas.microsoft.com/office/drawing/2014/main" id="{E74DE45F-950F-490F-955D-6C0A09265E37}"/>
              </a:ext>
            </a:extLst>
          </p:cNvPr>
          <p:cNvPicPr>
            <a:picLocks noChangeAspect="1"/>
          </p:cNvPicPr>
          <p:nvPr/>
        </p:nvPicPr>
        <p:blipFill>
          <a:blip r:embed="rId4"/>
          <a:stretch>
            <a:fillRect/>
          </a:stretch>
        </p:blipFill>
        <p:spPr>
          <a:xfrm>
            <a:off x="5952721" y="1005577"/>
            <a:ext cx="3190342" cy="1963718"/>
          </a:xfrm>
          <a:prstGeom prst="rect">
            <a:avLst/>
          </a:prstGeom>
        </p:spPr>
      </p:pic>
      <p:pic>
        <p:nvPicPr>
          <p:cNvPr id="3" name="Picture 2">
            <a:extLst>
              <a:ext uri="{FF2B5EF4-FFF2-40B4-BE49-F238E27FC236}">
                <a16:creationId xmlns:a16="http://schemas.microsoft.com/office/drawing/2014/main" id="{26AB3F97-54F8-8EC7-F424-F4B29A1BA86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21765"/>
            <a:ext cx="9144000" cy="1072331"/>
          </a:xfrm>
          <a:prstGeom prst="rect">
            <a:avLst/>
          </a:prstGeom>
        </p:spPr>
      </p:pic>
      <p:sp>
        <p:nvSpPr>
          <p:cNvPr id="6" name="Title 5">
            <a:extLst>
              <a:ext uri="{FF2B5EF4-FFF2-40B4-BE49-F238E27FC236}">
                <a16:creationId xmlns:a16="http://schemas.microsoft.com/office/drawing/2014/main" id="{BA88134E-EDF8-1437-5FCF-9B1C44149833}"/>
              </a:ext>
            </a:extLst>
          </p:cNvPr>
          <p:cNvSpPr>
            <a:spLocks noGrp="1"/>
          </p:cNvSpPr>
          <p:nvPr>
            <p:ph type="title"/>
          </p:nvPr>
        </p:nvSpPr>
        <p:spPr/>
        <p:txBody>
          <a:bodyPr/>
          <a:lstStyle/>
          <a:p>
            <a:endParaRPr lang="en-US"/>
          </a:p>
        </p:txBody>
      </p:sp>
      <p:sp>
        <p:nvSpPr>
          <p:cNvPr id="10" name="Title 1">
            <a:extLst>
              <a:ext uri="{FF2B5EF4-FFF2-40B4-BE49-F238E27FC236}">
                <a16:creationId xmlns:a16="http://schemas.microsoft.com/office/drawing/2014/main" id="{F91D37F4-719D-DEBC-9333-7C4578A6C9C7}"/>
              </a:ext>
            </a:extLst>
          </p:cNvPr>
          <p:cNvSpPr txBox="1">
            <a:spLocks/>
          </p:cNvSpPr>
          <p:nvPr/>
        </p:nvSpPr>
        <p:spPr>
          <a:xfrm>
            <a:off x="-996719" y="841103"/>
            <a:ext cx="6217920" cy="74562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200" kern="1200" baseline="0">
                <a:solidFill>
                  <a:schemeClr val="bg1"/>
                </a:solidFill>
                <a:latin typeface="Arial" panose="020B0604020202020204" pitchFamily="34" charset="0"/>
                <a:ea typeface="Microsoft JhengHei" panose="020B0604030504040204" pitchFamily="34" charset="-120"/>
                <a:cs typeface="+mj-cs"/>
              </a:defRPr>
            </a:lvl1pPr>
          </a:lstStyle>
          <a:p>
            <a:r>
              <a:rPr lang="en-US" altLang="zh-TW" sz="4000" b="1" dirty="0">
                <a:solidFill>
                  <a:srgbClr val="AC14A1"/>
                </a:solidFill>
              </a:rPr>
              <a:t>《</a:t>
            </a:r>
            <a:r>
              <a:rPr lang="zh-TW" altLang="en-HK" sz="4000" b="1" dirty="0">
                <a:solidFill>
                  <a:srgbClr val="AC14A1"/>
                </a:solidFill>
              </a:rPr>
              <a:t>哈巴谷書</a:t>
            </a:r>
            <a:r>
              <a:rPr lang="en-GB" altLang="zh-TW" sz="4000" b="1" dirty="0">
                <a:solidFill>
                  <a:srgbClr val="AC14A1"/>
                </a:solidFill>
              </a:rPr>
              <a:t>1</a:t>
            </a:r>
            <a:r>
              <a:rPr lang="en-HK" altLang="zh-TW" sz="4000" b="1" dirty="0">
                <a:solidFill>
                  <a:srgbClr val="AC14A1"/>
                </a:solidFill>
              </a:rPr>
              <a:t>:</a:t>
            </a:r>
            <a:r>
              <a:rPr lang="en-GB" altLang="zh-TW" sz="4000" b="1" dirty="0">
                <a:solidFill>
                  <a:srgbClr val="AC14A1"/>
                </a:solidFill>
              </a:rPr>
              <a:t>5</a:t>
            </a:r>
            <a:r>
              <a:rPr lang="en-HK" altLang="zh-TW" sz="4000" b="1" dirty="0">
                <a:solidFill>
                  <a:srgbClr val="AC14A1"/>
                </a:solidFill>
              </a:rPr>
              <a:t>-</a:t>
            </a:r>
            <a:r>
              <a:rPr lang="en-GB" altLang="zh-TW" sz="4000" b="1" dirty="0">
                <a:solidFill>
                  <a:srgbClr val="AC14A1"/>
                </a:solidFill>
              </a:rPr>
              <a:t>6</a:t>
            </a:r>
            <a:r>
              <a:rPr lang="en-US" altLang="zh-TW" sz="4000" b="1" dirty="0">
                <a:solidFill>
                  <a:srgbClr val="AC14A1"/>
                </a:solidFill>
              </a:rPr>
              <a:t>》</a:t>
            </a:r>
            <a:endParaRPr lang="en-US" sz="4000" b="1" dirty="0">
              <a:solidFill>
                <a:srgbClr val="AC14A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8426052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54E77-BBFB-4B71-9498-B125C6B33E0F}"/>
              </a:ext>
            </a:extLst>
          </p:cNvPr>
          <p:cNvSpPr>
            <a:spLocks noGrp="1"/>
          </p:cNvSpPr>
          <p:nvPr>
            <p:ph type="title"/>
          </p:nvPr>
        </p:nvSpPr>
        <p:spPr>
          <a:xfrm>
            <a:off x="-924278" y="961210"/>
            <a:ext cx="6217920" cy="745629"/>
          </a:xfrm>
        </p:spPr>
        <p:txBody>
          <a:bodyPr>
            <a:noAutofit/>
          </a:bodyPr>
          <a:lstStyle/>
          <a:p>
            <a:r>
              <a:rPr lang="en-US" altLang="zh-TW" sz="4000" b="1" dirty="0">
                <a:solidFill>
                  <a:srgbClr val="AC14A1"/>
                </a:solidFill>
              </a:rPr>
              <a:t>《</a:t>
            </a:r>
            <a:r>
              <a:rPr lang="zh-TW" altLang="en-HK" sz="4000" b="1" dirty="0">
                <a:solidFill>
                  <a:srgbClr val="AC14A1"/>
                </a:solidFill>
              </a:rPr>
              <a:t>哈巴谷書</a:t>
            </a:r>
            <a:r>
              <a:rPr lang="en-HK" altLang="zh-TW" sz="4000" b="1" dirty="0">
                <a:solidFill>
                  <a:srgbClr val="AC14A1"/>
                </a:solidFill>
              </a:rPr>
              <a:t>2:1-3</a:t>
            </a:r>
            <a:r>
              <a:rPr lang="en-US" altLang="zh-TW" sz="4000" b="1" dirty="0">
                <a:solidFill>
                  <a:srgbClr val="AC14A1"/>
                </a:solidFill>
              </a:rPr>
              <a:t>》</a:t>
            </a:r>
            <a:endParaRPr lang="en-US" sz="4000" b="1" dirty="0">
              <a:solidFill>
                <a:srgbClr val="AC14A1"/>
              </a:solidFill>
              <a:latin typeface="微軟正黑體" panose="020B0604030504040204" pitchFamily="34" charset="-120"/>
              <a:ea typeface="微軟正黑體" panose="020B0604030504040204" pitchFamily="34" charset="-120"/>
            </a:endParaRPr>
          </a:p>
        </p:txBody>
      </p:sp>
      <p:sp>
        <p:nvSpPr>
          <p:cNvPr id="4" name="Content Placeholder 3">
            <a:extLst>
              <a:ext uri="{FF2B5EF4-FFF2-40B4-BE49-F238E27FC236}">
                <a16:creationId xmlns:a16="http://schemas.microsoft.com/office/drawing/2014/main" id="{88161AC4-9B82-4948-B0C8-E87220C43BDC}"/>
              </a:ext>
            </a:extLst>
          </p:cNvPr>
          <p:cNvSpPr>
            <a:spLocks noGrp="1"/>
          </p:cNvSpPr>
          <p:nvPr>
            <p:ph sz="half" idx="10"/>
          </p:nvPr>
        </p:nvSpPr>
        <p:spPr>
          <a:xfrm>
            <a:off x="0" y="1716691"/>
            <a:ext cx="5952721" cy="4137923"/>
          </a:xfrm>
        </p:spPr>
        <p:txBody>
          <a:bodyPr>
            <a:noAutofit/>
          </a:bodyPr>
          <a:lstStyle/>
          <a:p>
            <a:pPr marL="0" indent="0">
              <a:buNone/>
            </a:pPr>
            <a:r>
              <a:rPr lang="en-HK" altLang="ja-JP" sz="4000" b="0" i="0" dirty="0">
                <a:solidFill>
                  <a:srgbClr val="000000"/>
                </a:solidFill>
                <a:effectLst/>
                <a:latin typeface="Microsoft YaHei" panose="020B0503020204020204" pitchFamily="34" charset="-122"/>
                <a:ea typeface="Microsoft YaHei" panose="020B0503020204020204" pitchFamily="34" charset="-122"/>
              </a:rPr>
              <a:t> </a:t>
            </a:r>
            <a:r>
              <a:rPr lang="en-GB" altLang="ja-JP" sz="3200" b="0" i="0" dirty="0">
                <a:solidFill>
                  <a:srgbClr val="000000"/>
                </a:solidFill>
                <a:effectLst/>
                <a:latin typeface="Microsoft YaHei" panose="020B0503020204020204" pitchFamily="34" charset="-122"/>
                <a:ea typeface="Microsoft YaHei" panose="020B0503020204020204" pitchFamily="34" charset="-122"/>
              </a:rPr>
              <a:t>1</a:t>
            </a:r>
            <a:r>
              <a:rPr lang="en-HK" sz="3200" b="1" i="0" dirty="0">
                <a:solidFill>
                  <a:srgbClr val="000000"/>
                </a:solidFill>
                <a:effectLst/>
                <a:latin typeface="system-ui"/>
              </a:rPr>
              <a:t>我 要 站 在 守 望 所 ， 立 在 望 樓 上 觀 看 ， 看 耶 和 華 對 我 說 甚 麼 話 ， 我 可 用 甚 麼 話 向 他 訴 冤  。</a:t>
            </a:r>
          </a:p>
          <a:p>
            <a:pPr marL="0" indent="0">
              <a:buNone/>
            </a:pPr>
            <a:endParaRPr lang="en-HK" sz="3200" b="1" i="0" dirty="0">
              <a:solidFill>
                <a:srgbClr val="000000"/>
              </a:solidFill>
              <a:effectLst/>
              <a:latin typeface="system-ui"/>
            </a:endParaRPr>
          </a:p>
          <a:p>
            <a:pPr marL="0" indent="0">
              <a:buNone/>
            </a:pPr>
            <a:endParaRPr lang="ja-JP" altLang="en-US" sz="4000" b="0" i="0" dirty="0">
              <a:solidFill>
                <a:srgbClr val="000000"/>
              </a:solidFill>
              <a:effectLst/>
              <a:latin typeface="Microsoft YaHei" panose="020B0503020204020204" pitchFamily="34" charset="-122"/>
              <a:ea typeface="Microsoft YaHei" panose="020B0503020204020204" pitchFamily="34" charset="-122"/>
            </a:endParaRPr>
          </a:p>
          <a:p>
            <a:pPr marL="0" indent="0">
              <a:buNone/>
            </a:pPr>
            <a:endParaRPr lang="en-GB" altLang="ja-JP" sz="4400" b="1" i="0" baseline="30000" dirty="0">
              <a:solidFill>
                <a:srgbClr val="000000"/>
              </a:solidFill>
              <a:effectLst/>
              <a:latin typeface="system-ui"/>
            </a:endParaRPr>
          </a:p>
          <a:p>
            <a:pPr marL="0" indent="0">
              <a:buNone/>
            </a:pPr>
            <a:endParaRPr lang="en-GB" altLang="ja-JP" sz="3600" b="1" baseline="30000" dirty="0">
              <a:solidFill>
                <a:srgbClr val="000000"/>
              </a:solidFill>
              <a:latin typeface="system-ui"/>
            </a:endParaRPr>
          </a:p>
          <a:p>
            <a:pPr marL="0" indent="0">
              <a:buNone/>
            </a:pPr>
            <a:endParaRPr lang="en-GB" altLang="ja-JP" sz="3600" b="0" i="0" dirty="0">
              <a:solidFill>
                <a:srgbClr val="000000"/>
              </a:solidFill>
              <a:effectLst/>
              <a:latin typeface="system-ui"/>
            </a:endParaRPr>
          </a:p>
          <a:p>
            <a:pPr marL="0" indent="0">
              <a:buNone/>
            </a:pPr>
            <a:endParaRPr lang="ja-JP" altLang="en-US" sz="3600" b="0" i="0" dirty="0">
              <a:solidFill>
                <a:srgbClr val="000000"/>
              </a:solidFill>
              <a:effectLst/>
              <a:latin typeface="system-ui"/>
            </a:endParaRPr>
          </a:p>
          <a:p>
            <a:pPr marL="0" indent="0">
              <a:buNone/>
            </a:pPr>
            <a:endParaRPr lang="en-US" sz="3200" dirty="0"/>
          </a:p>
        </p:txBody>
      </p:sp>
      <p:pic>
        <p:nvPicPr>
          <p:cNvPr id="7" name="內容版面配置區 6">
            <a:extLst>
              <a:ext uri="{FF2B5EF4-FFF2-40B4-BE49-F238E27FC236}">
                <a16:creationId xmlns:a16="http://schemas.microsoft.com/office/drawing/2014/main" id="{3A360664-F285-41EA-816A-201C5497F483}"/>
              </a:ext>
            </a:extLst>
          </p:cNvPr>
          <p:cNvPicPr>
            <a:picLocks noGrp="1" noChangeAspect="1"/>
          </p:cNvPicPr>
          <p:nvPr>
            <p:ph sz="half" idx="12"/>
          </p:nvPr>
        </p:nvPicPr>
        <p:blipFill>
          <a:blip r:embed="rId3"/>
          <a:stretch>
            <a:fillRect/>
          </a:stretch>
        </p:blipFill>
        <p:spPr>
          <a:xfrm>
            <a:off x="5952721" y="2969295"/>
            <a:ext cx="3190342" cy="2166376"/>
          </a:xfrm>
          <a:prstGeom prst="rect">
            <a:avLst/>
          </a:prstGeom>
        </p:spPr>
      </p:pic>
      <p:pic>
        <p:nvPicPr>
          <p:cNvPr id="8" name="圖片 7">
            <a:extLst>
              <a:ext uri="{FF2B5EF4-FFF2-40B4-BE49-F238E27FC236}">
                <a16:creationId xmlns:a16="http://schemas.microsoft.com/office/drawing/2014/main" id="{E74DE45F-950F-490F-955D-6C0A09265E37}"/>
              </a:ext>
            </a:extLst>
          </p:cNvPr>
          <p:cNvPicPr>
            <a:picLocks noChangeAspect="1"/>
          </p:cNvPicPr>
          <p:nvPr/>
        </p:nvPicPr>
        <p:blipFill>
          <a:blip r:embed="rId4"/>
          <a:stretch>
            <a:fillRect/>
          </a:stretch>
        </p:blipFill>
        <p:spPr>
          <a:xfrm>
            <a:off x="5952721" y="1005577"/>
            <a:ext cx="3190342" cy="1963718"/>
          </a:xfrm>
          <a:prstGeom prst="rect">
            <a:avLst/>
          </a:prstGeom>
        </p:spPr>
      </p:pic>
      <p:pic>
        <p:nvPicPr>
          <p:cNvPr id="3" name="Picture 2">
            <a:extLst>
              <a:ext uri="{FF2B5EF4-FFF2-40B4-BE49-F238E27FC236}">
                <a16:creationId xmlns:a16="http://schemas.microsoft.com/office/drawing/2014/main" id="{26AB3F97-54F8-8EC7-F424-F4B29A1BA86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8706"/>
            <a:ext cx="9144000" cy="1072331"/>
          </a:xfrm>
          <a:prstGeom prst="rect">
            <a:avLst/>
          </a:prstGeom>
        </p:spPr>
      </p:pic>
    </p:spTree>
    <p:extLst>
      <p:ext uri="{BB962C8B-B14F-4D97-AF65-F5344CB8AC3E}">
        <p14:creationId xmlns:p14="http://schemas.microsoft.com/office/powerpoint/2010/main" val="14994659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80E9-C108-6ECD-812A-F4DF1A632D38}"/>
              </a:ext>
            </a:extLst>
          </p:cNvPr>
          <p:cNvSpPr>
            <a:spLocks noGrp="1"/>
          </p:cNvSpPr>
          <p:nvPr>
            <p:ph type="title"/>
          </p:nvPr>
        </p:nvSpPr>
        <p:spPr/>
        <p:txBody>
          <a:bodyPr/>
          <a:lstStyle/>
          <a:p>
            <a:endParaRPr lang="en-US"/>
          </a:p>
        </p:txBody>
      </p:sp>
      <p:pic>
        <p:nvPicPr>
          <p:cNvPr id="7" name="Picture 6">
            <a:extLst>
              <a:ext uri="{FF2B5EF4-FFF2-40B4-BE49-F238E27FC236}">
                <a16:creationId xmlns:a16="http://schemas.microsoft.com/office/drawing/2014/main" id="{A79F80CC-4FFE-609E-8140-65B1BEDF5E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3" name="Picture 2">
            <a:extLst>
              <a:ext uri="{FF2B5EF4-FFF2-40B4-BE49-F238E27FC236}">
                <a16:creationId xmlns:a16="http://schemas.microsoft.com/office/drawing/2014/main" id="{7A268F41-12E0-F04F-5825-D34E78CDAD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4563382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8161AC4-9B82-4948-B0C8-E87220C43BDC}"/>
              </a:ext>
            </a:extLst>
          </p:cNvPr>
          <p:cNvSpPr>
            <a:spLocks noGrp="1"/>
          </p:cNvSpPr>
          <p:nvPr>
            <p:ph sz="half" idx="10"/>
          </p:nvPr>
        </p:nvSpPr>
        <p:spPr>
          <a:xfrm>
            <a:off x="0" y="1388243"/>
            <a:ext cx="6217920" cy="4137923"/>
          </a:xfrm>
        </p:spPr>
        <p:txBody>
          <a:bodyPr>
            <a:noAutofit/>
          </a:bodyPr>
          <a:lstStyle/>
          <a:p>
            <a:pPr marL="0" indent="0">
              <a:buNone/>
            </a:pPr>
            <a:r>
              <a:rPr lang="en-HK" sz="3200" b="1" i="0" baseline="30000" dirty="0">
                <a:solidFill>
                  <a:srgbClr val="000000"/>
                </a:solidFill>
                <a:effectLst/>
                <a:latin typeface="system-ui"/>
              </a:rPr>
              <a:t>2 </a:t>
            </a:r>
            <a:r>
              <a:rPr lang="en-HK" sz="3200" b="1" i="0" dirty="0">
                <a:solidFill>
                  <a:srgbClr val="000000"/>
                </a:solidFill>
                <a:effectLst/>
                <a:latin typeface="system-ui"/>
              </a:rPr>
              <a:t>他 對 我 說 ： 將 這 默 示 明 明 地 寫 在 版 上 ， 使 讀 的 人 容 易 讀  。</a:t>
            </a:r>
          </a:p>
          <a:p>
            <a:pPr marL="0" indent="0">
              <a:buNone/>
            </a:pPr>
            <a:r>
              <a:rPr lang="en-HK" sz="3200" b="1" i="0" baseline="30000" dirty="0">
                <a:solidFill>
                  <a:srgbClr val="000000"/>
                </a:solidFill>
                <a:effectLst/>
                <a:latin typeface="system-ui"/>
              </a:rPr>
              <a:t>3 </a:t>
            </a:r>
            <a:r>
              <a:rPr lang="en-HK" sz="3200" b="1" i="0" dirty="0">
                <a:solidFill>
                  <a:srgbClr val="000000"/>
                </a:solidFill>
                <a:effectLst/>
                <a:latin typeface="system-ui"/>
              </a:rPr>
              <a:t>因 為 這 默 示 有 一 定 的 日 期 ， 快 要 應 驗 ， 並 不 虛 謊 。 雖 然 遲 延 ， 還 要 等 候 ； 因 為 必 然 臨 到 ， 不 再 遲 延 。</a:t>
            </a:r>
          </a:p>
          <a:p>
            <a:pPr marL="0" indent="0">
              <a:buNone/>
            </a:pPr>
            <a:endParaRPr lang="ja-JP" altLang="en-US" sz="4000" b="0" i="0" dirty="0">
              <a:solidFill>
                <a:srgbClr val="000000"/>
              </a:solidFill>
              <a:effectLst/>
              <a:latin typeface="Microsoft YaHei" panose="020B0503020204020204" pitchFamily="34" charset="-122"/>
              <a:ea typeface="Microsoft YaHei" panose="020B0503020204020204" pitchFamily="34" charset="-122"/>
            </a:endParaRPr>
          </a:p>
          <a:p>
            <a:pPr marL="0" indent="0">
              <a:buNone/>
            </a:pPr>
            <a:endParaRPr lang="en-GB" altLang="ja-JP" sz="4400" b="1" i="0" baseline="30000" dirty="0">
              <a:solidFill>
                <a:srgbClr val="000000"/>
              </a:solidFill>
              <a:effectLst/>
              <a:latin typeface="system-ui"/>
            </a:endParaRPr>
          </a:p>
          <a:p>
            <a:pPr marL="0" indent="0">
              <a:buNone/>
            </a:pPr>
            <a:endParaRPr lang="en-GB" altLang="ja-JP" sz="3600" b="1" baseline="30000" dirty="0">
              <a:solidFill>
                <a:srgbClr val="000000"/>
              </a:solidFill>
              <a:latin typeface="system-ui"/>
            </a:endParaRPr>
          </a:p>
          <a:p>
            <a:pPr marL="0" indent="0">
              <a:buNone/>
            </a:pPr>
            <a:endParaRPr lang="en-GB" altLang="ja-JP" sz="3600" b="0" i="0" dirty="0">
              <a:solidFill>
                <a:srgbClr val="000000"/>
              </a:solidFill>
              <a:effectLst/>
              <a:latin typeface="system-ui"/>
            </a:endParaRPr>
          </a:p>
          <a:p>
            <a:pPr marL="0" indent="0">
              <a:buNone/>
            </a:pPr>
            <a:endParaRPr lang="ja-JP" altLang="en-US" sz="3600" b="0" i="0" dirty="0">
              <a:solidFill>
                <a:srgbClr val="000000"/>
              </a:solidFill>
              <a:effectLst/>
              <a:latin typeface="system-ui"/>
            </a:endParaRPr>
          </a:p>
          <a:p>
            <a:pPr marL="0" indent="0">
              <a:buNone/>
            </a:pPr>
            <a:endParaRPr lang="en-US" sz="3200" dirty="0"/>
          </a:p>
        </p:txBody>
      </p:sp>
      <p:pic>
        <p:nvPicPr>
          <p:cNvPr id="7" name="內容版面配置區 6">
            <a:extLst>
              <a:ext uri="{FF2B5EF4-FFF2-40B4-BE49-F238E27FC236}">
                <a16:creationId xmlns:a16="http://schemas.microsoft.com/office/drawing/2014/main" id="{3A360664-F285-41EA-816A-201C5497F483}"/>
              </a:ext>
            </a:extLst>
          </p:cNvPr>
          <p:cNvPicPr>
            <a:picLocks noGrp="1" noChangeAspect="1"/>
          </p:cNvPicPr>
          <p:nvPr>
            <p:ph sz="half" idx="12"/>
          </p:nvPr>
        </p:nvPicPr>
        <p:blipFill>
          <a:blip r:embed="rId3"/>
          <a:stretch>
            <a:fillRect/>
          </a:stretch>
        </p:blipFill>
        <p:spPr>
          <a:xfrm>
            <a:off x="5952721" y="2969295"/>
            <a:ext cx="3190342" cy="2166376"/>
          </a:xfrm>
          <a:prstGeom prst="rect">
            <a:avLst/>
          </a:prstGeom>
        </p:spPr>
      </p:pic>
      <p:pic>
        <p:nvPicPr>
          <p:cNvPr id="8" name="圖片 7">
            <a:extLst>
              <a:ext uri="{FF2B5EF4-FFF2-40B4-BE49-F238E27FC236}">
                <a16:creationId xmlns:a16="http://schemas.microsoft.com/office/drawing/2014/main" id="{E74DE45F-950F-490F-955D-6C0A09265E37}"/>
              </a:ext>
            </a:extLst>
          </p:cNvPr>
          <p:cNvPicPr>
            <a:picLocks noChangeAspect="1"/>
          </p:cNvPicPr>
          <p:nvPr/>
        </p:nvPicPr>
        <p:blipFill>
          <a:blip r:embed="rId4"/>
          <a:stretch>
            <a:fillRect/>
          </a:stretch>
        </p:blipFill>
        <p:spPr>
          <a:xfrm>
            <a:off x="5952721" y="1005577"/>
            <a:ext cx="3190342" cy="1963718"/>
          </a:xfrm>
          <a:prstGeom prst="rect">
            <a:avLst/>
          </a:prstGeom>
        </p:spPr>
      </p:pic>
      <p:pic>
        <p:nvPicPr>
          <p:cNvPr id="3" name="Picture 2">
            <a:extLst>
              <a:ext uri="{FF2B5EF4-FFF2-40B4-BE49-F238E27FC236}">
                <a16:creationId xmlns:a16="http://schemas.microsoft.com/office/drawing/2014/main" id="{26AB3F97-54F8-8EC7-F424-F4B29A1BA86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8706"/>
            <a:ext cx="9144000" cy="1072331"/>
          </a:xfrm>
          <a:prstGeom prst="rect">
            <a:avLst/>
          </a:prstGeom>
        </p:spPr>
      </p:pic>
      <p:sp>
        <p:nvSpPr>
          <p:cNvPr id="6" name="Title 5">
            <a:extLst>
              <a:ext uri="{FF2B5EF4-FFF2-40B4-BE49-F238E27FC236}">
                <a16:creationId xmlns:a16="http://schemas.microsoft.com/office/drawing/2014/main" id="{599F2296-BD23-3E84-11BB-9C00405ACEA8}"/>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166233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54E77-BBFB-4B71-9498-B125C6B33E0F}"/>
              </a:ext>
            </a:extLst>
          </p:cNvPr>
          <p:cNvSpPr>
            <a:spLocks noGrp="1"/>
          </p:cNvSpPr>
          <p:nvPr>
            <p:ph type="title"/>
          </p:nvPr>
        </p:nvSpPr>
        <p:spPr>
          <a:xfrm>
            <a:off x="-924278" y="961210"/>
            <a:ext cx="6217920" cy="745629"/>
          </a:xfrm>
        </p:spPr>
        <p:txBody>
          <a:bodyPr>
            <a:noAutofit/>
          </a:bodyPr>
          <a:lstStyle/>
          <a:p>
            <a:r>
              <a:rPr lang="en-US" altLang="zh-TW" sz="4000" b="1" dirty="0">
                <a:solidFill>
                  <a:srgbClr val="AC14A1"/>
                </a:solidFill>
              </a:rPr>
              <a:t>《</a:t>
            </a:r>
            <a:r>
              <a:rPr lang="zh-TW" altLang="en-HK" sz="4000" b="1" dirty="0">
                <a:solidFill>
                  <a:srgbClr val="AC14A1"/>
                </a:solidFill>
              </a:rPr>
              <a:t>哈巴谷書</a:t>
            </a:r>
            <a:r>
              <a:rPr lang="en-HK" altLang="zh-TW" sz="4000" b="1" dirty="0">
                <a:solidFill>
                  <a:srgbClr val="AC14A1"/>
                </a:solidFill>
              </a:rPr>
              <a:t>3:16-19</a:t>
            </a:r>
            <a:r>
              <a:rPr lang="en-US" altLang="zh-TW" sz="4000" b="1" dirty="0">
                <a:solidFill>
                  <a:srgbClr val="AC14A1"/>
                </a:solidFill>
              </a:rPr>
              <a:t>》</a:t>
            </a:r>
            <a:endParaRPr lang="en-US" sz="4000" b="1" dirty="0">
              <a:solidFill>
                <a:srgbClr val="AC14A1"/>
              </a:solidFill>
              <a:latin typeface="微軟正黑體" panose="020B0604030504040204" pitchFamily="34" charset="-120"/>
              <a:ea typeface="微軟正黑體" panose="020B0604030504040204" pitchFamily="34" charset="-120"/>
            </a:endParaRPr>
          </a:p>
        </p:txBody>
      </p:sp>
      <p:sp>
        <p:nvSpPr>
          <p:cNvPr id="4" name="Content Placeholder 3">
            <a:extLst>
              <a:ext uri="{FF2B5EF4-FFF2-40B4-BE49-F238E27FC236}">
                <a16:creationId xmlns:a16="http://schemas.microsoft.com/office/drawing/2014/main" id="{88161AC4-9B82-4948-B0C8-E87220C43BDC}"/>
              </a:ext>
            </a:extLst>
          </p:cNvPr>
          <p:cNvSpPr>
            <a:spLocks noGrp="1"/>
          </p:cNvSpPr>
          <p:nvPr>
            <p:ph sz="half" idx="10"/>
          </p:nvPr>
        </p:nvSpPr>
        <p:spPr>
          <a:xfrm>
            <a:off x="0" y="1706839"/>
            <a:ext cx="5952721" cy="4137923"/>
          </a:xfrm>
        </p:spPr>
        <p:txBody>
          <a:bodyPr>
            <a:noAutofit/>
          </a:bodyPr>
          <a:lstStyle/>
          <a:p>
            <a:pPr marL="0" indent="0">
              <a:buNone/>
            </a:pPr>
            <a:r>
              <a:rPr lang="en-US" altLang="zh-TW" sz="3200" b="1" dirty="0"/>
              <a:t>1</a:t>
            </a:r>
            <a:r>
              <a:rPr lang="en-HK" altLang="zh-TW" sz="3200" b="1" dirty="0"/>
              <a:t>6</a:t>
            </a:r>
            <a:r>
              <a:rPr lang="en-US" altLang="ja-JP" sz="3600" b="1" i="0" baseline="30000" dirty="0">
                <a:solidFill>
                  <a:srgbClr val="000000"/>
                </a:solidFill>
                <a:effectLst/>
                <a:latin typeface="system-ui"/>
              </a:rPr>
              <a:t> </a:t>
            </a:r>
            <a:r>
              <a:rPr lang="ja-JP" altLang="en-US" sz="3600" b="1" i="0" dirty="0">
                <a:solidFill>
                  <a:srgbClr val="000000"/>
                </a:solidFill>
                <a:effectLst/>
                <a:latin typeface="system-ui"/>
              </a:rPr>
              <a:t>我 聽 見 耶 和 華 的 聲 音 ， 身 體 戰 兢 ， 嘴 唇 發 顫 ， 骨 中 朽 爛 ； 我 在 所 立 之 處 戰 兢 。 我 只 可 安 靜 等 候 災 難 之 日 臨 到 ， 犯 境 之 民 上 來 。</a:t>
            </a:r>
            <a:endParaRPr lang="en-GB" altLang="ja-JP" sz="3600" b="1" i="0" dirty="0">
              <a:solidFill>
                <a:srgbClr val="000000"/>
              </a:solidFill>
              <a:effectLst/>
              <a:latin typeface="system-ui"/>
            </a:endParaRPr>
          </a:p>
          <a:p>
            <a:pPr marL="0" indent="0">
              <a:buNone/>
            </a:pPr>
            <a:endParaRPr lang="ja-JP" altLang="en-US" sz="3600" b="0" i="0" dirty="0">
              <a:solidFill>
                <a:srgbClr val="000000"/>
              </a:solidFill>
              <a:effectLst/>
              <a:latin typeface="system-ui"/>
            </a:endParaRPr>
          </a:p>
          <a:p>
            <a:pPr marL="0" indent="0">
              <a:buNone/>
            </a:pPr>
            <a:endParaRPr lang="en-US" sz="3200" dirty="0"/>
          </a:p>
        </p:txBody>
      </p:sp>
      <p:pic>
        <p:nvPicPr>
          <p:cNvPr id="7" name="內容版面配置區 6">
            <a:extLst>
              <a:ext uri="{FF2B5EF4-FFF2-40B4-BE49-F238E27FC236}">
                <a16:creationId xmlns:a16="http://schemas.microsoft.com/office/drawing/2014/main" id="{3A360664-F285-41EA-816A-201C5497F483}"/>
              </a:ext>
            </a:extLst>
          </p:cNvPr>
          <p:cNvPicPr>
            <a:picLocks noGrp="1" noChangeAspect="1"/>
          </p:cNvPicPr>
          <p:nvPr>
            <p:ph sz="half" idx="12"/>
          </p:nvPr>
        </p:nvPicPr>
        <p:blipFill>
          <a:blip r:embed="rId3"/>
          <a:stretch>
            <a:fillRect/>
          </a:stretch>
        </p:blipFill>
        <p:spPr>
          <a:xfrm>
            <a:off x="5952721" y="2969295"/>
            <a:ext cx="3190342" cy="2166376"/>
          </a:xfrm>
          <a:prstGeom prst="rect">
            <a:avLst/>
          </a:prstGeom>
        </p:spPr>
      </p:pic>
      <p:pic>
        <p:nvPicPr>
          <p:cNvPr id="8" name="圖片 7">
            <a:extLst>
              <a:ext uri="{FF2B5EF4-FFF2-40B4-BE49-F238E27FC236}">
                <a16:creationId xmlns:a16="http://schemas.microsoft.com/office/drawing/2014/main" id="{E74DE45F-950F-490F-955D-6C0A09265E37}"/>
              </a:ext>
            </a:extLst>
          </p:cNvPr>
          <p:cNvPicPr>
            <a:picLocks noChangeAspect="1"/>
          </p:cNvPicPr>
          <p:nvPr/>
        </p:nvPicPr>
        <p:blipFill>
          <a:blip r:embed="rId4"/>
          <a:stretch>
            <a:fillRect/>
          </a:stretch>
        </p:blipFill>
        <p:spPr>
          <a:xfrm>
            <a:off x="5952721" y="1005577"/>
            <a:ext cx="3190342" cy="1963718"/>
          </a:xfrm>
          <a:prstGeom prst="rect">
            <a:avLst/>
          </a:prstGeom>
        </p:spPr>
      </p:pic>
      <p:pic>
        <p:nvPicPr>
          <p:cNvPr id="3" name="Picture 2">
            <a:extLst>
              <a:ext uri="{FF2B5EF4-FFF2-40B4-BE49-F238E27FC236}">
                <a16:creationId xmlns:a16="http://schemas.microsoft.com/office/drawing/2014/main" id="{26AB3F97-54F8-8EC7-F424-F4B29A1BA86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8706"/>
            <a:ext cx="9144000" cy="1072331"/>
          </a:xfrm>
          <a:prstGeom prst="rect">
            <a:avLst/>
          </a:prstGeom>
        </p:spPr>
      </p:pic>
    </p:spTree>
    <p:extLst>
      <p:ext uri="{BB962C8B-B14F-4D97-AF65-F5344CB8AC3E}">
        <p14:creationId xmlns:p14="http://schemas.microsoft.com/office/powerpoint/2010/main" val="15233737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54E77-BBFB-4B71-9498-B125C6B33E0F}"/>
              </a:ext>
            </a:extLst>
          </p:cNvPr>
          <p:cNvSpPr>
            <a:spLocks noGrp="1"/>
          </p:cNvSpPr>
          <p:nvPr>
            <p:ph type="title"/>
          </p:nvPr>
        </p:nvSpPr>
        <p:spPr/>
        <p:txBody>
          <a:bodyPr>
            <a:noAutofit/>
          </a:bodyPr>
          <a:lstStyle/>
          <a:p>
            <a:r>
              <a:rPr lang="en-US" altLang="zh-TW" sz="4000" dirty="0"/>
              <a:t>《</a:t>
            </a:r>
            <a:r>
              <a:rPr lang="zh-TW" altLang="en-US" sz="4000" dirty="0"/>
              <a:t>詩篇‬ ‭</a:t>
            </a:r>
            <a:r>
              <a:rPr lang="en-US" altLang="zh-TW" sz="4000" dirty="0"/>
              <a:t>147:1-5‬ 》</a:t>
            </a:r>
            <a:endParaRPr lang="en-US" sz="4000" b="1" dirty="0">
              <a:latin typeface="微軟正黑體" panose="020B0604030504040204" pitchFamily="34" charset="-120"/>
              <a:ea typeface="微軟正黑體" panose="020B0604030504040204" pitchFamily="34" charset="-120"/>
            </a:endParaRPr>
          </a:p>
        </p:txBody>
      </p:sp>
      <p:sp>
        <p:nvSpPr>
          <p:cNvPr id="4" name="Content Placeholder 3">
            <a:extLst>
              <a:ext uri="{FF2B5EF4-FFF2-40B4-BE49-F238E27FC236}">
                <a16:creationId xmlns:a16="http://schemas.microsoft.com/office/drawing/2014/main" id="{88161AC4-9B82-4948-B0C8-E87220C43BDC}"/>
              </a:ext>
            </a:extLst>
          </p:cNvPr>
          <p:cNvSpPr>
            <a:spLocks noGrp="1"/>
          </p:cNvSpPr>
          <p:nvPr>
            <p:ph sz="half" idx="10"/>
          </p:nvPr>
        </p:nvSpPr>
        <p:spPr>
          <a:xfrm>
            <a:off x="214919" y="1355920"/>
            <a:ext cx="5952721" cy="4137923"/>
          </a:xfrm>
        </p:spPr>
        <p:txBody>
          <a:bodyPr>
            <a:noAutofit/>
          </a:bodyPr>
          <a:lstStyle/>
          <a:p>
            <a:pPr marL="0" indent="0">
              <a:buNone/>
            </a:pPr>
            <a:r>
              <a:rPr lang="en-GB" altLang="ja-JP" sz="3600" b="1" i="0" dirty="0">
                <a:solidFill>
                  <a:srgbClr val="000000"/>
                </a:solidFill>
                <a:effectLst/>
                <a:latin typeface="system-ui"/>
              </a:rPr>
              <a:t>17</a:t>
            </a:r>
            <a:r>
              <a:rPr lang="en-GB" altLang="ja-JP" sz="3600" b="1" dirty="0">
                <a:solidFill>
                  <a:srgbClr val="000000"/>
                </a:solidFill>
                <a:latin typeface="system-ui"/>
              </a:rPr>
              <a:t> </a:t>
            </a:r>
            <a:r>
              <a:rPr lang="ja-JP" altLang="en-US" sz="3600" b="1" i="0" dirty="0">
                <a:solidFill>
                  <a:srgbClr val="000000"/>
                </a:solidFill>
                <a:effectLst/>
                <a:latin typeface="system-ui"/>
              </a:rPr>
              <a:t>雖 然 無 花 果 樹 不 發 旺 ， 葡 萄 樹 不 結 果 ， 橄 欖 樹 也 不 效 力 ， 田 地 不 出 糧 食 ， 圈 中 絕 了 羊 ， 棚 內 也 沒 有 牛 ；</a:t>
            </a:r>
          </a:p>
        </p:txBody>
      </p:sp>
      <p:pic>
        <p:nvPicPr>
          <p:cNvPr id="7" name="內容版面配置區 6">
            <a:extLst>
              <a:ext uri="{FF2B5EF4-FFF2-40B4-BE49-F238E27FC236}">
                <a16:creationId xmlns:a16="http://schemas.microsoft.com/office/drawing/2014/main" id="{3A360664-F285-41EA-816A-201C5497F483}"/>
              </a:ext>
            </a:extLst>
          </p:cNvPr>
          <p:cNvPicPr>
            <a:picLocks noGrp="1" noChangeAspect="1"/>
          </p:cNvPicPr>
          <p:nvPr>
            <p:ph sz="half" idx="12"/>
          </p:nvPr>
        </p:nvPicPr>
        <p:blipFill>
          <a:blip r:embed="rId3"/>
          <a:stretch>
            <a:fillRect/>
          </a:stretch>
        </p:blipFill>
        <p:spPr>
          <a:xfrm>
            <a:off x="5952721" y="2969295"/>
            <a:ext cx="3190342" cy="2166376"/>
          </a:xfrm>
          <a:prstGeom prst="rect">
            <a:avLst/>
          </a:prstGeom>
        </p:spPr>
      </p:pic>
      <p:pic>
        <p:nvPicPr>
          <p:cNvPr id="8" name="圖片 7">
            <a:extLst>
              <a:ext uri="{FF2B5EF4-FFF2-40B4-BE49-F238E27FC236}">
                <a16:creationId xmlns:a16="http://schemas.microsoft.com/office/drawing/2014/main" id="{E74DE45F-950F-490F-955D-6C0A09265E37}"/>
              </a:ext>
            </a:extLst>
          </p:cNvPr>
          <p:cNvPicPr>
            <a:picLocks noChangeAspect="1"/>
          </p:cNvPicPr>
          <p:nvPr/>
        </p:nvPicPr>
        <p:blipFill>
          <a:blip r:embed="rId4"/>
          <a:stretch>
            <a:fillRect/>
          </a:stretch>
        </p:blipFill>
        <p:spPr>
          <a:xfrm>
            <a:off x="5952721" y="1005577"/>
            <a:ext cx="3190342" cy="1963718"/>
          </a:xfrm>
          <a:prstGeom prst="rect">
            <a:avLst/>
          </a:prstGeom>
        </p:spPr>
      </p:pic>
      <p:pic>
        <p:nvPicPr>
          <p:cNvPr id="3" name="Picture 2">
            <a:extLst>
              <a:ext uri="{FF2B5EF4-FFF2-40B4-BE49-F238E27FC236}">
                <a16:creationId xmlns:a16="http://schemas.microsoft.com/office/drawing/2014/main" id="{A6152C67-21F5-54ED-1703-713AA6094B6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2637"/>
            <a:ext cx="9143063" cy="1034075"/>
          </a:xfrm>
          <a:prstGeom prst="rect">
            <a:avLst/>
          </a:prstGeom>
        </p:spPr>
      </p:pic>
    </p:spTree>
    <p:extLst>
      <p:ext uri="{BB962C8B-B14F-4D97-AF65-F5344CB8AC3E}">
        <p14:creationId xmlns:p14="http://schemas.microsoft.com/office/powerpoint/2010/main" val="2076345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54E77-BBFB-4B71-9498-B125C6B33E0F}"/>
              </a:ext>
            </a:extLst>
          </p:cNvPr>
          <p:cNvSpPr>
            <a:spLocks noGrp="1"/>
          </p:cNvSpPr>
          <p:nvPr>
            <p:ph type="title"/>
          </p:nvPr>
        </p:nvSpPr>
        <p:spPr/>
        <p:txBody>
          <a:bodyPr>
            <a:noAutofit/>
          </a:bodyPr>
          <a:lstStyle/>
          <a:p>
            <a:r>
              <a:rPr lang="en-US" altLang="zh-TW" sz="4000" dirty="0"/>
              <a:t>《</a:t>
            </a:r>
            <a:r>
              <a:rPr lang="zh-TW" altLang="en-US" sz="4000" dirty="0"/>
              <a:t>詩篇‬ ‭</a:t>
            </a:r>
            <a:r>
              <a:rPr lang="en-US" altLang="zh-TW" sz="4000" dirty="0"/>
              <a:t>147:1-5‬ 》</a:t>
            </a:r>
            <a:endParaRPr lang="en-US" sz="4000" b="1" dirty="0">
              <a:latin typeface="微軟正黑體" panose="020B0604030504040204" pitchFamily="34" charset="-120"/>
              <a:ea typeface="微軟正黑體" panose="020B0604030504040204" pitchFamily="34" charset="-120"/>
            </a:endParaRPr>
          </a:p>
        </p:txBody>
      </p:sp>
      <p:sp>
        <p:nvSpPr>
          <p:cNvPr id="4" name="Content Placeholder 3">
            <a:extLst>
              <a:ext uri="{FF2B5EF4-FFF2-40B4-BE49-F238E27FC236}">
                <a16:creationId xmlns:a16="http://schemas.microsoft.com/office/drawing/2014/main" id="{88161AC4-9B82-4948-B0C8-E87220C43BDC}"/>
              </a:ext>
            </a:extLst>
          </p:cNvPr>
          <p:cNvSpPr>
            <a:spLocks noGrp="1"/>
          </p:cNvSpPr>
          <p:nvPr>
            <p:ph sz="half" idx="10"/>
          </p:nvPr>
        </p:nvSpPr>
        <p:spPr>
          <a:xfrm>
            <a:off x="135283" y="1028803"/>
            <a:ext cx="6028596" cy="4137923"/>
          </a:xfrm>
        </p:spPr>
        <p:txBody>
          <a:bodyPr vert="horz" lIns="91440" tIns="45720" rIns="91440" bIns="45720" rtlCol="0" anchor="t">
            <a:noAutofit/>
          </a:bodyPr>
          <a:lstStyle/>
          <a:p>
            <a:pPr marL="0" indent="0">
              <a:buNone/>
            </a:pPr>
            <a:r>
              <a:rPr lang="en-GB" altLang="ja-JP" sz="3600" b="1" i="0" dirty="0">
                <a:solidFill>
                  <a:srgbClr val="000000"/>
                </a:solidFill>
                <a:effectLst/>
                <a:latin typeface="system-ui"/>
                <a:ea typeface="Microsoft JhengHei"/>
              </a:rPr>
              <a:t>18 </a:t>
            </a:r>
            <a:r>
              <a:rPr lang="ja-JP" altLang="en-US" sz="3600" b="1" i="0" dirty="0">
                <a:solidFill>
                  <a:srgbClr val="000000"/>
                </a:solidFill>
                <a:effectLst/>
                <a:latin typeface="system-ui"/>
                <a:ea typeface="Microsoft JhengHei"/>
              </a:rPr>
              <a:t>然 而 ， 我 要 因 耶 和 華</a:t>
            </a:r>
            <a:r>
              <a:rPr lang="ja-JP" altLang="en-US" sz="3600" b="0" i="0" dirty="0">
                <a:solidFill>
                  <a:srgbClr val="000000"/>
                </a:solidFill>
                <a:effectLst/>
                <a:latin typeface="system-ui"/>
                <a:ea typeface="Microsoft JhengHei"/>
              </a:rPr>
              <a:t> </a:t>
            </a:r>
            <a:r>
              <a:rPr lang="ja-JP" altLang="en-US" sz="3600" b="1" i="0" dirty="0">
                <a:solidFill>
                  <a:srgbClr val="AC14A1"/>
                </a:solidFill>
                <a:effectLst/>
                <a:latin typeface="system-ui"/>
                <a:ea typeface="Microsoft JhengHei"/>
              </a:rPr>
              <a:t>歡 欣</a:t>
            </a:r>
            <a:r>
              <a:rPr lang="ja-JP" altLang="en-US" sz="3600" b="0" i="0" dirty="0">
                <a:solidFill>
                  <a:srgbClr val="000000"/>
                </a:solidFill>
                <a:effectLst/>
                <a:latin typeface="system-ui"/>
                <a:ea typeface="Microsoft JhengHei"/>
              </a:rPr>
              <a:t> </a:t>
            </a:r>
            <a:r>
              <a:rPr lang="ja-JP" altLang="en-US" sz="3600" b="1" i="0" dirty="0">
                <a:solidFill>
                  <a:srgbClr val="000000"/>
                </a:solidFill>
                <a:effectLst/>
                <a:latin typeface="system-ui"/>
                <a:ea typeface="Microsoft JhengHei"/>
              </a:rPr>
              <a:t>， 因 救 我 的 神</a:t>
            </a:r>
            <a:r>
              <a:rPr lang="ja-JP" altLang="en-US" sz="3600" b="0" i="0" dirty="0">
                <a:solidFill>
                  <a:srgbClr val="000000"/>
                </a:solidFill>
                <a:effectLst/>
                <a:latin typeface="system-ui"/>
                <a:ea typeface="Microsoft JhengHei"/>
              </a:rPr>
              <a:t> </a:t>
            </a:r>
            <a:r>
              <a:rPr lang="ja-JP" altLang="en-US" sz="3600" b="1" i="0" dirty="0">
                <a:solidFill>
                  <a:srgbClr val="FF33CC"/>
                </a:solidFill>
                <a:effectLst/>
                <a:latin typeface="system-ui"/>
                <a:ea typeface="Microsoft JhengHei"/>
              </a:rPr>
              <a:t>喜 樂</a:t>
            </a:r>
            <a:r>
              <a:rPr lang="ja-JP" altLang="en-US" sz="3600" b="0" i="0" dirty="0">
                <a:solidFill>
                  <a:srgbClr val="000000"/>
                </a:solidFill>
                <a:effectLst/>
                <a:latin typeface="system-ui"/>
                <a:ea typeface="Microsoft JhengHei"/>
              </a:rPr>
              <a:t> </a:t>
            </a:r>
            <a:endParaRPr lang="ja-JP" altLang="en-HK" sz="3600" b="1" i="0" dirty="0">
              <a:solidFill>
                <a:srgbClr val="000000"/>
              </a:solidFill>
              <a:effectLst/>
              <a:latin typeface="system-ui"/>
              <a:ea typeface="Microsoft JhengHei"/>
            </a:endParaRPr>
          </a:p>
          <a:p>
            <a:pPr marL="0" indent="0">
              <a:buNone/>
            </a:pPr>
            <a:r>
              <a:rPr lang="en-HK" sz="3200" b="1" dirty="0">
                <a:solidFill>
                  <a:srgbClr val="AC14A1"/>
                </a:solidFill>
                <a:latin typeface="Arial"/>
                <a:ea typeface="Microsoft JhengHei"/>
                <a:cs typeface="Arial"/>
              </a:rPr>
              <a:t>歡欣</a:t>
            </a:r>
            <a:r>
              <a:rPr lang="en-HK" sz="3200" dirty="0">
                <a:latin typeface="Arial"/>
                <a:ea typeface="Microsoft JhengHei"/>
                <a:cs typeface="Arial"/>
              </a:rPr>
              <a:t> – (動詞) 因歡喜而跳躍，歡騰，翻譯為歡樂、快樂、跨勝。</a:t>
            </a:r>
          </a:p>
          <a:p>
            <a:pPr marL="0" indent="0">
              <a:buNone/>
            </a:pPr>
            <a:r>
              <a:rPr lang="en-HK" sz="3200" b="1" dirty="0" err="1">
                <a:solidFill>
                  <a:srgbClr val="FF33CC"/>
                </a:solidFill>
                <a:latin typeface="Arial"/>
                <a:ea typeface="Microsoft JhengHei"/>
                <a:cs typeface="Arial"/>
              </a:rPr>
              <a:t>喜樂</a:t>
            </a:r>
            <a:r>
              <a:rPr lang="en-HK" sz="3200" dirty="0">
                <a:latin typeface="Arial"/>
                <a:ea typeface="Microsoft JhengHei"/>
                <a:cs typeface="Arial"/>
              </a:rPr>
              <a:t> - (</a:t>
            </a:r>
            <a:r>
              <a:rPr lang="en-HK" sz="3200" dirty="0" err="1">
                <a:latin typeface="Arial"/>
                <a:ea typeface="Microsoft JhengHei"/>
                <a:cs typeface="Arial"/>
              </a:rPr>
              <a:t>動詞</a:t>
            </a:r>
            <a:r>
              <a:rPr lang="en-HK" sz="3200" dirty="0">
                <a:latin typeface="Arial"/>
                <a:ea typeface="Microsoft JhengHei"/>
                <a:cs typeface="Arial"/>
              </a:rPr>
              <a:t>) </a:t>
            </a:r>
            <a:r>
              <a:rPr lang="en-HK" sz="3200" dirty="0" err="1">
                <a:latin typeface="Arial"/>
                <a:ea typeface="Microsoft JhengHei"/>
                <a:cs typeface="Arial"/>
              </a:rPr>
              <a:t>字根意思轉圈，可翻譯為快樂歡呼</a:t>
            </a:r>
            <a:r>
              <a:rPr lang="en-HK" sz="3200" dirty="0">
                <a:latin typeface="Arial"/>
                <a:ea typeface="Microsoft JhengHei"/>
                <a:cs typeface="Arial"/>
              </a:rPr>
              <a:t>。</a:t>
            </a:r>
            <a:endParaRPr lang="en-US" sz="3200" dirty="0">
              <a:latin typeface="Arial"/>
              <a:ea typeface="Microsoft JhengHei"/>
              <a:cs typeface="Arial"/>
            </a:endParaRPr>
          </a:p>
        </p:txBody>
      </p:sp>
      <p:pic>
        <p:nvPicPr>
          <p:cNvPr id="7" name="內容版面配置區 6">
            <a:extLst>
              <a:ext uri="{FF2B5EF4-FFF2-40B4-BE49-F238E27FC236}">
                <a16:creationId xmlns:a16="http://schemas.microsoft.com/office/drawing/2014/main" id="{3A360664-F285-41EA-816A-201C5497F483}"/>
              </a:ext>
            </a:extLst>
          </p:cNvPr>
          <p:cNvPicPr>
            <a:picLocks noGrp="1" noChangeAspect="1"/>
          </p:cNvPicPr>
          <p:nvPr>
            <p:ph sz="half" idx="12"/>
          </p:nvPr>
        </p:nvPicPr>
        <p:blipFill>
          <a:blip r:embed="rId3"/>
          <a:stretch>
            <a:fillRect/>
          </a:stretch>
        </p:blipFill>
        <p:spPr>
          <a:xfrm>
            <a:off x="5952721" y="2969295"/>
            <a:ext cx="3190342" cy="2166376"/>
          </a:xfrm>
          <a:prstGeom prst="rect">
            <a:avLst/>
          </a:prstGeom>
        </p:spPr>
      </p:pic>
      <p:pic>
        <p:nvPicPr>
          <p:cNvPr id="8" name="圖片 7">
            <a:extLst>
              <a:ext uri="{FF2B5EF4-FFF2-40B4-BE49-F238E27FC236}">
                <a16:creationId xmlns:a16="http://schemas.microsoft.com/office/drawing/2014/main" id="{E74DE45F-950F-490F-955D-6C0A09265E37}"/>
              </a:ext>
            </a:extLst>
          </p:cNvPr>
          <p:cNvPicPr>
            <a:picLocks noChangeAspect="1"/>
          </p:cNvPicPr>
          <p:nvPr/>
        </p:nvPicPr>
        <p:blipFill>
          <a:blip r:embed="rId4"/>
          <a:stretch>
            <a:fillRect/>
          </a:stretch>
        </p:blipFill>
        <p:spPr>
          <a:xfrm>
            <a:off x="5952721" y="1005577"/>
            <a:ext cx="3190342" cy="1963718"/>
          </a:xfrm>
          <a:prstGeom prst="rect">
            <a:avLst/>
          </a:prstGeom>
        </p:spPr>
      </p:pic>
      <p:pic>
        <p:nvPicPr>
          <p:cNvPr id="3" name="Picture 2">
            <a:extLst>
              <a:ext uri="{FF2B5EF4-FFF2-40B4-BE49-F238E27FC236}">
                <a16:creationId xmlns:a16="http://schemas.microsoft.com/office/drawing/2014/main" id="{62AC07E2-9A67-D10F-B733-1868D959B9C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 y="0"/>
            <a:ext cx="9143063" cy="1033458"/>
          </a:xfrm>
          <a:prstGeom prst="rect">
            <a:avLst/>
          </a:prstGeom>
        </p:spPr>
      </p:pic>
      <p:sp>
        <p:nvSpPr>
          <p:cNvPr id="6" name="TextBox 5">
            <a:extLst>
              <a:ext uri="{FF2B5EF4-FFF2-40B4-BE49-F238E27FC236}">
                <a16:creationId xmlns:a16="http://schemas.microsoft.com/office/drawing/2014/main" id="{FE1333D1-ADAC-4146-13E0-6935F8015B91}"/>
              </a:ext>
            </a:extLst>
          </p:cNvPr>
          <p:cNvSpPr txBox="1"/>
          <p:nvPr/>
        </p:nvSpPr>
        <p:spPr>
          <a:xfrm>
            <a:off x="2611790" y="4312503"/>
            <a:ext cx="4598274" cy="830997"/>
          </a:xfrm>
          <a:prstGeom prst="rect">
            <a:avLst/>
          </a:prstGeom>
          <a:noFill/>
        </p:spPr>
        <p:txBody>
          <a:bodyPr wrap="square">
            <a:spAutoFit/>
          </a:bodyPr>
          <a:lstStyle/>
          <a:p>
            <a:pPr marL="0" indent="0">
              <a:buNone/>
            </a:pPr>
            <a:r>
              <a:rPr lang="en-US" altLang="zh-TW" sz="2400" b="1" dirty="0">
                <a:solidFill>
                  <a:srgbClr val="AC14A1"/>
                </a:solidFill>
              </a:rPr>
              <a:t>《</a:t>
            </a:r>
            <a:r>
              <a:rPr lang="zh-TW" altLang="en-HK" sz="2400" b="1" dirty="0">
                <a:solidFill>
                  <a:srgbClr val="AC14A1"/>
                </a:solidFill>
              </a:rPr>
              <a:t>哈巴谷書</a:t>
            </a:r>
            <a:r>
              <a:rPr lang="en-HK" altLang="zh-TW" sz="2400" b="1" dirty="0">
                <a:solidFill>
                  <a:srgbClr val="AC14A1"/>
                </a:solidFill>
              </a:rPr>
              <a:t>2:4</a:t>
            </a:r>
            <a:r>
              <a:rPr lang="zh-TW" altLang="en-US" sz="2400" b="1" dirty="0">
                <a:solidFill>
                  <a:srgbClr val="AC14A1"/>
                </a:solidFill>
              </a:rPr>
              <a:t>下</a:t>
            </a:r>
            <a:r>
              <a:rPr lang="en-US" altLang="zh-TW" sz="2400" b="1" dirty="0">
                <a:solidFill>
                  <a:srgbClr val="AC14A1"/>
                </a:solidFill>
              </a:rPr>
              <a:t>》</a:t>
            </a:r>
            <a:endParaRPr lang="en-HK" altLang="zh-TW" sz="2400" b="1" dirty="0">
              <a:solidFill>
                <a:srgbClr val="AC14A1"/>
              </a:solidFill>
            </a:endParaRPr>
          </a:p>
          <a:p>
            <a:pPr marL="0" indent="0">
              <a:buNone/>
            </a:pPr>
            <a:r>
              <a:rPr lang="ja-JP" altLang="en-US" sz="2400" b="1" i="0" dirty="0">
                <a:effectLst/>
                <a:latin typeface="system-ui"/>
              </a:rPr>
              <a:t>惟</a:t>
            </a:r>
            <a:r>
              <a:rPr lang="ja-JP" altLang="en-US" sz="2400" b="1" i="0" dirty="0">
                <a:effectLst/>
                <a:latin typeface="UICTFontTextStyleBody"/>
              </a:rPr>
              <a:t>義</a:t>
            </a:r>
            <a:r>
              <a:rPr lang="ja-JP" altLang="en-HK" sz="2400" b="1" i="0" dirty="0">
                <a:effectLst/>
                <a:latin typeface="UICTFontTextStyleBody"/>
              </a:rPr>
              <a:t>人必因他的信得生。</a:t>
            </a:r>
            <a:endParaRPr lang="en-US" sz="2400" dirty="0"/>
          </a:p>
        </p:txBody>
      </p:sp>
    </p:spTree>
    <p:extLst>
      <p:ext uri="{BB962C8B-B14F-4D97-AF65-F5344CB8AC3E}">
        <p14:creationId xmlns:p14="http://schemas.microsoft.com/office/powerpoint/2010/main" val="1017894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54E77-BBFB-4B71-9498-B125C6B33E0F}"/>
              </a:ext>
            </a:extLst>
          </p:cNvPr>
          <p:cNvSpPr>
            <a:spLocks noGrp="1"/>
          </p:cNvSpPr>
          <p:nvPr>
            <p:ph type="title"/>
          </p:nvPr>
        </p:nvSpPr>
        <p:spPr/>
        <p:txBody>
          <a:bodyPr>
            <a:noAutofit/>
          </a:bodyPr>
          <a:lstStyle/>
          <a:p>
            <a:r>
              <a:rPr lang="en-US" altLang="zh-TW" sz="4000" dirty="0"/>
              <a:t>《</a:t>
            </a:r>
            <a:r>
              <a:rPr lang="zh-TW" altLang="en-US" sz="4000" dirty="0"/>
              <a:t>詩篇‬ ‭</a:t>
            </a:r>
            <a:r>
              <a:rPr lang="en-US" altLang="zh-TW" sz="4000" dirty="0"/>
              <a:t>147:1-5‬ 》</a:t>
            </a:r>
            <a:endParaRPr lang="en-US" sz="4000" b="1" dirty="0">
              <a:latin typeface="微軟正黑體" panose="020B0604030504040204" pitchFamily="34" charset="-120"/>
              <a:ea typeface="微軟正黑體" panose="020B0604030504040204" pitchFamily="34" charset="-120"/>
            </a:endParaRPr>
          </a:p>
        </p:txBody>
      </p:sp>
      <p:sp>
        <p:nvSpPr>
          <p:cNvPr id="4" name="Content Placeholder 3">
            <a:extLst>
              <a:ext uri="{FF2B5EF4-FFF2-40B4-BE49-F238E27FC236}">
                <a16:creationId xmlns:a16="http://schemas.microsoft.com/office/drawing/2014/main" id="{88161AC4-9B82-4948-B0C8-E87220C43BDC}"/>
              </a:ext>
            </a:extLst>
          </p:cNvPr>
          <p:cNvSpPr>
            <a:spLocks noGrp="1"/>
          </p:cNvSpPr>
          <p:nvPr>
            <p:ph sz="half" idx="10"/>
          </p:nvPr>
        </p:nvSpPr>
        <p:spPr>
          <a:xfrm>
            <a:off x="0" y="1028803"/>
            <a:ext cx="6028596" cy="4137923"/>
          </a:xfrm>
          <a:ln>
            <a:solidFill>
              <a:srgbClr val="FFC000"/>
            </a:solidFill>
          </a:ln>
        </p:spPr>
        <p:txBody>
          <a:bodyPr vert="horz" lIns="91440" tIns="45720" rIns="91440" bIns="45720" rtlCol="0" anchor="t">
            <a:noAutofit/>
          </a:bodyPr>
          <a:lstStyle/>
          <a:p>
            <a:pPr marL="0" indent="0">
              <a:buNone/>
            </a:pPr>
            <a:r>
              <a:rPr lang="en-US" altLang="zh-TW" sz="3600" b="1" dirty="0">
                <a:solidFill>
                  <a:srgbClr val="AC14A1"/>
                </a:solidFill>
              </a:rPr>
              <a:t>《</a:t>
            </a:r>
            <a:r>
              <a:rPr lang="zh-TW" altLang="en-HK" sz="3600" b="1" dirty="0">
                <a:solidFill>
                  <a:srgbClr val="AC14A1"/>
                </a:solidFill>
              </a:rPr>
              <a:t>哈巴谷書</a:t>
            </a:r>
            <a:r>
              <a:rPr lang="en-GB" altLang="zh-TW" sz="3600" b="1" dirty="0">
                <a:solidFill>
                  <a:srgbClr val="AC14A1"/>
                </a:solidFill>
              </a:rPr>
              <a:t>3</a:t>
            </a:r>
            <a:r>
              <a:rPr lang="en-HK" altLang="zh-TW" sz="3600" b="1" dirty="0">
                <a:solidFill>
                  <a:srgbClr val="AC14A1"/>
                </a:solidFill>
              </a:rPr>
              <a:t>:</a:t>
            </a:r>
            <a:r>
              <a:rPr lang="en-GB" altLang="zh-TW" sz="3600" b="1" dirty="0">
                <a:solidFill>
                  <a:srgbClr val="AC14A1"/>
                </a:solidFill>
              </a:rPr>
              <a:t>18-19</a:t>
            </a:r>
            <a:r>
              <a:rPr lang="en-US" altLang="zh-TW" sz="3600" b="1" dirty="0">
                <a:solidFill>
                  <a:srgbClr val="AC14A1"/>
                </a:solidFill>
              </a:rPr>
              <a:t>》</a:t>
            </a:r>
            <a:endParaRPr lang="en-HK" altLang="ja-JP" sz="3600" b="1" dirty="0">
              <a:solidFill>
                <a:srgbClr val="000000"/>
              </a:solidFill>
              <a:latin typeface="system-ui"/>
            </a:endParaRPr>
          </a:p>
          <a:p>
            <a:pPr marL="0" indent="0">
              <a:buNone/>
            </a:pPr>
            <a:r>
              <a:rPr lang="en-GB" altLang="ja-JP" sz="3600" b="1" dirty="0">
                <a:solidFill>
                  <a:srgbClr val="000000"/>
                </a:solidFill>
                <a:latin typeface="system-ui"/>
              </a:rPr>
              <a:t>19</a:t>
            </a:r>
            <a:r>
              <a:rPr lang="en-HK" altLang="ja-JP" sz="3600" b="1" dirty="0">
                <a:solidFill>
                  <a:srgbClr val="000000"/>
                </a:solidFill>
                <a:latin typeface="system-ui"/>
              </a:rPr>
              <a:t> </a:t>
            </a:r>
            <a:r>
              <a:rPr lang="ja-JP" altLang="en-US" sz="3600" b="1" dirty="0">
                <a:solidFill>
                  <a:srgbClr val="000000"/>
                </a:solidFill>
                <a:latin typeface="system-ui"/>
              </a:rPr>
              <a:t>主 耶 和 華 是 我 的 </a:t>
            </a:r>
            <a:r>
              <a:rPr lang="ja-JP" altLang="en-US" sz="3600" b="1" dirty="0">
                <a:solidFill>
                  <a:srgbClr val="00B050"/>
                </a:solidFill>
                <a:latin typeface="system-ui"/>
              </a:rPr>
              <a:t>力 量 </a:t>
            </a:r>
            <a:r>
              <a:rPr lang="ja-JP" altLang="en-US" sz="3600" b="1" dirty="0">
                <a:solidFill>
                  <a:srgbClr val="000000"/>
                </a:solidFill>
                <a:latin typeface="system-ui"/>
              </a:rPr>
              <a:t>；</a:t>
            </a:r>
            <a:r>
              <a:rPr lang="ja-JP" altLang="en-US" sz="3600" b="1" dirty="0">
                <a:solidFill>
                  <a:schemeClr val="bg1">
                    <a:lumMod val="50000"/>
                  </a:schemeClr>
                </a:solidFill>
                <a:latin typeface="system-ui"/>
              </a:rPr>
              <a:t>他 使 我 的 腳 快 如 母 鹿 的 蹄 ， 又 使 我 穩行</a:t>
            </a:r>
            <a:r>
              <a:rPr lang="ja-JP" altLang="en-HK" sz="3600" b="1" dirty="0">
                <a:solidFill>
                  <a:schemeClr val="bg1">
                    <a:lumMod val="50000"/>
                  </a:schemeClr>
                </a:solidFill>
                <a:latin typeface="system-ui"/>
              </a:rPr>
              <a:t>在高處。</a:t>
            </a:r>
            <a:r>
              <a:rPr lang="ja-JP" altLang="en-US" sz="3600" b="1" dirty="0">
                <a:solidFill>
                  <a:schemeClr val="bg1">
                    <a:lumMod val="50000"/>
                  </a:schemeClr>
                </a:solidFill>
                <a:latin typeface="system-ui"/>
              </a:rPr>
              <a:t> </a:t>
            </a:r>
            <a:endParaRPr lang="en-HK" altLang="ja-JP" sz="3600" dirty="0">
              <a:solidFill>
                <a:schemeClr val="bg1">
                  <a:lumMod val="90000"/>
                </a:schemeClr>
              </a:solidFill>
              <a:latin typeface="system-ui"/>
            </a:endParaRPr>
          </a:p>
        </p:txBody>
      </p:sp>
      <p:pic>
        <p:nvPicPr>
          <p:cNvPr id="3" name="Picture 2">
            <a:extLst>
              <a:ext uri="{FF2B5EF4-FFF2-40B4-BE49-F238E27FC236}">
                <a16:creationId xmlns:a16="http://schemas.microsoft.com/office/drawing/2014/main" id="{62AC07E2-9A67-D10F-B733-1868D959B9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9143063" cy="1033458"/>
          </a:xfrm>
          <a:prstGeom prst="rect">
            <a:avLst/>
          </a:prstGeom>
        </p:spPr>
      </p:pic>
      <p:pic>
        <p:nvPicPr>
          <p:cNvPr id="10" name="Content Placeholder 8">
            <a:extLst>
              <a:ext uri="{FF2B5EF4-FFF2-40B4-BE49-F238E27FC236}">
                <a16:creationId xmlns:a16="http://schemas.microsoft.com/office/drawing/2014/main" id="{10A0B6A7-EE69-4825-BF27-02F90FB887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2720" y="1028803"/>
            <a:ext cx="3190342" cy="1923359"/>
          </a:xfrm>
          <a:prstGeom prst="rect">
            <a:avLst/>
          </a:prstGeom>
        </p:spPr>
      </p:pic>
      <p:pic>
        <p:nvPicPr>
          <p:cNvPr id="5" name="Picture 4">
            <a:extLst>
              <a:ext uri="{FF2B5EF4-FFF2-40B4-BE49-F238E27FC236}">
                <a16:creationId xmlns:a16="http://schemas.microsoft.com/office/drawing/2014/main" id="{845DF37E-749A-2B2D-D10E-AF40FC30E40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52720" y="2952162"/>
            <a:ext cx="3190342" cy="2598455"/>
          </a:xfrm>
          <a:prstGeom prst="rect">
            <a:avLst/>
          </a:prstGeom>
        </p:spPr>
      </p:pic>
    </p:spTree>
    <p:extLst>
      <p:ext uri="{BB962C8B-B14F-4D97-AF65-F5344CB8AC3E}">
        <p14:creationId xmlns:p14="http://schemas.microsoft.com/office/powerpoint/2010/main" val="18222148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8161AC4-9B82-4948-B0C8-E87220C43BDC}"/>
              </a:ext>
            </a:extLst>
          </p:cNvPr>
          <p:cNvSpPr>
            <a:spLocks noGrp="1"/>
          </p:cNvSpPr>
          <p:nvPr>
            <p:ph sz="half" idx="10"/>
          </p:nvPr>
        </p:nvSpPr>
        <p:spPr>
          <a:xfrm>
            <a:off x="-2699" y="535332"/>
            <a:ext cx="6297958" cy="4137923"/>
          </a:xfrm>
        </p:spPr>
        <p:txBody>
          <a:bodyPr vert="horz" lIns="91440" tIns="45720" rIns="91440" bIns="45720" rtlCol="0" anchor="t">
            <a:noAutofit/>
          </a:bodyPr>
          <a:lstStyle/>
          <a:p>
            <a:pPr marL="0" indent="0">
              <a:buNone/>
            </a:pPr>
            <a:endParaRPr lang="en-GB" altLang="ja-JP" sz="3600" b="0" i="0" dirty="0">
              <a:solidFill>
                <a:srgbClr val="000000"/>
              </a:solidFill>
              <a:effectLst/>
              <a:latin typeface="system-ui"/>
            </a:endParaRPr>
          </a:p>
          <a:p>
            <a:pPr marL="0" indent="0">
              <a:buNone/>
            </a:pPr>
            <a:r>
              <a:rPr lang="en-GB" altLang="ja-JP" sz="3600" b="1" i="0" dirty="0">
                <a:solidFill>
                  <a:srgbClr val="000000"/>
                </a:solidFill>
                <a:effectLst/>
                <a:latin typeface="system-ui"/>
              </a:rPr>
              <a:t>19</a:t>
            </a:r>
            <a:r>
              <a:rPr lang="ja-JP" altLang="en-US" sz="3600" b="1" dirty="0">
                <a:solidFill>
                  <a:schemeClr val="bg1">
                    <a:lumMod val="75000"/>
                  </a:schemeClr>
                </a:solidFill>
                <a:latin typeface="system-ui"/>
              </a:rPr>
              <a:t>主 耶 和 華 是 我 的 力 量 ；</a:t>
            </a:r>
            <a:r>
              <a:rPr lang="ja-JP" altLang="en-US" sz="3600" b="1" dirty="0">
                <a:solidFill>
                  <a:srgbClr val="000000"/>
                </a:solidFill>
                <a:latin typeface="system-ui"/>
              </a:rPr>
              <a:t>他 使 我 的 </a:t>
            </a:r>
            <a:r>
              <a:rPr lang="ja-JP" altLang="en-US" sz="3600" b="1" dirty="0">
                <a:solidFill>
                  <a:srgbClr val="FF33CC"/>
                </a:solidFill>
                <a:latin typeface="system-ui"/>
              </a:rPr>
              <a:t>腳 快 如 母 鹿 </a:t>
            </a:r>
            <a:endParaRPr lang="en-HK" altLang="ja-JP" sz="3600" b="1" dirty="0">
              <a:solidFill>
                <a:srgbClr val="FF33CC"/>
              </a:solidFill>
              <a:latin typeface="system-ui"/>
            </a:endParaRPr>
          </a:p>
          <a:p>
            <a:pPr marL="0" indent="0">
              <a:buNone/>
            </a:pPr>
            <a:r>
              <a:rPr lang="ja-JP" altLang="en-US" sz="3600" b="1" dirty="0">
                <a:solidFill>
                  <a:srgbClr val="FF33CC"/>
                </a:solidFill>
                <a:latin typeface="system-ui"/>
              </a:rPr>
              <a:t>的 蹄</a:t>
            </a:r>
            <a:r>
              <a:rPr lang="ja-JP" altLang="en-US" sz="3600" b="1" dirty="0">
                <a:solidFill>
                  <a:srgbClr val="000000"/>
                </a:solidFill>
                <a:latin typeface="system-ui"/>
              </a:rPr>
              <a:t> ， 又 使 </a:t>
            </a:r>
            <a:r>
              <a:rPr lang="ja-JP" altLang="en-US" sz="3600" b="1" dirty="0">
                <a:solidFill>
                  <a:srgbClr val="7030A0"/>
                </a:solidFill>
                <a:latin typeface="system-ui"/>
              </a:rPr>
              <a:t>我 穩 行 在 高 處</a:t>
            </a:r>
            <a:r>
              <a:rPr lang="ja-JP" altLang="en-US" sz="3600" dirty="0">
                <a:solidFill>
                  <a:srgbClr val="7030A0"/>
                </a:solidFill>
                <a:latin typeface="system-ui"/>
              </a:rPr>
              <a:t> </a:t>
            </a:r>
            <a:r>
              <a:rPr lang="ja-JP" altLang="en-US" sz="3600" dirty="0">
                <a:solidFill>
                  <a:srgbClr val="000000"/>
                </a:solidFill>
                <a:latin typeface="system-ui"/>
              </a:rPr>
              <a:t>。</a:t>
            </a:r>
            <a:endParaRPr lang="en-GB" altLang="ja-JP" sz="3600" b="0" i="0" dirty="0">
              <a:solidFill>
                <a:srgbClr val="000000"/>
              </a:solidFill>
              <a:effectLst/>
              <a:latin typeface="system-ui"/>
            </a:endParaRPr>
          </a:p>
          <a:p>
            <a:pPr marL="0" indent="0">
              <a:buNone/>
            </a:pPr>
            <a:r>
              <a:rPr lang="en-GB" sz="2000" b="1" i="0" dirty="0">
                <a:solidFill>
                  <a:srgbClr val="000000"/>
                </a:solidFill>
                <a:effectLst/>
                <a:latin typeface="system-ui"/>
              </a:rPr>
              <a:t>“</a:t>
            </a:r>
            <a:r>
              <a:rPr lang="en-HK" sz="2000" b="1" i="0" dirty="0">
                <a:solidFill>
                  <a:srgbClr val="000000"/>
                </a:solidFill>
                <a:effectLst/>
                <a:latin typeface="system-ui"/>
              </a:rPr>
              <a:t>The Sovereign Lord is my strength;</a:t>
            </a:r>
            <a:r>
              <a:rPr lang="en-GB" sz="2000" b="1" i="0" dirty="0">
                <a:solidFill>
                  <a:srgbClr val="000000"/>
                </a:solidFill>
                <a:effectLst/>
                <a:latin typeface="system-ui"/>
              </a:rPr>
              <a:t> </a:t>
            </a:r>
            <a:r>
              <a:rPr lang="en-HK" sz="2000" b="1" i="0" dirty="0">
                <a:solidFill>
                  <a:srgbClr val="000000"/>
                </a:solidFill>
                <a:effectLst/>
                <a:latin typeface="system-ui"/>
              </a:rPr>
              <a:t>he makes </a:t>
            </a:r>
            <a:endParaRPr lang="en-GB" sz="2000" b="1" i="0" dirty="0">
              <a:solidFill>
                <a:srgbClr val="000000"/>
              </a:solidFill>
              <a:effectLst/>
              <a:latin typeface="system-ui"/>
            </a:endParaRPr>
          </a:p>
          <a:p>
            <a:pPr marL="0" indent="0">
              <a:buNone/>
            </a:pPr>
            <a:r>
              <a:rPr lang="en-HK" sz="2000" b="1" i="0" dirty="0">
                <a:solidFill>
                  <a:srgbClr val="000000"/>
                </a:solidFill>
                <a:effectLst/>
                <a:latin typeface="system-ui"/>
                <a:ea typeface="Microsoft JhengHei"/>
              </a:rPr>
              <a:t>my feet </a:t>
            </a:r>
            <a:r>
              <a:rPr lang="en-HK" sz="3200" b="1" i="0" dirty="0">
                <a:solidFill>
                  <a:srgbClr val="FF33CC"/>
                </a:solidFill>
                <a:effectLst/>
                <a:latin typeface="system-ui"/>
                <a:ea typeface="Microsoft JhengHei"/>
              </a:rPr>
              <a:t>like the feet </a:t>
            </a:r>
            <a:r>
              <a:rPr lang="en-HK" sz="2000" b="1" i="0" dirty="0">
                <a:solidFill>
                  <a:srgbClr val="000000"/>
                </a:solidFill>
                <a:effectLst/>
                <a:latin typeface="system-ui"/>
                <a:ea typeface="Microsoft JhengHei"/>
              </a:rPr>
              <a:t>of a deer,</a:t>
            </a:r>
            <a:r>
              <a:rPr lang="en-GB" sz="2000" b="1" i="0" dirty="0">
                <a:solidFill>
                  <a:srgbClr val="000000"/>
                </a:solidFill>
                <a:effectLst/>
                <a:latin typeface="system-ui"/>
                <a:ea typeface="Microsoft JhengHei"/>
              </a:rPr>
              <a:t> </a:t>
            </a:r>
            <a:r>
              <a:rPr lang="en-HK" sz="2000" b="1" i="0" dirty="0">
                <a:solidFill>
                  <a:srgbClr val="000000"/>
                </a:solidFill>
                <a:effectLst/>
                <a:latin typeface="system-ui"/>
                <a:ea typeface="Microsoft JhengHei"/>
              </a:rPr>
              <a:t>he enables me to tread on the heights.</a:t>
            </a:r>
            <a:r>
              <a:rPr lang="en-GB" sz="2000" b="1" i="0" dirty="0">
                <a:solidFill>
                  <a:srgbClr val="000000"/>
                </a:solidFill>
                <a:effectLst/>
                <a:latin typeface="system-ui"/>
                <a:ea typeface="Microsoft JhengHei"/>
              </a:rPr>
              <a:t>” </a:t>
            </a:r>
            <a:endParaRPr lang="en-HK" altLang="ja-JP" sz="2000" b="1" i="0" dirty="0">
              <a:solidFill>
                <a:srgbClr val="000000"/>
              </a:solidFill>
              <a:effectLst/>
              <a:latin typeface="system-ui"/>
              <a:ea typeface="Microsoft JhengHei"/>
            </a:endParaRPr>
          </a:p>
          <a:p>
            <a:pPr marL="0" indent="0">
              <a:buNone/>
            </a:pPr>
            <a:endParaRPr lang="en-HK" altLang="ja-JP" sz="3600" b="0" i="0" dirty="0">
              <a:solidFill>
                <a:srgbClr val="000000"/>
              </a:solidFill>
              <a:effectLst/>
              <a:latin typeface="system-ui"/>
            </a:endParaRPr>
          </a:p>
          <a:p>
            <a:pPr marL="0" indent="0">
              <a:buNone/>
            </a:pPr>
            <a:endParaRPr lang="ja-JP" altLang="en-US" sz="3600" b="0" i="0" dirty="0">
              <a:solidFill>
                <a:srgbClr val="000000"/>
              </a:solidFill>
              <a:effectLst/>
              <a:latin typeface="system-ui"/>
            </a:endParaRPr>
          </a:p>
          <a:p>
            <a:pPr marL="0" indent="0">
              <a:buNone/>
            </a:pPr>
            <a:endParaRPr lang="en-US" sz="3200" dirty="0"/>
          </a:p>
        </p:txBody>
      </p:sp>
      <p:pic>
        <p:nvPicPr>
          <p:cNvPr id="8" name="圖片 7">
            <a:extLst>
              <a:ext uri="{FF2B5EF4-FFF2-40B4-BE49-F238E27FC236}">
                <a16:creationId xmlns:a16="http://schemas.microsoft.com/office/drawing/2014/main" id="{E74DE45F-950F-490F-955D-6C0A09265E37}"/>
              </a:ext>
            </a:extLst>
          </p:cNvPr>
          <p:cNvPicPr>
            <a:picLocks noChangeAspect="1"/>
          </p:cNvPicPr>
          <p:nvPr/>
        </p:nvPicPr>
        <p:blipFill>
          <a:blip r:embed="rId3"/>
          <a:stretch>
            <a:fillRect/>
          </a:stretch>
        </p:blipFill>
        <p:spPr>
          <a:xfrm>
            <a:off x="5952721" y="1005577"/>
            <a:ext cx="3190342" cy="1963718"/>
          </a:xfrm>
          <a:prstGeom prst="rect">
            <a:avLst/>
          </a:prstGeom>
        </p:spPr>
      </p:pic>
      <p:sp>
        <p:nvSpPr>
          <p:cNvPr id="11" name="Title 10">
            <a:extLst>
              <a:ext uri="{FF2B5EF4-FFF2-40B4-BE49-F238E27FC236}">
                <a16:creationId xmlns:a16="http://schemas.microsoft.com/office/drawing/2014/main" id="{53B1F5EA-E452-7E40-4B90-0F289624926D}"/>
              </a:ext>
            </a:extLst>
          </p:cNvPr>
          <p:cNvSpPr>
            <a:spLocks noGrp="1"/>
          </p:cNvSpPr>
          <p:nvPr>
            <p:ph type="title"/>
          </p:nvPr>
        </p:nvSpPr>
        <p:spPr/>
        <p:txBody>
          <a:bodyPr/>
          <a:lstStyle/>
          <a:p>
            <a:endParaRPr lang="en-US"/>
          </a:p>
        </p:txBody>
      </p:sp>
      <p:pic>
        <p:nvPicPr>
          <p:cNvPr id="12" name="Picture 11">
            <a:extLst>
              <a:ext uri="{FF2B5EF4-FFF2-40B4-BE49-F238E27FC236}">
                <a16:creationId xmlns:a16="http://schemas.microsoft.com/office/drawing/2014/main" id="{CF5040B1-B925-140D-7073-588DFADAEFA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99" y="-39459"/>
            <a:ext cx="9493406" cy="1072459"/>
          </a:xfrm>
          <a:prstGeom prst="rect">
            <a:avLst/>
          </a:prstGeom>
        </p:spPr>
      </p:pic>
      <p:pic>
        <p:nvPicPr>
          <p:cNvPr id="16" name="Picture 15">
            <a:extLst>
              <a:ext uri="{FF2B5EF4-FFF2-40B4-BE49-F238E27FC236}">
                <a16:creationId xmlns:a16="http://schemas.microsoft.com/office/drawing/2014/main" id="{786EB4D8-3013-4456-8557-F7F8228D8CA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32414" y="1022361"/>
            <a:ext cx="3491728" cy="1975198"/>
          </a:xfrm>
          <a:prstGeom prst="rect">
            <a:avLst/>
          </a:prstGeom>
        </p:spPr>
      </p:pic>
      <p:pic>
        <p:nvPicPr>
          <p:cNvPr id="5" name="Content Placeholder 4">
            <a:extLst>
              <a:ext uri="{FF2B5EF4-FFF2-40B4-BE49-F238E27FC236}">
                <a16:creationId xmlns:a16="http://schemas.microsoft.com/office/drawing/2014/main" id="{73D1E0C7-4C2F-C8D2-6222-9B5B6DC0BB4F}"/>
              </a:ext>
            </a:extLst>
          </p:cNvPr>
          <p:cNvPicPr>
            <a:picLocks noGrp="1" noChangeAspect="1"/>
          </p:cNvPicPr>
          <p:nvPr>
            <p:ph sz="half" idx="12"/>
          </p:nvPr>
        </p:nvPicPr>
        <p:blipFill>
          <a:blip r:embed="rId6">
            <a:extLst>
              <a:ext uri="{28A0092B-C50C-407E-A947-70E740481C1C}">
                <a14:useLocalDpi xmlns:a14="http://schemas.microsoft.com/office/drawing/2010/main" val="0"/>
              </a:ext>
            </a:extLst>
          </a:blip>
          <a:stretch>
            <a:fillRect/>
          </a:stretch>
        </p:blipFill>
        <p:spPr>
          <a:xfrm>
            <a:off x="5942307" y="3013629"/>
            <a:ext cx="3477305" cy="2154896"/>
          </a:xfrm>
          <a:prstGeom prst="rect">
            <a:avLst/>
          </a:prstGeom>
        </p:spPr>
      </p:pic>
    </p:spTree>
    <p:extLst>
      <p:ext uri="{BB962C8B-B14F-4D97-AF65-F5344CB8AC3E}">
        <p14:creationId xmlns:p14="http://schemas.microsoft.com/office/powerpoint/2010/main" val="9722465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8161AC4-9B82-4948-B0C8-E87220C43BDC}"/>
              </a:ext>
            </a:extLst>
          </p:cNvPr>
          <p:cNvSpPr>
            <a:spLocks noGrp="1"/>
          </p:cNvSpPr>
          <p:nvPr>
            <p:ph sz="half" idx="10"/>
          </p:nvPr>
        </p:nvSpPr>
        <p:spPr>
          <a:xfrm>
            <a:off x="0" y="416893"/>
            <a:ext cx="6319892" cy="4137923"/>
          </a:xfrm>
        </p:spPr>
        <p:txBody>
          <a:bodyPr>
            <a:noAutofit/>
          </a:bodyPr>
          <a:lstStyle/>
          <a:p>
            <a:pPr marL="0" indent="0">
              <a:buNone/>
            </a:pPr>
            <a:endParaRPr lang="en-GB" altLang="ja-JP" sz="3600" b="0" i="0" dirty="0">
              <a:solidFill>
                <a:srgbClr val="000000"/>
              </a:solidFill>
              <a:effectLst/>
              <a:latin typeface="system-ui"/>
            </a:endParaRPr>
          </a:p>
          <a:p>
            <a:pPr marL="0" indent="0">
              <a:buNone/>
            </a:pPr>
            <a:r>
              <a:rPr lang="en-US" altLang="ja-JP" sz="3600" b="1" dirty="0">
                <a:solidFill>
                  <a:srgbClr val="AC14A1"/>
                </a:solidFill>
                <a:latin typeface="system-ui"/>
              </a:rPr>
              <a:t>《</a:t>
            </a:r>
            <a:r>
              <a:rPr lang="ja-JP" altLang="en-US" sz="3600" b="1" dirty="0">
                <a:solidFill>
                  <a:srgbClr val="AC14A1"/>
                </a:solidFill>
                <a:latin typeface="system-ui"/>
              </a:rPr>
              <a:t>詩篇</a:t>
            </a:r>
            <a:r>
              <a:rPr lang="en-HK" altLang="ja-JP" sz="3600" b="1" dirty="0">
                <a:solidFill>
                  <a:srgbClr val="AC14A1"/>
                </a:solidFill>
                <a:latin typeface="system-ui"/>
              </a:rPr>
              <a:t>18:33 》</a:t>
            </a:r>
          </a:p>
          <a:p>
            <a:pPr marL="0" indent="0">
              <a:buNone/>
            </a:pPr>
            <a:r>
              <a:rPr lang="ja-JP" altLang="en-US" sz="4000" b="1" i="0" u="none" strike="noStrike" dirty="0">
                <a:solidFill>
                  <a:srgbClr val="000000"/>
                </a:solidFill>
                <a:effectLst/>
                <a:latin typeface="system-ui"/>
              </a:rPr>
              <a:t>他使我的腳快如</a:t>
            </a:r>
            <a:r>
              <a:rPr lang="ja-JP" altLang="en-US" sz="4000" b="1" i="0" u="none" strike="noStrike" dirty="0">
                <a:solidFill>
                  <a:srgbClr val="FF33CC"/>
                </a:solidFill>
                <a:effectLst/>
                <a:latin typeface="system-ui"/>
              </a:rPr>
              <a:t>母鹿的蹄</a:t>
            </a:r>
            <a:r>
              <a:rPr lang="ja-JP" altLang="en-US" sz="4000" b="1" i="0" u="none" strike="noStrike" dirty="0">
                <a:solidFill>
                  <a:srgbClr val="000000"/>
                </a:solidFill>
                <a:effectLst/>
                <a:latin typeface="system-ui"/>
              </a:rPr>
              <a:t>，又使我在高處</a:t>
            </a:r>
            <a:r>
              <a:rPr lang="ja-JP" altLang="en-US" sz="4000" b="1" i="0" u="none" strike="noStrike" dirty="0">
                <a:effectLst/>
                <a:latin typeface="system-ui"/>
              </a:rPr>
              <a:t>安穩</a:t>
            </a:r>
            <a:r>
              <a:rPr lang="ja-JP" altLang="en-US" sz="4000" b="1" i="0" u="none" strike="noStrike" dirty="0">
                <a:solidFill>
                  <a:srgbClr val="000000"/>
                </a:solidFill>
                <a:effectLst/>
                <a:latin typeface="system-ui"/>
              </a:rPr>
              <a:t>。</a:t>
            </a:r>
            <a:endParaRPr lang="en-GB" altLang="ja-JP" sz="4000" b="1" dirty="0">
              <a:solidFill>
                <a:srgbClr val="000000"/>
              </a:solidFill>
              <a:latin typeface="system-ui"/>
            </a:endParaRPr>
          </a:p>
          <a:p>
            <a:pPr marL="0" indent="0">
              <a:buNone/>
            </a:pPr>
            <a:r>
              <a:rPr lang="en-GB" sz="2400" b="1" baseline="30000" dirty="0">
                <a:solidFill>
                  <a:srgbClr val="000000"/>
                </a:solidFill>
                <a:latin typeface="system-ui"/>
              </a:rPr>
              <a:t> “</a:t>
            </a:r>
            <a:r>
              <a:rPr lang="en-HK" sz="2400" b="0" i="0" dirty="0">
                <a:solidFill>
                  <a:srgbClr val="000000"/>
                </a:solidFill>
                <a:effectLst/>
                <a:latin typeface="system-ui"/>
              </a:rPr>
              <a:t>He makes my feet like the feet of a deer;</a:t>
            </a:r>
            <a:r>
              <a:rPr lang="en-GB" sz="2400" b="0" i="0" dirty="0">
                <a:solidFill>
                  <a:srgbClr val="000000"/>
                </a:solidFill>
                <a:effectLst/>
                <a:latin typeface="system-ui"/>
              </a:rPr>
              <a:t> </a:t>
            </a:r>
            <a:r>
              <a:rPr lang="en-HK" sz="2400" b="0" i="0" dirty="0">
                <a:solidFill>
                  <a:srgbClr val="000000"/>
                </a:solidFill>
                <a:effectLst/>
                <a:latin typeface="system-ui"/>
              </a:rPr>
              <a:t>he causes me to stand on the heights.</a:t>
            </a:r>
            <a:r>
              <a:rPr lang="en-GB" sz="2400" b="0" i="0" dirty="0">
                <a:solidFill>
                  <a:srgbClr val="000000"/>
                </a:solidFill>
                <a:effectLst/>
                <a:latin typeface="system-ui"/>
              </a:rPr>
              <a:t>”</a:t>
            </a:r>
            <a:endParaRPr lang="en-HK" altLang="ja-JP" sz="2400" b="1" i="0" dirty="0">
              <a:solidFill>
                <a:srgbClr val="000000"/>
              </a:solidFill>
              <a:effectLst/>
              <a:latin typeface="system-ui"/>
            </a:endParaRPr>
          </a:p>
          <a:p>
            <a:pPr marL="0" indent="0">
              <a:buNone/>
            </a:pPr>
            <a:r>
              <a:rPr lang="ja-JP" altLang="en-US" sz="3600" b="1" dirty="0">
                <a:solidFill>
                  <a:srgbClr val="FF33CC"/>
                </a:solidFill>
                <a:latin typeface="system-ui"/>
              </a:rPr>
              <a:t>母鹿</a:t>
            </a:r>
            <a:r>
              <a:rPr lang="en-HK" altLang="ja-JP" sz="3600" b="1" dirty="0">
                <a:solidFill>
                  <a:srgbClr val="000000"/>
                </a:solidFill>
                <a:latin typeface="system-ui"/>
              </a:rPr>
              <a:t> </a:t>
            </a:r>
            <a:r>
              <a:rPr lang="en-HK" altLang="ja-JP" sz="3600" b="1" dirty="0">
                <a:solidFill>
                  <a:srgbClr val="AC14A1"/>
                </a:solidFill>
                <a:latin typeface="system-ui"/>
              </a:rPr>
              <a:t>Deer </a:t>
            </a:r>
            <a:r>
              <a:rPr lang="he-IL" sz="3600" b="1" dirty="0">
                <a:solidFill>
                  <a:srgbClr val="001D35"/>
                </a:solidFill>
              </a:rPr>
              <a:t>איילות</a:t>
            </a:r>
            <a:r>
              <a:rPr lang="en-HK" sz="3600" b="1" i="0" dirty="0">
                <a:solidFill>
                  <a:srgbClr val="001D35"/>
                </a:solidFill>
                <a:effectLst/>
                <a:latin typeface="Arial" panose="020B0604020202020204" pitchFamily="34" charset="0"/>
              </a:rPr>
              <a:t>（</a:t>
            </a:r>
            <a:r>
              <a:rPr lang="en-HK" sz="3600" b="1" dirty="0">
                <a:solidFill>
                  <a:srgbClr val="001D35"/>
                </a:solidFill>
              </a:rPr>
              <a:t>ayyaloh）</a:t>
            </a:r>
            <a:endParaRPr lang="en-GB" sz="3600" b="1" dirty="0">
              <a:solidFill>
                <a:srgbClr val="001D35"/>
              </a:solidFill>
            </a:endParaRPr>
          </a:p>
          <a:p>
            <a:pPr marL="0" indent="0">
              <a:buNone/>
            </a:pPr>
            <a:endParaRPr lang="ja-JP" altLang="en-US" sz="3600" b="0" i="0" dirty="0">
              <a:solidFill>
                <a:srgbClr val="000000"/>
              </a:solidFill>
              <a:effectLst/>
              <a:latin typeface="system-ui"/>
            </a:endParaRPr>
          </a:p>
          <a:p>
            <a:pPr marL="0" indent="0">
              <a:buNone/>
            </a:pPr>
            <a:endParaRPr lang="en-US" sz="3200" dirty="0"/>
          </a:p>
        </p:txBody>
      </p:sp>
      <p:pic>
        <p:nvPicPr>
          <p:cNvPr id="8" name="圖片 7">
            <a:extLst>
              <a:ext uri="{FF2B5EF4-FFF2-40B4-BE49-F238E27FC236}">
                <a16:creationId xmlns:a16="http://schemas.microsoft.com/office/drawing/2014/main" id="{E74DE45F-950F-490F-955D-6C0A09265E37}"/>
              </a:ext>
            </a:extLst>
          </p:cNvPr>
          <p:cNvPicPr>
            <a:picLocks noChangeAspect="1"/>
          </p:cNvPicPr>
          <p:nvPr/>
        </p:nvPicPr>
        <p:blipFill>
          <a:blip r:embed="rId3"/>
          <a:stretch>
            <a:fillRect/>
          </a:stretch>
        </p:blipFill>
        <p:spPr>
          <a:xfrm>
            <a:off x="5952721" y="1005577"/>
            <a:ext cx="3190342" cy="1963718"/>
          </a:xfrm>
          <a:prstGeom prst="rect">
            <a:avLst/>
          </a:prstGeom>
        </p:spPr>
      </p:pic>
      <p:sp>
        <p:nvSpPr>
          <p:cNvPr id="11" name="Title 10">
            <a:extLst>
              <a:ext uri="{FF2B5EF4-FFF2-40B4-BE49-F238E27FC236}">
                <a16:creationId xmlns:a16="http://schemas.microsoft.com/office/drawing/2014/main" id="{53B1F5EA-E452-7E40-4B90-0F289624926D}"/>
              </a:ext>
            </a:extLst>
          </p:cNvPr>
          <p:cNvSpPr>
            <a:spLocks noGrp="1"/>
          </p:cNvSpPr>
          <p:nvPr>
            <p:ph type="title"/>
          </p:nvPr>
        </p:nvSpPr>
        <p:spPr/>
        <p:txBody>
          <a:bodyPr/>
          <a:lstStyle/>
          <a:p>
            <a:endParaRPr lang="en-US"/>
          </a:p>
        </p:txBody>
      </p:sp>
      <p:pic>
        <p:nvPicPr>
          <p:cNvPr id="12" name="Picture 11">
            <a:extLst>
              <a:ext uri="{FF2B5EF4-FFF2-40B4-BE49-F238E27FC236}">
                <a16:creationId xmlns:a16="http://schemas.microsoft.com/office/drawing/2014/main" id="{CF5040B1-B925-140D-7073-588DFADAEFA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48" y="-22794"/>
            <a:ext cx="9383923" cy="1072459"/>
          </a:xfrm>
          <a:prstGeom prst="rect">
            <a:avLst/>
          </a:prstGeom>
        </p:spPr>
      </p:pic>
      <p:pic>
        <p:nvPicPr>
          <p:cNvPr id="5" name="Content Placeholder 4">
            <a:extLst>
              <a:ext uri="{FF2B5EF4-FFF2-40B4-BE49-F238E27FC236}">
                <a16:creationId xmlns:a16="http://schemas.microsoft.com/office/drawing/2014/main" id="{73D1E0C7-4C2F-C8D2-6222-9B5B6DC0BB4F}"/>
              </a:ext>
            </a:extLst>
          </p:cNvPr>
          <p:cNvPicPr>
            <a:picLocks noGrp="1" noChangeAspect="1"/>
          </p:cNvPicPr>
          <p:nvPr>
            <p:ph sz="half" idx="12"/>
          </p:nvPr>
        </p:nvPicPr>
        <p:blipFill>
          <a:blip r:embed="rId5">
            <a:extLst>
              <a:ext uri="{28A0092B-C50C-407E-A947-70E740481C1C}">
                <a14:useLocalDpi xmlns:a14="http://schemas.microsoft.com/office/drawing/2010/main" val="0"/>
              </a:ext>
            </a:extLst>
          </a:blip>
          <a:stretch>
            <a:fillRect/>
          </a:stretch>
        </p:blipFill>
        <p:spPr>
          <a:xfrm>
            <a:off x="5926283" y="2953916"/>
            <a:ext cx="3368803" cy="2154896"/>
          </a:xfrm>
          <a:prstGeom prst="rect">
            <a:avLst/>
          </a:prstGeom>
        </p:spPr>
      </p:pic>
      <p:pic>
        <p:nvPicPr>
          <p:cNvPr id="3" name="Picture 2">
            <a:extLst>
              <a:ext uri="{FF2B5EF4-FFF2-40B4-BE49-F238E27FC236}">
                <a16:creationId xmlns:a16="http://schemas.microsoft.com/office/drawing/2014/main" id="{C1DC8D05-6A33-F509-96FE-F40BE704A81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32701" y="1069251"/>
            <a:ext cx="3491728" cy="1975198"/>
          </a:xfrm>
          <a:prstGeom prst="rect">
            <a:avLst/>
          </a:prstGeom>
        </p:spPr>
      </p:pic>
    </p:spTree>
    <p:extLst>
      <p:ext uri="{BB962C8B-B14F-4D97-AF65-F5344CB8AC3E}">
        <p14:creationId xmlns:p14="http://schemas.microsoft.com/office/powerpoint/2010/main" val="41043966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8161AC4-9B82-4948-B0C8-E87220C43BDC}"/>
              </a:ext>
            </a:extLst>
          </p:cNvPr>
          <p:cNvSpPr>
            <a:spLocks noGrp="1"/>
          </p:cNvSpPr>
          <p:nvPr>
            <p:ph sz="half" idx="10"/>
          </p:nvPr>
        </p:nvSpPr>
        <p:spPr>
          <a:xfrm>
            <a:off x="0" y="416893"/>
            <a:ext cx="6319892" cy="4137923"/>
          </a:xfrm>
        </p:spPr>
        <p:txBody>
          <a:bodyPr>
            <a:noAutofit/>
          </a:bodyPr>
          <a:lstStyle/>
          <a:p>
            <a:pPr marL="0" indent="0">
              <a:buNone/>
            </a:pPr>
            <a:endParaRPr lang="en-GB" altLang="ja-JP" sz="3600" b="0" i="0" dirty="0">
              <a:solidFill>
                <a:srgbClr val="000000"/>
              </a:solidFill>
              <a:effectLst/>
              <a:latin typeface="system-ui"/>
            </a:endParaRPr>
          </a:p>
          <a:p>
            <a:pPr marL="0" indent="0">
              <a:buNone/>
            </a:pPr>
            <a:endParaRPr lang="en-HK" sz="2400" b="1" baseline="30000" dirty="0">
              <a:solidFill>
                <a:srgbClr val="000000"/>
              </a:solidFill>
              <a:latin typeface="system-ui"/>
            </a:endParaRPr>
          </a:p>
          <a:p>
            <a:pPr marL="0" indent="0">
              <a:buNone/>
            </a:pPr>
            <a:endParaRPr lang="en-GB" sz="2400" b="1" dirty="0">
              <a:solidFill>
                <a:srgbClr val="000000"/>
              </a:solidFill>
              <a:latin typeface="system-ui"/>
            </a:endParaRPr>
          </a:p>
          <a:p>
            <a:pPr marL="0" indent="0">
              <a:buNone/>
            </a:pPr>
            <a:endParaRPr lang="en-GB" sz="3600" b="1" i="0" dirty="0">
              <a:solidFill>
                <a:srgbClr val="001D35"/>
              </a:solidFill>
              <a:effectLst/>
              <a:latin typeface="Arial" panose="020B0604020202020204" pitchFamily="34" charset="0"/>
            </a:endParaRPr>
          </a:p>
          <a:p>
            <a:pPr marL="0" indent="0">
              <a:buNone/>
            </a:pPr>
            <a:endParaRPr lang="ja-JP" altLang="en-US" sz="3600" b="0" i="0" dirty="0">
              <a:solidFill>
                <a:srgbClr val="000000"/>
              </a:solidFill>
              <a:effectLst/>
              <a:latin typeface="system-ui"/>
            </a:endParaRPr>
          </a:p>
          <a:p>
            <a:pPr marL="0" indent="0">
              <a:buNone/>
            </a:pPr>
            <a:endParaRPr lang="en-US" sz="3200" dirty="0"/>
          </a:p>
        </p:txBody>
      </p:sp>
      <p:sp>
        <p:nvSpPr>
          <p:cNvPr id="11" name="Title 10">
            <a:extLst>
              <a:ext uri="{FF2B5EF4-FFF2-40B4-BE49-F238E27FC236}">
                <a16:creationId xmlns:a16="http://schemas.microsoft.com/office/drawing/2014/main" id="{53B1F5EA-E452-7E40-4B90-0F289624926D}"/>
              </a:ext>
            </a:extLst>
          </p:cNvPr>
          <p:cNvSpPr>
            <a:spLocks noGrp="1"/>
          </p:cNvSpPr>
          <p:nvPr>
            <p:ph type="title"/>
          </p:nvPr>
        </p:nvSpPr>
        <p:spPr/>
        <p:txBody>
          <a:bodyPr/>
          <a:lstStyle/>
          <a:p>
            <a:endParaRPr lang="en-US"/>
          </a:p>
        </p:txBody>
      </p:sp>
      <p:pic>
        <p:nvPicPr>
          <p:cNvPr id="12" name="Picture 11">
            <a:extLst>
              <a:ext uri="{FF2B5EF4-FFF2-40B4-BE49-F238E27FC236}">
                <a16:creationId xmlns:a16="http://schemas.microsoft.com/office/drawing/2014/main" id="{CF5040B1-B925-140D-7073-588DFADAEF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02" y="-897"/>
            <a:ext cx="9131559" cy="1072459"/>
          </a:xfrm>
          <a:prstGeom prst="rect">
            <a:avLst/>
          </a:prstGeom>
        </p:spPr>
      </p:pic>
      <p:pic>
        <p:nvPicPr>
          <p:cNvPr id="5" name="Content Placeholder 4">
            <a:extLst>
              <a:ext uri="{FF2B5EF4-FFF2-40B4-BE49-F238E27FC236}">
                <a16:creationId xmlns:a16="http://schemas.microsoft.com/office/drawing/2014/main" id="{73D1E0C7-4C2F-C8D2-6222-9B5B6DC0BB4F}"/>
              </a:ext>
            </a:extLst>
          </p:cNvPr>
          <p:cNvPicPr>
            <a:picLocks noGrp="1" noChangeAspect="1"/>
          </p:cNvPicPr>
          <p:nvPr>
            <p:ph sz="half" idx="12"/>
          </p:nvPr>
        </p:nvPicPr>
        <p:blipFill>
          <a:blip r:embed="rId4">
            <a:extLst>
              <a:ext uri="{28A0092B-C50C-407E-A947-70E740481C1C}">
                <a14:useLocalDpi xmlns:a14="http://schemas.microsoft.com/office/drawing/2010/main" val="0"/>
              </a:ext>
            </a:extLst>
          </a:blip>
          <a:stretch>
            <a:fillRect/>
          </a:stretch>
        </p:blipFill>
        <p:spPr>
          <a:xfrm>
            <a:off x="5952721" y="2898321"/>
            <a:ext cx="3179777" cy="2154896"/>
          </a:xfrm>
          <a:prstGeom prst="rect">
            <a:avLst/>
          </a:prstGeom>
        </p:spPr>
      </p:pic>
      <p:graphicFrame>
        <p:nvGraphicFramePr>
          <p:cNvPr id="3" name="Table 2">
            <a:extLst>
              <a:ext uri="{FF2B5EF4-FFF2-40B4-BE49-F238E27FC236}">
                <a16:creationId xmlns:a16="http://schemas.microsoft.com/office/drawing/2014/main" id="{C85B55DA-EC98-9460-B1CA-B560BE560933}"/>
              </a:ext>
            </a:extLst>
          </p:cNvPr>
          <p:cNvGraphicFramePr>
            <a:graphicFrameLocks noGrp="1"/>
          </p:cNvGraphicFramePr>
          <p:nvPr>
            <p:extLst>
              <p:ext uri="{D42A27DB-BD31-4B8C-83A1-F6EECF244321}">
                <p14:modId xmlns:p14="http://schemas.microsoft.com/office/powerpoint/2010/main" val="1091928778"/>
              </p:ext>
            </p:extLst>
          </p:nvPr>
        </p:nvGraphicFramePr>
        <p:xfrm>
          <a:off x="19655" y="1695563"/>
          <a:ext cx="5929716" cy="3362490"/>
        </p:xfrm>
        <a:graphic>
          <a:graphicData uri="http://schemas.openxmlformats.org/drawingml/2006/table">
            <a:tbl>
              <a:tblPr firstRow="1" bandRow="1">
                <a:tableStyleId>{5C22544A-7EE6-4342-B048-85BDC9FD1C3A}</a:tableStyleId>
              </a:tblPr>
              <a:tblGrid>
                <a:gridCol w="1976572">
                  <a:extLst>
                    <a:ext uri="{9D8B030D-6E8A-4147-A177-3AD203B41FA5}">
                      <a16:colId xmlns:a16="http://schemas.microsoft.com/office/drawing/2014/main" val="2873317113"/>
                    </a:ext>
                  </a:extLst>
                </a:gridCol>
                <a:gridCol w="1976572">
                  <a:extLst>
                    <a:ext uri="{9D8B030D-6E8A-4147-A177-3AD203B41FA5}">
                      <a16:colId xmlns:a16="http://schemas.microsoft.com/office/drawing/2014/main" val="3613003875"/>
                    </a:ext>
                  </a:extLst>
                </a:gridCol>
                <a:gridCol w="1976572">
                  <a:extLst>
                    <a:ext uri="{9D8B030D-6E8A-4147-A177-3AD203B41FA5}">
                      <a16:colId xmlns:a16="http://schemas.microsoft.com/office/drawing/2014/main" val="68686663"/>
                    </a:ext>
                  </a:extLst>
                </a:gridCol>
              </a:tblGrid>
              <a:tr h="1120830">
                <a:tc>
                  <a:txBody>
                    <a:bodyPr/>
                    <a:lstStyle/>
                    <a:p>
                      <a:pPr marL="285750" indent="-285750">
                        <a:buFont typeface="Arial" panose="020B0604020202020204" pitchFamily="34" charset="0"/>
                        <a:buChar char="•"/>
                      </a:pPr>
                      <a:endParaRPr lang="en-US" dirty="0"/>
                    </a:p>
                  </a:txBody>
                  <a:tcPr/>
                </a:tc>
                <a:tc>
                  <a:txBody>
                    <a:bodyPr/>
                    <a:lstStyle/>
                    <a:p>
                      <a:pPr marL="285750" indent="-285750">
                        <a:buFont typeface="Arial" panose="020B0604020202020204" pitchFamily="34" charset="0"/>
                        <a:buChar char="•"/>
                      </a:pPr>
                      <a:endParaRPr lang="en-US" dirty="0"/>
                    </a:p>
                  </a:txBody>
                  <a:tcPr/>
                </a:tc>
                <a:tc>
                  <a:txBody>
                    <a:bodyPr/>
                    <a:lstStyle/>
                    <a:p>
                      <a:pPr marL="285750" indent="-285750">
                        <a:buFont typeface="Arial" panose="020B0604020202020204" pitchFamily="34" charset="0"/>
                        <a:buChar char="•"/>
                      </a:pPr>
                      <a:endParaRPr lang="en-US" dirty="0"/>
                    </a:p>
                  </a:txBody>
                  <a:tcPr/>
                </a:tc>
                <a:extLst>
                  <a:ext uri="{0D108BD9-81ED-4DB2-BD59-A6C34878D82A}">
                    <a16:rowId xmlns:a16="http://schemas.microsoft.com/office/drawing/2014/main" val="2381397382"/>
                  </a:ext>
                </a:extLst>
              </a:tr>
              <a:tr h="1120830">
                <a:tc>
                  <a:txBody>
                    <a:bodyPr/>
                    <a:lstStyle/>
                    <a:p>
                      <a:pPr marL="285750" indent="-285750">
                        <a:buFont typeface="Arial" panose="020B0604020202020204" pitchFamily="34" charset="0"/>
                        <a:buChar char="•"/>
                      </a:pPr>
                      <a:endParaRPr lang="en-US" dirty="0"/>
                    </a:p>
                  </a:txBody>
                  <a:tcPr/>
                </a:tc>
                <a:tc>
                  <a:txBody>
                    <a:bodyPr/>
                    <a:lstStyle/>
                    <a:p>
                      <a:pPr marL="285750" indent="-285750">
                        <a:buFont typeface="Arial" panose="020B0604020202020204" pitchFamily="34" charset="0"/>
                        <a:buChar char="•"/>
                      </a:pPr>
                      <a:endParaRPr lang="en-US" dirty="0"/>
                    </a:p>
                  </a:txBody>
                  <a:tcPr/>
                </a:tc>
                <a:tc>
                  <a:txBody>
                    <a:bodyPr/>
                    <a:lstStyle/>
                    <a:p>
                      <a:pPr marL="285750" indent="-285750">
                        <a:buFont typeface="Arial" panose="020B0604020202020204" pitchFamily="34" charset="0"/>
                        <a:buChar char="•"/>
                      </a:pPr>
                      <a:endParaRPr lang="en-US" dirty="0"/>
                    </a:p>
                  </a:txBody>
                  <a:tcPr/>
                </a:tc>
                <a:extLst>
                  <a:ext uri="{0D108BD9-81ED-4DB2-BD59-A6C34878D82A}">
                    <a16:rowId xmlns:a16="http://schemas.microsoft.com/office/drawing/2014/main" val="1777581407"/>
                  </a:ext>
                </a:extLst>
              </a:tr>
              <a:tr h="1120830">
                <a:tc>
                  <a:txBody>
                    <a:bodyPr/>
                    <a:lstStyle/>
                    <a:p>
                      <a:pPr marL="0" indent="0">
                        <a:buFontTx/>
                        <a:buNone/>
                      </a:pPr>
                      <a:r>
                        <a:rPr lang="en-US" dirty="0"/>
                        <a:t>速度</a:t>
                      </a:r>
                    </a:p>
                  </a:txBody>
                  <a:tcPr/>
                </a:tc>
                <a:tc>
                  <a:txBody>
                    <a:bodyPr/>
                    <a:lstStyle/>
                    <a:p>
                      <a:pPr marL="285750" indent="-285750">
                        <a:buFont typeface="Arial" panose="020B0604020202020204" pitchFamily="34" charset="0"/>
                        <a:buChar char="•"/>
                      </a:pPr>
                      <a:r>
                        <a:rPr lang="en-US" dirty="0"/>
                        <a:t>相約</a:t>
                      </a:r>
                      <a:r>
                        <a:rPr lang="en-HK" sz="1800" b="1" i="0" u="none" strike="noStrike" dirty="0">
                          <a:solidFill>
                            <a:srgbClr val="000000"/>
                          </a:solidFill>
                          <a:effectLst/>
                          <a:latin typeface="-webkit-standard"/>
                        </a:rPr>
                        <a:t>56 to 64 km/h</a:t>
                      </a:r>
                      <a:endParaRPr lang="en-US" dirty="0"/>
                    </a:p>
                  </a:txBody>
                  <a:tcPr/>
                </a:tc>
                <a:tc>
                  <a:txBody>
                    <a:bodyPr/>
                    <a:lstStyle/>
                    <a:p>
                      <a:pPr marL="285750" indent="-285750">
                        <a:buFont typeface="Arial" panose="020B0604020202020204" pitchFamily="34" charset="0"/>
                        <a:buChar char="•"/>
                      </a:pPr>
                      <a:r>
                        <a:rPr lang="en-US" dirty="0"/>
                        <a:t>相約</a:t>
                      </a:r>
                      <a:r>
                        <a:rPr lang="en-HK" sz="1800" b="1" i="0" u="none" strike="noStrike" dirty="0">
                          <a:solidFill>
                            <a:srgbClr val="000000"/>
                          </a:solidFill>
                          <a:effectLst/>
                          <a:latin typeface="-webkit-standard"/>
                        </a:rPr>
                        <a:t>56 to 64 km/h</a:t>
                      </a:r>
                      <a:endParaRPr lang="en-US" dirty="0"/>
                    </a:p>
                  </a:txBody>
                  <a:tcPr/>
                </a:tc>
                <a:extLst>
                  <a:ext uri="{0D108BD9-81ED-4DB2-BD59-A6C34878D82A}">
                    <a16:rowId xmlns:a16="http://schemas.microsoft.com/office/drawing/2014/main" val="1455890949"/>
                  </a:ext>
                </a:extLst>
              </a:tr>
            </a:tbl>
          </a:graphicData>
        </a:graphic>
      </p:graphicFrame>
      <p:graphicFrame>
        <p:nvGraphicFramePr>
          <p:cNvPr id="16" name="Table 15">
            <a:extLst>
              <a:ext uri="{FF2B5EF4-FFF2-40B4-BE49-F238E27FC236}">
                <a16:creationId xmlns:a16="http://schemas.microsoft.com/office/drawing/2014/main" id="{846204CD-B591-2B17-53C2-9CAF567FADBB}"/>
              </a:ext>
            </a:extLst>
          </p:cNvPr>
          <p:cNvGraphicFramePr>
            <a:graphicFrameLocks noGrp="1"/>
          </p:cNvGraphicFramePr>
          <p:nvPr>
            <p:extLst>
              <p:ext uri="{D42A27DB-BD31-4B8C-83A1-F6EECF244321}">
                <p14:modId xmlns:p14="http://schemas.microsoft.com/office/powerpoint/2010/main" val="3199169753"/>
              </p:ext>
            </p:extLst>
          </p:nvPr>
        </p:nvGraphicFramePr>
        <p:xfrm>
          <a:off x="0" y="1071562"/>
          <a:ext cx="5964222" cy="1874520"/>
        </p:xfrm>
        <a:graphic>
          <a:graphicData uri="http://schemas.openxmlformats.org/drawingml/2006/table">
            <a:tbl>
              <a:tblPr firstRow="1" bandRow="1">
                <a:tableStyleId>{5C22544A-7EE6-4342-B048-85BDC9FD1C3A}</a:tableStyleId>
              </a:tblPr>
              <a:tblGrid>
                <a:gridCol w="1988074">
                  <a:extLst>
                    <a:ext uri="{9D8B030D-6E8A-4147-A177-3AD203B41FA5}">
                      <a16:colId xmlns:a16="http://schemas.microsoft.com/office/drawing/2014/main" val="3943360521"/>
                    </a:ext>
                  </a:extLst>
                </a:gridCol>
                <a:gridCol w="1988074">
                  <a:extLst>
                    <a:ext uri="{9D8B030D-6E8A-4147-A177-3AD203B41FA5}">
                      <a16:colId xmlns:a16="http://schemas.microsoft.com/office/drawing/2014/main" val="1792286042"/>
                    </a:ext>
                  </a:extLst>
                </a:gridCol>
                <a:gridCol w="1988074">
                  <a:extLst>
                    <a:ext uri="{9D8B030D-6E8A-4147-A177-3AD203B41FA5}">
                      <a16:colId xmlns:a16="http://schemas.microsoft.com/office/drawing/2014/main" val="1843196143"/>
                    </a:ext>
                  </a:extLst>
                </a:gridCol>
              </a:tblGrid>
              <a:tr h="624840">
                <a:tc>
                  <a:txBody>
                    <a:bodyPr/>
                    <a:lstStyle/>
                    <a:p>
                      <a:endParaRPr lang="en-US"/>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2233933674"/>
                  </a:ext>
                </a:extLst>
              </a:tr>
              <a:tr h="624840">
                <a:tc>
                  <a:txBody>
                    <a:bodyPr/>
                    <a:lstStyle/>
                    <a:p>
                      <a:endParaRPr lang="en-US"/>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868365871"/>
                  </a:ext>
                </a:extLst>
              </a:tr>
              <a:tr h="624840">
                <a:tc>
                  <a:txBody>
                    <a:bodyPr/>
                    <a:lstStyle/>
                    <a:p>
                      <a:endParaRPr lang="en-US"/>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570924455"/>
                  </a:ext>
                </a:extLst>
              </a:tr>
            </a:tbl>
          </a:graphicData>
        </a:graphic>
      </p:graphicFrame>
      <p:graphicFrame>
        <p:nvGraphicFramePr>
          <p:cNvPr id="20" name="Table 19">
            <a:extLst>
              <a:ext uri="{FF2B5EF4-FFF2-40B4-BE49-F238E27FC236}">
                <a16:creationId xmlns:a16="http://schemas.microsoft.com/office/drawing/2014/main" id="{FD7E3CC6-83FA-B3E8-D1CB-7BBE7E151724}"/>
              </a:ext>
            </a:extLst>
          </p:cNvPr>
          <p:cNvGraphicFramePr/>
          <p:nvPr>
            <p:extLst>
              <p:ext uri="{D42A27DB-BD31-4B8C-83A1-F6EECF244321}">
                <p14:modId xmlns:p14="http://schemas.microsoft.com/office/powerpoint/2010/main" val="482351368"/>
              </p:ext>
            </p:extLst>
          </p:nvPr>
        </p:nvGraphicFramePr>
        <p:xfrm>
          <a:off x="15580" y="1071562"/>
          <a:ext cx="5929716" cy="2921001"/>
        </p:xfrm>
        <a:graphic>
          <a:graphicData uri="http://schemas.openxmlformats.org/drawingml/2006/table">
            <a:tbl>
              <a:tblPr firstRow="1" bandRow="1">
                <a:tableStyleId>{5C22544A-7EE6-4342-B048-85BDC9FD1C3A}</a:tableStyleId>
              </a:tblPr>
              <a:tblGrid>
                <a:gridCol w="1976572">
                  <a:extLst>
                    <a:ext uri="{9D8B030D-6E8A-4147-A177-3AD203B41FA5}">
                      <a16:colId xmlns:a16="http://schemas.microsoft.com/office/drawing/2014/main" val="3139755519"/>
                    </a:ext>
                  </a:extLst>
                </a:gridCol>
                <a:gridCol w="1976572">
                  <a:extLst>
                    <a:ext uri="{9D8B030D-6E8A-4147-A177-3AD203B41FA5}">
                      <a16:colId xmlns:a16="http://schemas.microsoft.com/office/drawing/2014/main" val="83081862"/>
                    </a:ext>
                  </a:extLst>
                </a:gridCol>
                <a:gridCol w="1976572">
                  <a:extLst>
                    <a:ext uri="{9D8B030D-6E8A-4147-A177-3AD203B41FA5}">
                      <a16:colId xmlns:a16="http://schemas.microsoft.com/office/drawing/2014/main" val="1944211705"/>
                    </a:ext>
                  </a:extLst>
                </a:gridCol>
              </a:tblGrid>
              <a:tr h="973667">
                <a:tc>
                  <a:txBody>
                    <a:bodyPr/>
                    <a:lstStyle/>
                    <a:p>
                      <a:endParaRPr lang="en-US" dirty="0"/>
                    </a:p>
                  </a:txBody>
                  <a:tcPr/>
                </a:tc>
                <a:tc>
                  <a:txBody>
                    <a:bodyPr/>
                    <a:lstStyle/>
                    <a:p>
                      <a:r>
                        <a:rPr lang="ja-JP" altLang="en-US" sz="3600" b="1" i="0" u="none" strike="noStrike" dirty="0">
                          <a:solidFill>
                            <a:srgbClr val="FF33CC"/>
                          </a:solidFill>
                          <a:effectLst/>
                          <a:latin typeface="system-ui"/>
                        </a:rPr>
                        <a:t>母鹿</a:t>
                      </a:r>
                      <a:endParaRPr lang="en-US" sz="3600" dirty="0"/>
                    </a:p>
                  </a:txBody>
                  <a:tcPr/>
                </a:tc>
                <a:tc>
                  <a:txBody>
                    <a:bodyPr/>
                    <a:lstStyle/>
                    <a:p>
                      <a:r>
                        <a:rPr lang="ja-JP" altLang="en-US" sz="3600" b="1" i="0" u="none" strike="noStrike" dirty="0">
                          <a:solidFill>
                            <a:srgbClr val="6600FF"/>
                          </a:solidFill>
                          <a:effectLst/>
                          <a:latin typeface="system-ui"/>
                        </a:rPr>
                        <a:t>公鹿</a:t>
                      </a:r>
                      <a:endParaRPr lang="en-US" sz="3600" dirty="0"/>
                    </a:p>
                  </a:txBody>
                  <a:tcPr/>
                </a:tc>
                <a:extLst>
                  <a:ext uri="{0D108BD9-81ED-4DB2-BD59-A6C34878D82A}">
                    <a16:rowId xmlns:a16="http://schemas.microsoft.com/office/drawing/2014/main" val="2402314738"/>
                  </a:ext>
                </a:extLst>
              </a:tr>
              <a:tr h="973667">
                <a:tc>
                  <a:txBody>
                    <a:bodyPr/>
                    <a:lstStyle/>
                    <a:p>
                      <a:r>
                        <a:rPr lang="en-US" dirty="0"/>
                        <a:t>身型</a:t>
                      </a:r>
                    </a:p>
                  </a:txBody>
                  <a:tcPr/>
                </a:tc>
                <a:tc>
                  <a:txBody>
                    <a:bodyPr/>
                    <a:lstStyle/>
                    <a:p>
                      <a:pPr marL="285750" indent="-285750">
                        <a:buFont typeface="Arial" panose="020B0604020202020204" pitchFamily="34" charset="0"/>
                        <a:buChar char="•"/>
                      </a:pPr>
                      <a:r>
                        <a:rPr lang="en-HK" dirty="0"/>
                        <a:t>纖瘦</a:t>
                      </a:r>
                    </a:p>
                    <a:p>
                      <a:pPr marL="285750" indent="-285750">
                        <a:buFont typeface="Arial" panose="020B0604020202020204" pitchFamily="34" charset="0"/>
                        <a:buChar char="•"/>
                      </a:pPr>
                      <a:r>
                        <a:rPr lang="en-HK" dirty="0"/>
                        <a:t>柔弱</a:t>
                      </a:r>
                    </a:p>
                    <a:p>
                      <a:pPr marL="285750" indent="-285750">
                        <a:buFont typeface="Arial" panose="020B0604020202020204" pitchFamily="34" charset="0"/>
                        <a:buChar char="•"/>
                      </a:pPr>
                      <a:r>
                        <a:rPr lang="en-HK" dirty="0"/>
                        <a:t>跳躍的蹄</a:t>
                      </a:r>
                      <a:endParaRPr lang="en-US" dirty="0"/>
                    </a:p>
                  </a:txBody>
                  <a:tcPr/>
                </a:tc>
                <a:tc>
                  <a:txBody>
                    <a:bodyPr/>
                    <a:lstStyle/>
                    <a:p>
                      <a:pPr marL="285750" indent="-285750">
                        <a:buFont typeface="Arial" panose="020B0604020202020204" pitchFamily="34" charset="0"/>
                        <a:buChar char="•"/>
                      </a:pPr>
                      <a:r>
                        <a:rPr lang="en-HK" dirty="0"/>
                        <a:t>強壯健碩</a:t>
                      </a:r>
                    </a:p>
                    <a:p>
                      <a:pPr marL="285750" indent="-285750">
                        <a:buFont typeface="Arial" panose="020B0604020202020204" pitchFamily="34" charset="0"/>
                        <a:buChar char="•"/>
                      </a:pPr>
                      <a:r>
                        <a:rPr lang="en-HK" dirty="0"/>
                        <a:t>有肌肉</a:t>
                      </a:r>
                    </a:p>
                    <a:p>
                      <a:pPr marL="285750" indent="-285750">
                        <a:buFont typeface="Arial" panose="020B0604020202020204" pitchFamily="34" charset="0"/>
                        <a:buChar char="•"/>
                      </a:pPr>
                      <a:r>
                        <a:rPr lang="en-HK" dirty="0"/>
                        <a:t>鹿角</a:t>
                      </a:r>
                      <a:endParaRPr lang="en-US" dirty="0"/>
                    </a:p>
                  </a:txBody>
                  <a:tcPr/>
                </a:tc>
                <a:extLst>
                  <a:ext uri="{0D108BD9-81ED-4DB2-BD59-A6C34878D82A}">
                    <a16:rowId xmlns:a16="http://schemas.microsoft.com/office/drawing/2014/main" val="2582204194"/>
                  </a:ext>
                </a:extLst>
              </a:tr>
              <a:tr h="973667">
                <a:tc>
                  <a:txBody>
                    <a:bodyPr/>
                    <a:lstStyle/>
                    <a:p>
                      <a:r>
                        <a:rPr lang="en-US" dirty="0"/>
                        <a:t>反應</a:t>
                      </a:r>
                    </a:p>
                  </a:txBody>
                  <a:tcPr/>
                </a:tc>
                <a:tc>
                  <a:txBody>
                    <a:bodyPr/>
                    <a:lstStyle/>
                    <a:p>
                      <a:pPr marL="285750" indent="-285750">
                        <a:buFont typeface="Arial" panose="020B0604020202020204" pitchFamily="34" charset="0"/>
                        <a:buChar char="•"/>
                      </a:pPr>
                      <a:r>
                        <a:rPr lang="en-HK" dirty="0"/>
                        <a:t>敏捷</a:t>
                      </a:r>
                    </a:p>
                    <a:p>
                      <a:pPr marL="285750" indent="-285750">
                        <a:buFont typeface="Arial" panose="020B0604020202020204" pitchFamily="34" charset="0"/>
                        <a:buChar char="•"/>
                      </a:pPr>
                      <a:r>
                        <a:rPr lang="en-HK" dirty="0"/>
                        <a:t>逃跑</a:t>
                      </a:r>
                      <a:endParaRPr lang="en-US" dirty="0"/>
                    </a:p>
                  </a:txBody>
                  <a:tcPr/>
                </a:tc>
                <a:tc>
                  <a:txBody>
                    <a:bodyPr/>
                    <a:lstStyle/>
                    <a:p>
                      <a:pPr marL="285750" indent="-285750">
                        <a:buFont typeface="Arial" panose="020B0604020202020204" pitchFamily="34" charset="0"/>
                        <a:buChar char="•"/>
                      </a:pPr>
                      <a:r>
                        <a:rPr lang="en-HK" dirty="0"/>
                        <a:t>打鬥</a:t>
                      </a:r>
                    </a:p>
                    <a:p>
                      <a:pPr marL="285750" indent="-285750">
                        <a:buFont typeface="Arial" panose="020B0604020202020204" pitchFamily="34" charset="0"/>
                        <a:buChar char="•"/>
                      </a:pPr>
                      <a:r>
                        <a:rPr lang="en-HK" dirty="0"/>
                        <a:t>爭奪</a:t>
                      </a:r>
                      <a:endParaRPr lang="en-US" dirty="0"/>
                    </a:p>
                  </a:txBody>
                  <a:tcPr/>
                </a:tc>
                <a:extLst>
                  <a:ext uri="{0D108BD9-81ED-4DB2-BD59-A6C34878D82A}">
                    <a16:rowId xmlns:a16="http://schemas.microsoft.com/office/drawing/2014/main" val="2846947202"/>
                  </a:ext>
                </a:extLst>
              </a:tr>
            </a:tbl>
          </a:graphicData>
        </a:graphic>
      </p:graphicFrame>
      <p:pic>
        <p:nvPicPr>
          <p:cNvPr id="2" name="Picture 1">
            <a:extLst>
              <a:ext uri="{FF2B5EF4-FFF2-40B4-BE49-F238E27FC236}">
                <a16:creationId xmlns:a16="http://schemas.microsoft.com/office/drawing/2014/main" id="{4BC124D5-16F0-290F-3810-B3BEDC68FA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32977" y="1071561"/>
            <a:ext cx="1873540" cy="939171"/>
          </a:xfrm>
          <a:prstGeom prst="rect">
            <a:avLst/>
          </a:prstGeom>
        </p:spPr>
      </p:pic>
      <p:pic>
        <p:nvPicPr>
          <p:cNvPr id="7" name="Picture 6">
            <a:extLst>
              <a:ext uri="{FF2B5EF4-FFF2-40B4-BE49-F238E27FC236}">
                <a16:creationId xmlns:a16="http://schemas.microsoft.com/office/drawing/2014/main" id="{7DE6D4E1-8F11-4F57-D441-E186E7EFF4A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15464" y="1071561"/>
            <a:ext cx="1978734" cy="976517"/>
          </a:xfrm>
          <a:prstGeom prst="rect">
            <a:avLst/>
          </a:prstGeom>
        </p:spPr>
      </p:pic>
      <p:pic>
        <p:nvPicPr>
          <p:cNvPr id="10" name="內容版面配置區 6">
            <a:extLst>
              <a:ext uri="{FF2B5EF4-FFF2-40B4-BE49-F238E27FC236}">
                <a16:creationId xmlns:a16="http://schemas.microsoft.com/office/drawing/2014/main" id="{714935C7-2099-D2CC-B8DC-AA0B04D6FF24}"/>
              </a:ext>
            </a:extLst>
          </p:cNvPr>
          <p:cNvPicPr>
            <a:picLocks noChangeAspect="1"/>
          </p:cNvPicPr>
          <p:nvPr/>
        </p:nvPicPr>
        <p:blipFill>
          <a:blip r:embed="rId7"/>
          <a:stretch>
            <a:fillRect/>
          </a:stretch>
        </p:blipFill>
        <p:spPr>
          <a:xfrm>
            <a:off x="5952719" y="3012067"/>
            <a:ext cx="3190342" cy="2041150"/>
          </a:xfrm>
          <a:prstGeom prst="rect">
            <a:avLst/>
          </a:prstGeom>
        </p:spPr>
      </p:pic>
      <p:pic>
        <p:nvPicPr>
          <p:cNvPr id="14" name="圖片 7">
            <a:extLst>
              <a:ext uri="{FF2B5EF4-FFF2-40B4-BE49-F238E27FC236}">
                <a16:creationId xmlns:a16="http://schemas.microsoft.com/office/drawing/2014/main" id="{CFDF67E3-AE95-E9FF-B96C-ECAF16CFCDD2}"/>
              </a:ext>
            </a:extLst>
          </p:cNvPr>
          <p:cNvPicPr>
            <a:picLocks noChangeAspect="1"/>
          </p:cNvPicPr>
          <p:nvPr/>
        </p:nvPicPr>
        <p:blipFill>
          <a:blip r:embed="rId8"/>
          <a:stretch>
            <a:fillRect/>
          </a:stretch>
        </p:blipFill>
        <p:spPr>
          <a:xfrm>
            <a:off x="5946254" y="1066219"/>
            <a:ext cx="3190342" cy="1963718"/>
          </a:xfrm>
          <a:prstGeom prst="rect">
            <a:avLst/>
          </a:prstGeom>
        </p:spPr>
      </p:pic>
    </p:spTree>
    <p:extLst>
      <p:ext uri="{BB962C8B-B14F-4D97-AF65-F5344CB8AC3E}">
        <p14:creationId xmlns:p14="http://schemas.microsoft.com/office/powerpoint/2010/main" val="9810822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8161AC4-9B82-4948-B0C8-E87220C43BDC}"/>
              </a:ext>
            </a:extLst>
          </p:cNvPr>
          <p:cNvSpPr>
            <a:spLocks noGrp="1"/>
          </p:cNvSpPr>
          <p:nvPr>
            <p:ph sz="half" idx="10"/>
          </p:nvPr>
        </p:nvSpPr>
        <p:spPr>
          <a:xfrm>
            <a:off x="0" y="416893"/>
            <a:ext cx="6319892" cy="4137923"/>
          </a:xfrm>
        </p:spPr>
        <p:txBody>
          <a:bodyPr>
            <a:noAutofit/>
          </a:bodyPr>
          <a:lstStyle/>
          <a:p>
            <a:pPr marL="0" indent="0">
              <a:buNone/>
            </a:pPr>
            <a:endParaRPr lang="en-GB" altLang="ja-JP" sz="3600" b="0" i="0" dirty="0">
              <a:solidFill>
                <a:srgbClr val="000000"/>
              </a:solidFill>
              <a:effectLst/>
              <a:latin typeface="system-ui"/>
            </a:endParaRPr>
          </a:p>
          <a:p>
            <a:pPr marL="0" indent="0">
              <a:buNone/>
            </a:pPr>
            <a:endParaRPr lang="en-HK" sz="2400" b="1" baseline="30000" dirty="0">
              <a:solidFill>
                <a:srgbClr val="000000"/>
              </a:solidFill>
              <a:latin typeface="system-ui"/>
            </a:endParaRPr>
          </a:p>
          <a:p>
            <a:pPr marL="0" indent="0">
              <a:buNone/>
            </a:pPr>
            <a:endParaRPr lang="en-GB" sz="2400" b="1" dirty="0">
              <a:solidFill>
                <a:srgbClr val="000000"/>
              </a:solidFill>
              <a:latin typeface="system-ui"/>
            </a:endParaRPr>
          </a:p>
          <a:p>
            <a:pPr marL="0" indent="0">
              <a:buNone/>
            </a:pPr>
            <a:endParaRPr lang="en-GB" sz="3600" b="1" i="0" dirty="0">
              <a:solidFill>
                <a:srgbClr val="001D35"/>
              </a:solidFill>
              <a:effectLst/>
              <a:latin typeface="Arial" panose="020B0604020202020204" pitchFamily="34" charset="0"/>
            </a:endParaRPr>
          </a:p>
          <a:p>
            <a:pPr marL="0" indent="0">
              <a:buNone/>
            </a:pPr>
            <a:endParaRPr lang="ja-JP" altLang="en-US" sz="3600" b="0" i="0" dirty="0">
              <a:solidFill>
                <a:srgbClr val="000000"/>
              </a:solidFill>
              <a:effectLst/>
              <a:latin typeface="system-ui"/>
            </a:endParaRPr>
          </a:p>
          <a:p>
            <a:pPr marL="0" indent="0">
              <a:buNone/>
            </a:pPr>
            <a:endParaRPr lang="en-US" sz="3200" dirty="0"/>
          </a:p>
        </p:txBody>
      </p:sp>
      <p:pic>
        <p:nvPicPr>
          <p:cNvPr id="8" name="圖片 7">
            <a:extLst>
              <a:ext uri="{FF2B5EF4-FFF2-40B4-BE49-F238E27FC236}">
                <a16:creationId xmlns:a16="http://schemas.microsoft.com/office/drawing/2014/main" id="{E74DE45F-950F-490F-955D-6C0A09265E37}"/>
              </a:ext>
            </a:extLst>
          </p:cNvPr>
          <p:cNvPicPr>
            <a:picLocks noChangeAspect="1"/>
          </p:cNvPicPr>
          <p:nvPr/>
        </p:nvPicPr>
        <p:blipFill>
          <a:blip r:embed="rId3"/>
          <a:stretch>
            <a:fillRect/>
          </a:stretch>
        </p:blipFill>
        <p:spPr>
          <a:xfrm>
            <a:off x="5952721" y="1005577"/>
            <a:ext cx="3190342" cy="1963718"/>
          </a:xfrm>
          <a:prstGeom prst="rect">
            <a:avLst/>
          </a:prstGeom>
        </p:spPr>
      </p:pic>
      <p:sp>
        <p:nvSpPr>
          <p:cNvPr id="11" name="Title 10">
            <a:extLst>
              <a:ext uri="{FF2B5EF4-FFF2-40B4-BE49-F238E27FC236}">
                <a16:creationId xmlns:a16="http://schemas.microsoft.com/office/drawing/2014/main" id="{53B1F5EA-E452-7E40-4B90-0F289624926D}"/>
              </a:ext>
            </a:extLst>
          </p:cNvPr>
          <p:cNvSpPr>
            <a:spLocks noGrp="1"/>
          </p:cNvSpPr>
          <p:nvPr>
            <p:ph type="title"/>
          </p:nvPr>
        </p:nvSpPr>
        <p:spPr/>
        <p:txBody>
          <a:bodyPr/>
          <a:lstStyle/>
          <a:p>
            <a:endParaRPr lang="en-US"/>
          </a:p>
        </p:txBody>
      </p:sp>
      <p:pic>
        <p:nvPicPr>
          <p:cNvPr id="12" name="Picture 11">
            <a:extLst>
              <a:ext uri="{FF2B5EF4-FFF2-40B4-BE49-F238E27FC236}">
                <a16:creationId xmlns:a16="http://schemas.microsoft.com/office/drawing/2014/main" id="{CF5040B1-B925-140D-7073-588DFADAEFA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02" y="-897"/>
            <a:ext cx="9131559" cy="1072459"/>
          </a:xfrm>
          <a:prstGeom prst="rect">
            <a:avLst/>
          </a:prstGeom>
        </p:spPr>
      </p:pic>
      <p:graphicFrame>
        <p:nvGraphicFramePr>
          <p:cNvPr id="3" name="Table 2">
            <a:extLst>
              <a:ext uri="{FF2B5EF4-FFF2-40B4-BE49-F238E27FC236}">
                <a16:creationId xmlns:a16="http://schemas.microsoft.com/office/drawing/2014/main" id="{C85B55DA-EC98-9460-B1CA-B560BE560933}"/>
              </a:ext>
            </a:extLst>
          </p:cNvPr>
          <p:cNvGraphicFramePr>
            <a:graphicFrameLocks noGrp="1"/>
          </p:cNvGraphicFramePr>
          <p:nvPr>
            <p:extLst>
              <p:ext uri="{D42A27DB-BD31-4B8C-83A1-F6EECF244321}">
                <p14:modId xmlns:p14="http://schemas.microsoft.com/office/powerpoint/2010/main" val="1109475333"/>
              </p:ext>
            </p:extLst>
          </p:nvPr>
        </p:nvGraphicFramePr>
        <p:xfrm>
          <a:off x="-5639" y="1833357"/>
          <a:ext cx="5929713" cy="3362490"/>
        </p:xfrm>
        <a:graphic>
          <a:graphicData uri="http://schemas.openxmlformats.org/drawingml/2006/table">
            <a:tbl>
              <a:tblPr firstRow="1" bandRow="1">
                <a:tableStyleId>{5C22544A-7EE6-4342-B048-85BDC9FD1C3A}</a:tableStyleId>
              </a:tblPr>
              <a:tblGrid>
                <a:gridCol w="2090486">
                  <a:extLst>
                    <a:ext uri="{9D8B030D-6E8A-4147-A177-3AD203B41FA5}">
                      <a16:colId xmlns:a16="http://schemas.microsoft.com/office/drawing/2014/main" val="2873317113"/>
                    </a:ext>
                  </a:extLst>
                </a:gridCol>
                <a:gridCol w="1450189">
                  <a:extLst>
                    <a:ext uri="{9D8B030D-6E8A-4147-A177-3AD203B41FA5}">
                      <a16:colId xmlns:a16="http://schemas.microsoft.com/office/drawing/2014/main" val="3613003875"/>
                    </a:ext>
                  </a:extLst>
                </a:gridCol>
                <a:gridCol w="2389038">
                  <a:extLst>
                    <a:ext uri="{9D8B030D-6E8A-4147-A177-3AD203B41FA5}">
                      <a16:colId xmlns:a16="http://schemas.microsoft.com/office/drawing/2014/main" val="68686663"/>
                    </a:ext>
                  </a:extLst>
                </a:gridCol>
              </a:tblGrid>
              <a:tr h="1120830">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381397382"/>
                  </a:ext>
                </a:extLst>
              </a:tr>
              <a:tr h="1120830">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777581407"/>
                  </a:ext>
                </a:extLst>
              </a:tr>
              <a:tr h="1120830">
                <a:tc>
                  <a:txBody>
                    <a:bodyPr/>
                    <a:lstStyle/>
                    <a:p>
                      <a:r>
                        <a:rPr lang="en-US" dirty="0"/>
                        <a:t>3.</a:t>
                      </a:r>
                      <a:r>
                        <a:rPr lang="en-HK" sz="1800" b="1" i="0" u="none" strike="noStrike" dirty="0">
                          <a:solidFill>
                            <a:srgbClr val="000000"/>
                          </a:solidFill>
                          <a:effectLst/>
                          <a:latin typeface="Arial" panose="020B0604020202020204" pitchFamily="34" charset="0"/>
                        </a:rPr>
                        <a:t> 穩行在高處</a:t>
                      </a:r>
                      <a:endParaRPr lang="en-US" dirty="0"/>
                    </a:p>
                  </a:txBody>
                  <a:tcPr/>
                </a:tc>
                <a:tc>
                  <a:txBody>
                    <a:bodyPr/>
                    <a:lstStyle/>
                    <a:p>
                      <a:pPr marL="285750" indent="-285750">
                        <a:buFont typeface="Arial" panose="020B0604020202020204" pitchFamily="34" charset="0"/>
                        <a:buChar char="•"/>
                      </a:pPr>
                      <a:r>
                        <a:rPr lang="en-HK" sz="1800" b="1" i="0" u="none" strike="noStrike" dirty="0">
                          <a:solidFill>
                            <a:srgbClr val="000000"/>
                          </a:solidFill>
                          <a:effectLst/>
                          <a:latin typeface="Arial" panose="020B0604020202020204" pitchFamily="34" charset="0"/>
                        </a:rPr>
                        <a:t>如履平地</a:t>
                      </a:r>
                      <a:endParaRPr lang="en-US" sz="1800" b="1" i="0" u="none" strike="noStrike" dirty="0">
                        <a:solidFill>
                          <a:srgbClr val="000000"/>
                        </a:solidFill>
                        <a:effectLst/>
                        <a:latin typeface="Arial" panose="020B0604020202020204" pitchFamily="34" charset="0"/>
                      </a:endParaRPr>
                    </a:p>
                    <a:p>
                      <a:pPr marL="285750" indent="-285750">
                        <a:buFont typeface="Arial" panose="020B0604020202020204" pitchFamily="34" charset="0"/>
                        <a:buChar char="•"/>
                      </a:pPr>
                      <a:r>
                        <a:rPr lang="en-HK" sz="1800" b="1" i="0" u="none" strike="noStrike" dirty="0">
                          <a:solidFill>
                            <a:srgbClr val="000000"/>
                          </a:solidFill>
                          <a:effectLst/>
                          <a:latin typeface="Arial" panose="020B0604020202020204" pitchFamily="34" charset="0"/>
                        </a:rPr>
                        <a:t>自由</a:t>
                      </a:r>
                      <a:endParaRPr lang="en-US" dirty="0"/>
                    </a:p>
                  </a:txBody>
                  <a:tcPr/>
                </a:tc>
                <a:tc>
                  <a:txBody>
                    <a:bodyPr/>
                    <a:lstStyle/>
                    <a:p>
                      <a:pPr marL="285750" indent="-285750">
                        <a:buFont typeface="Arial" panose="020B0604020202020204" pitchFamily="34" charset="0"/>
                        <a:buChar char="•"/>
                      </a:pPr>
                      <a:r>
                        <a:rPr lang="en-HK" sz="1800" b="1" i="0" u="none" strike="noStrike" dirty="0">
                          <a:solidFill>
                            <a:srgbClr val="FF0000"/>
                          </a:solidFill>
                          <a:effectLst/>
                          <a:latin typeface="Arial" panose="020B0604020202020204" pitchFamily="34" charset="0"/>
                        </a:rPr>
                        <a:t>遠離平庸嘅低地</a:t>
                      </a:r>
                    </a:p>
                    <a:p>
                      <a:pPr marL="285750" indent="-285750">
                        <a:buFont typeface="Arial" panose="020B0604020202020204" pitchFamily="34" charset="0"/>
                        <a:buChar char="•"/>
                      </a:pPr>
                      <a:r>
                        <a:rPr lang="en-HK" sz="1800" b="1" i="0" u="none" strike="noStrike" dirty="0">
                          <a:solidFill>
                            <a:srgbClr val="FF0000"/>
                          </a:solidFill>
                          <a:effectLst/>
                          <a:latin typeface="Arial" panose="020B0604020202020204" pitchFamily="34" charset="0"/>
                        </a:rPr>
                        <a:t>超越環境的眼光</a:t>
                      </a:r>
                      <a:endParaRPr lang="en-US" dirty="0">
                        <a:solidFill>
                          <a:srgbClr val="FF0000"/>
                        </a:solidFill>
                      </a:endParaRPr>
                    </a:p>
                  </a:txBody>
                  <a:tcPr/>
                </a:tc>
                <a:extLst>
                  <a:ext uri="{0D108BD9-81ED-4DB2-BD59-A6C34878D82A}">
                    <a16:rowId xmlns:a16="http://schemas.microsoft.com/office/drawing/2014/main" val="1455890949"/>
                  </a:ext>
                </a:extLst>
              </a:tr>
            </a:tbl>
          </a:graphicData>
        </a:graphic>
      </p:graphicFrame>
      <p:pic>
        <p:nvPicPr>
          <p:cNvPr id="13" name="Picture 12">
            <a:extLst>
              <a:ext uri="{FF2B5EF4-FFF2-40B4-BE49-F238E27FC236}">
                <a16:creationId xmlns:a16="http://schemas.microsoft.com/office/drawing/2014/main" id="{49E78A71-7D5D-BCBC-F293-78A3272F1ED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38794" y="-1481605"/>
            <a:ext cx="1715277" cy="974529"/>
          </a:xfrm>
          <a:prstGeom prst="rect">
            <a:avLst/>
          </a:prstGeom>
        </p:spPr>
      </p:pic>
      <p:pic>
        <p:nvPicPr>
          <p:cNvPr id="15" name="Picture 14">
            <a:extLst>
              <a:ext uri="{FF2B5EF4-FFF2-40B4-BE49-F238E27FC236}">
                <a16:creationId xmlns:a16="http://schemas.microsoft.com/office/drawing/2014/main" id="{EE98D164-4177-4FD9-D87B-AAF025C07C2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49720" y="-1200654"/>
            <a:ext cx="1485548" cy="924451"/>
          </a:xfrm>
          <a:prstGeom prst="rect">
            <a:avLst/>
          </a:prstGeom>
        </p:spPr>
      </p:pic>
      <p:graphicFrame>
        <p:nvGraphicFramePr>
          <p:cNvPr id="16" name="Table 15">
            <a:extLst>
              <a:ext uri="{FF2B5EF4-FFF2-40B4-BE49-F238E27FC236}">
                <a16:creationId xmlns:a16="http://schemas.microsoft.com/office/drawing/2014/main" id="{846204CD-B591-2B17-53C2-9CAF567FADBB}"/>
              </a:ext>
            </a:extLst>
          </p:cNvPr>
          <p:cNvGraphicFramePr>
            <a:graphicFrameLocks noGrp="1"/>
          </p:cNvGraphicFramePr>
          <p:nvPr>
            <p:extLst>
              <p:ext uri="{D42A27DB-BD31-4B8C-83A1-F6EECF244321}">
                <p14:modId xmlns:p14="http://schemas.microsoft.com/office/powerpoint/2010/main" val="3199169753"/>
              </p:ext>
            </p:extLst>
          </p:nvPr>
        </p:nvGraphicFramePr>
        <p:xfrm>
          <a:off x="0" y="1071562"/>
          <a:ext cx="5964222" cy="1874520"/>
        </p:xfrm>
        <a:graphic>
          <a:graphicData uri="http://schemas.openxmlformats.org/drawingml/2006/table">
            <a:tbl>
              <a:tblPr firstRow="1" bandRow="1">
                <a:tableStyleId>{5C22544A-7EE6-4342-B048-85BDC9FD1C3A}</a:tableStyleId>
              </a:tblPr>
              <a:tblGrid>
                <a:gridCol w="1988074">
                  <a:extLst>
                    <a:ext uri="{9D8B030D-6E8A-4147-A177-3AD203B41FA5}">
                      <a16:colId xmlns:a16="http://schemas.microsoft.com/office/drawing/2014/main" val="3943360521"/>
                    </a:ext>
                  </a:extLst>
                </a:gridCol>
                <a:gridCol w="1988074">
                  <a:extLst>
                    <a:ext uri="{9D8B030D-6E8A-4147-A177-3AD203B41FA5}">
                      <a16:colId xmlns:a16="http://schemas.microsoft.com/office/drawing/2014/main" val="1792286042"/>
                    </a:ext>
                  </a:extLst>
                </a:gridCol>
                <a:gridCol w="1988074">
                  <a:extLst>
                    <a:ext uri="{9D8B030D-6E8A-4147-A177-3AD203B41FA5}">
                      <a16:colId xmlns:a16="http://schemas.microsoft.com/office/drawing/2014/main" val="1843196143"/>
                    </a:ext>
                  </a:extLst>
                </a:gridCol>
              </a:tblGrid>
              <a:tr h="624840">
                <a:tc>
                  <a:txBody>
                    <a:bodyPr/>
                    <a:lstStyle/>
                    <a:p>
                      <a:endParaRPr lang="en-US"/>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2233933674"/>
                  </a:ext>
                </a:extLst>
              </a:tr>
              <a:tr h="624840">
                <a:tc>
                  <a:txBody>
                    <a:bodyPr/>
                    <a:lstStyle/>
                    <a:p>
                      <a:endParaRPr lang="en-US"/>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868365871"/>
                  </a:ext>
                </a:extLst>
              </a:tr>
              <a:tr h="624840">
                <a:tc>
                  <a:txBody>
                    <a:bodyPr/>
                    <a:lstStyle/>
                    <a:p>
                      <a:endParaRPr lang="en-US"/>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570924455"/>
                  </a:ext>
                </a:extLst>
              </a:tr>
            </a:tbl>
          </a:graphicData>
        </a:graphic>
      </p:graphicFrame>
      <p:graphicFrame>
        <p:nvGraphicFramePr>
          <p:cNvPr id="20" name="Table 19">
            <a:extLst>
              <a:ext uri="{FF2B5EF4-FFF2-40B4-BE49-F238E27FC236}">
                <a16:creationId xmlns:a16="http://schemas.microsoft.com/office/drawing/2014/main" id="{FD7E3CC6-83FA-B3E8-D1CB-7BBE7E151724}"/>
              </a:ext>
            </a:extLst>
          </p:cNvPr>
          <p:cNvGraphicFramePr/>
          <p:nvPr>
            <p:extLst>
              <p:ext uri="{D42A27DB-BD31-4B8C-83A1-F6EECF244321}">
                <p14:modId xmlns:p14="http://schemas.microsoft.com/office/powerpoint/2010/main" val="3086762244"/>
              </p:ext>
            </p:extLst>
          </p:nvPr>
        </p:nvGraphicFramePr>
        <p:xfrm>
          <a:off x="17254" y="1"/>
          <a:ext cx="5929713" cy="4071937"/>
        </p:xfrm>
        <a:graphic>
          <a:graphicData uri="http://schemas.openxmlformats.org/drawingml/2006/table">
            <a:tbl>
              <a:tblPr firstRow="1" bandRow="1">
                <a:tableStyleId>{5C22544A-7EE6-4342-B048-85BDC9FD1C3A}</a:tableStyleId>
              </a:tblPr>
              <a:tblGrid>
                <a:gridCol w="2090486">
                  <a:extLst>
                    <a:ext uri="{9D8B030D-6E8A-4147-A177-3AD203B41FA5}">
                      <a16:colId xmlns:a16="http://schemas.microsoft.com/office/drawing/2014/main" val="3139755519"/>
                    </a:ext>
                  </a:extLst>
                </a:gridCol>
                <a:gridCol w="1420110">
                  <a:extLst>
                    <a:ext uri="{9D8B030D-6E8A-4147-A177-3AD203B41FA5}">
                      <a16:colId xmlns:a16="http://schemas.microsoft.com/office/drawing/2014/main" val="83081862"/>
                    </a:ext>
                  </a:extLst>
                </a:gridCol>
                <a:gridCol w="2419117">
                  <a:extLst>
                    <a:ext uri="{9D8B030D-6E8A-4147-A177-3AD203B41FA5}">
                      <a16:colId xmlns:a16="http://schemas.microsoft.com/office/drawing/2014/main" val="1944211705"/>
                    </a:ext>
                  </a:extLst>
                </a:gridCol>
              </a:tblGrid>
              <a:tr h="1444416">
                <a:tc>
                  <a:txBody>
                    <a:bodyPr/>
                    <a:lstStyle/>
                    <a:p>
                      <a:r>
                        <a:rPr lang="zh-TW" altLang="en-HK" sz="3600" dirty="0">
                          <a:solidFill>
                            <a:srgbClr val="FF33CC"/>
                          </a:solidFill>
                        </a:rPr>
                        <a:t>母鹿的蹄</a:t>
                      </a:r>
                      <a:r>
                        <a:rPr lang="en-HK" dirty="0"/>
                        <a:t>  </a:t>
                      </a:r>
                      <a:endParaRPr lang="en-US" dirty="0"/>
                    </a:p>
                  </a:txBody>
                  <a:tcPr/>
                </a:tc>
                <a:tc>
                  <a:txBody>
                    <a:bodyPr/>
                    <a:lstStyle/>
                    <a:p>
                      <a:r>
                        <a:rPr lang="en-US" sz="3600" dirty="0">
                          <a:solidFill>
                            <a:srgbClr val="AC14A1"/>
                          </a:solidFill>
                        </a:rPr>
                        <a:t>特點</a:t>
                      </a:r>
                    </a:p>
                  </a:txBody>
                  <a:tcPr/>
                </a:tc>
                <a:tc>
                  <a:txBody>
                    <a:bodyPr/>
                    <a:lstStyle/>
                    <a:p>
                      <a:r>
                        <a:rPr lang="en-US" sz="3600" dirty="0">
                          <a:solidFill>
                            <a:srgbClr val="FFC000"/>
                          </a:solidFill>
                        </a:rPr>
                        <a:t>屬靈應用</a:t>
                      </a:r>
                      <a:endParaRPr lang="en-HK" sz="3600" dirty="0">
                        <a:solidFill>
                          <a:srgbClr val="FFC000"/>
                        </a:solidFill>
                      </a:endParaRPr>
                    </a:p>
                    <a:p>
                      <a:endParaRPr lang="en-US" sz="3600" dirty="0"/>
                    </a:p>
                  </a:txBody>
                  <a:tcPr/>
                </a:tc>
                <a:extLst>
                  <a:ext uri="{0D108BD9-81ED-4DB2-BD59-A6C34878D82A}">
                    <a16:rowId xmlns:a16="http://schemas.microsoft.com/office/drawing/2014/main" val="2402314738"/>
                  </a:ext>
                </a:extLst>
              </a:tr>
              <a:tr h="1444416">
                <a:tc>
                  <a:txBody>
                    <a:bodyPr/>
                    <a:lstStyle/>
                    <a:p>
                      <a:r>
                        <a:rPr lang="en-HK" sz="1800" b="1" i="0" u="none" strike="noStrike" dirty="0">
                          <a:solidFill>
                            <a:srgbClr val="000000"/>
                          </a:solidFill>
                          <a:effectLst/>
                          <a:latin typeface="Arial" panose="020B0604020202020204" pitchFamily="34" charset="0"/>
                        </a:rPr>
                        <a:t>1.後蹄能精準地踏在前蹄落腳的同一個點之上</a:t>
                      </a:r>
                      <a:endParaRPr lang="en-US" dirty="0"/>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sz="1800" b="1" i="0" u="none" strike="noStrike" dirty="0">
                          <a:solidFill>
                            <a:srgbClr val="000000"/>
                          </a:solidFill>
                          <a:effectLst/>
                          <a:latin typeface="Arial" panose="020B0604020202020204" pitchFamily="34" charset="0"/>
                        </a:rPr>
                        <a:t>精準</a:t>
                      </a:r>
                      <a:endParaRPr lang="en-US" sz="1800" b="1" i="0" u="none" strike="noStrike" dirty="0">
                        <a:solidFill>
                          <a:srgbClr val="000000"/>
                        </a:solidFill>
                        <a:effectLst/>
                        <a:latin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sz="1800" b="1" i="0" u="none" strike="noStrike" dirty="0">
                          <a:solidFill>
                            <a:srgbClr val="000000"/>
                          </a:solidFill>
                          <a:effectLst/>
                          <a:latin typeface="Arial" panose="020B0604020202020204" pitchFamily="34" charset="0"/>
                        </a:rPr>
                        <a:t>穩健</a:t>
                      </a:r>
                      <a:endParaRPr lang="en-US" sz="1800" b="1" i="0" u="none" strike="noStrike" dirty="0">
                        <a:solidFill>
                          <a:srgbClr val="000000"/>
                        </a:solidFill>
                        <a:effectLst/>
                        <a:latin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HK" sz="1800" b="1" i="0" u="none" strike="noStrike" dirty="0">
                          <a:solidFill>
                            <a:srgbClr val="000000"/>
                          </a:solidFill>
                          <a:effectLst/>
                          <a:latin typeface="Arial" panose="020B0604020202020204" pitchFamily="34" charset="0"/>
                        </a:rPr>
                        <a:t>不易跌倒</a:t>
                      </a:r>
                    </a:p>
                  </a:txBody>
                  <a:tcPr/>
                </a:tc>
                <a:tc>
                  <a:txBody>
                    <a:bodyPr/>
                    <a:lstStyle/>
                    <a:p>
                      <a:pPr marL="285750" indent="-285750">
                        <a:buFont typeface="Arial" panose="020B0604020202020204" pitchFamily="34" charset="0"/>
                        <a:buChar char="•"/>
                      </a:pPr>
                      <a:r>
                        <a:rPr lang="en-US" b="1" dirty="0">
                          <a:solidFill>
                            <a:srgbClr val="FF33CC"/>
                          </a:solidFill>
                        </a:rPr>
                        <a:t>穩定對準神的心意</a:t>
                      </a:r>
                      <a:endParaRPr lang="en-HK" b="1" dirty="0">
                        <a:solidFill>
                          <a:srgbClr val="FF33CC"/>
                        </a:solidFill>
                      </a:endParaRPr>
                    </a:p>
                    <a:p>
                      <a:pPr marL="285750" indent="-285750">
                        <a:buFont typeface="Arial" panose="020B0604020202020204" pitchFamily="34" charset="0"/>
                        <a:buChar char="•"/>
                      </a:pPr>
                      <a:r>
                        <a:rPr lang="en-US" b="1" dirty="0">
                          <a:solidFill>
                            <a:srgbClr val="FF33CC"/>
                          </a:solidFill>
                        </a:rPr>
                        <a:t>安穩在神的安排中</a:t>
                      </a:r>
                    </a:p>
                  </a:txBody>
                  <a:tcPr/>
                </a:tc>
                <a:extLst>
                  <a:ext uri="{0D108BD9-81ED-4DB2-BD59-A6C34878D82A}">
                    <a16:rowId xmlns:a16="http://schemas.microsoft.com/office/drawing/2014/main" val="2582204194"/>
                  </a:ext>
                </a:extLst>
              </a:tr>
              <a:tr h="1183105">
                <a:tc>
                  <a:txBody>
                    <a:bodyPr/>
                    <a:lstStyle/>
                    <a:p>
                      <a:r>
                        <a:rPr lang="en-HK" dirty="0"/>
                        <a:t>2.</a:t>
                      </a:r>
                      <a:r>
                        <a:rPr lang="en-HK" sz="1800" b="0" i="0" u="none" strike="noStrike" dirty="0">
                          <a:solidFill>
                            <a:srgbClr val="000000"/>
                          </a:solidFill>
                          <a:effectLst/>
                          <a:latin typeface="Arial" panose="020B0604020202020204" pitchFamily="34" charset="0"/>
                        </a:rPr>
                        <a:t> </a:t>
                      </a:r>
                      <a:r>
                        <a:rPr lang="en-HK" sz="1800" b="0" i="0" u="none" strike="noStrike" dirty="0">
                          <a:solidFill>
                            <a:srgbClr val="000000"/>
                          </a:solidFill>
                          <a:effectLst/>
                          <a:latin typeface="-webkit-standard"/>
                        </a:rPr>
                        <a:t> </a:t>
                      </a:r>
                      <a:r>
                        <a:rPr lang="en-HK" sz="1800" b="1" i="0" u="none" strike="noStrike" dirty="0">
                          <a:solidFill>
                            <a:srgbClr val="000000"/>
                          </a:solidFill>
                          <a:effectLst/>
                          <a:latin typeface="Arial" panose="020B0604020202020204" pitchFamily="34" charset="0"/>
                        </a:rPr>
                        <a:t>迅速跳躍並避開掠食者的追捕</a:t>
                      </a:r>
                      <a:endParaRPr lang="en-US" b="1" dirty="0"/>
                    </a:p>
                  </a:txBody>
                  <a:tcPr/>
                </a:tc>
                <a:tc>
                  <a:txBody>
                    <a:bodyPr/>
                    <a:lstStyle/>
                    <a:p>
                      <a:pPr marL="285750" indent="-285750">
                        <a:buFont typeface="Arial" panose="020B0604020202020204" pitchFamily="34" charset="0"/>
                        <a:buChar char="•"/>
                      </a:pPr>
                      <a:r>
                        <a:rPr lang="en-HK" sz="1800" b="1" i="0" u="none" strike="noStrike" dirty="0">
                          <a:solidFill>
                            <a:srgbClr val="000000"/>
                          </a:solidFill>
                          <a:effectLst/>
                          <a:latin typeface="Arial" panose="020B0604020202020204" pitchFamily="34" charset="0"/>
                        </a:rPr>
                        <a:t>敏捷</a:t>
                      </a:r>
                    </a:p>
                    <a:p>
                      <a:pPr marL="285750" indent="-285750">
                        <a:buFont typeface="Arial" panose="020B0604020202020204" pitchFamily="34" charset="0"/>
                        <a:buChar char="•"/>
                      </a:pPr>
                      <a:r>
                        <a:rPr lang="en-HK" sz="1800" b="1" i="0" u="none" strike="noStrike" dirty="0">
                          <a:solidFill>
                            <a:srgbClr val="000000"/>
                          </a:solidFill>
                          <a:effectLst/>
                          <a:latin typeface="Arial" panose="020B0604020202020204" pitchFamily="34" charset="0"/>
                        </a:rPr>
                        <a:t>輕快</a:t>
                      </a:r>
                      <a:endParaRPr lang="en-HK" dirty="0"/>
                    </a:p>
                  </a:txBody>
                  <a:tcPr/>
                </a:tc>
                <a:tc>
                  <a:txBody>
                    <a:bodyPr/>
                    <a:lstStyle/>
                    <a:p>
                      <a:pPr marL="285750" indent="-285750">
                        <a:buFont typeface="Arial" panose="020B0604020202020204" pitchFamily="34" charset="0"/>
                        <a:buChar char="•"/>
                      </a:pPr>
                      <a:r>
                        <a:rPr lang="en-HK" sz="1800" b="1" i="0" u="none" strike="noStrike" dirty="0">
                          <a:solidFill>
                            <a:srgbClr val="AC14A1"/>
                          </a:solidFill>
                          <a:effectLst/>
                          <a:latin typeface="Arial" panose="020B0604020202020204" pitchFamily="34" charset="0"/>
                        </a:rPr>
                        <a:t>屬靈的洞察力</a:t>
                      </a:r>
                      <a:endParaRPr lang="en-US" sz="1800" b="1" i="0" u="none" strike="noStrike" dirty="0">
                        <a:solidFill>
                          <a:srgbClr val="AC14A1"/>
                        </a:solidFill>
                        <a:effectLst/>
                        <a:latin typeface="Arial" panose="020B0604020202020204" pitchFamily="34" charset="0"/>
                      </a:endParaRPr>
                    </a:p>
                    <a:p>
                      <a:pPr marL="285750" indent="-285750">
                        <a:buFont typeface="Arial" panose="020B0604020202020204" pitchFamily="34" charset="0"/>
                        <a:buChar char="•"/>
                      </a:pPr>
                      <a:r>
                        <a:rPr lang="en-HK" sz="1800" b="1" i="0" u="none" strike="noStrike" dirty="0">
                          <a:solidFill>
                            <a:srgbClr val="AC14A1"/>
                          </a:solidFill>
                          <a:effectLst/>
                          <a:latin typeface="Arial" panose="020B0604020202020204" pitchFamily="34" charset="0"/>
                        </a:rPr>
                        <a:t>從上而來智慧</a:t>
                      </a:r>
                    </a:p>
                    <a:p>
                      <a:pPr marL="285750" indent="-285750">
                        <a:buFont typeface="Arial" panose="020B0604020202020204" pitchFamily="34" charset="0"/>
                        <a:buChar char="•"/>
                      </a:pPr>
                      <a:r>
                        <a:rPr lang="en-HK" b="1" dirty="0">
                          <a:solidFill>
                            <a:srgbClr val="AC14A1"/>
                          </a:solidFill>
                        </a:rPr>
                        <a:t>逃避誘惑試探</a:t>
                      </a:r>
                    </a:p>
                  </a:txBody>
                  <a:tcPr/>
                </a:tc>
                <a:extLst>
                  <a:ext uri="{0D108BD9-81ED-4DB2-BD59-A6C34878D82A}">
                    <a16:rowId xmlns:a16="http://schemas.microsoft.com/office/drawing/2014/main" val="2846947202"/>
                  </a:ext>
                </a:extLst>
              </a:tr>
            </a:tbl>
          </a:graphicData>
        </a:graphic>
      </p:graphicFrame>
      <p:pic>
        <p:nvPicPr>
          <p:cNvPr id="10" name="Picture 9">
            <a:extLst>
              <a:ext uri="{FF2B5EF4-FFF2-40B4-BE49-F238E27FC236}">
                <a16:creationId xmlns:a16="http://schemas.microsoft.com/office/drawing/2014/main" id="{48BF4B05-CBC8-1025-1411-418DFC7C1AC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32701" y="1069251"/>
            <a:ext cx="3491728" cy="1975198"/>
          </a:xfrm>
          <a:prstGeom prst="rect">
            <a:avLst/>
          </a:prstGeom>
        </p:spPr>
      </p:pic>
      <p:pic>
        <p:nvPicPr>
          <p:cNvPr id="19" name="Content Placeholder 4">
            <a:extLst>
              <a:ext uri="{FF2B5EF4-FFF2-40B4-BE49-F238E27FC236}">
                <a16:creationId xmlns:a16="http://schemas.microsoft.com/office/drawing/2014/main" id="{D5D03368-89BC-11E9-8A15-1ABF98B74122}"/>
              </a:ext>
            </a:extLst>
          </p:cNvPr>
          <p:cNvPicPr>
            <a:picLocks noChangeAspect="1"/>
          </p:cNvPicPr>
          <p:nvPr/>
        </p:nvPicPr>
        <p:blipFill>
          <a:blip r:embed="rId7">
            <a:extLst>
              <a:ext uri="{28A0092B-C50C-407E-A947-70E740481C1C}">
                <a14:useLocalDpi xmlns:a14="http://schemas.microsoft.com/office/drawing/2010/main" val="0"/>
              </a:ext>
            </a:extLst>
          </a:blip>
          <a:srcRect l="-242" t="29458" r="242" b="6137"/>
          <a:stretch>
            <a:fillRect/>
          </a:stretch>
        </p:blipFill>
        <p:spPr>
          <a:xfrm>
            <a:off x="5924074" y="3016672"/>
            <a:ext cx="3566642" cy="2110531"/>
          </a:xfrm>
          <a:prstGeom prst="rect">
            <a:avLst/>
          </a:prstGeom>
        </p:spPr>
      </p:pic>
    </p:spTree>
    <p:extLst>
      <p:ext uri="{BB962C8B-B14F-4D97-AF65-F5344CB8AC3E}">
        <p14:creationId xmlns:p14="http://schemas.microsoft.com/office/powerpoint/2010/main" val="20972996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8161AC4-9B82-4948-B0C8-E87220C43BDC}"/>
              </a:ext>
            </a:extLst>
          </p:cNvPr>
          <p:cNvSpPr>
            <a:spLocks noGrp="1"/>
          </p:cNvSpPr>
          <p:nvPr>
            <p:ph sz="half" idx="10"/>
          </p:nvPr>
        </p:nvSpPr>
        <p:spPr>
          <a:xfrm>
            <a:off x="0" y="416893"/>
            <a:ext cx="6319892" cy="4137923"/>
          </a:xfrm>
        </p:spPr>
        <p:txBody>
          <a:bodyPr>
            <a:noAutofit/>
          </a:bodyPr>
          <a:lstStyle/>
          <a:p>
            <a:pPr marL="0" indent="0">
              <a:buNone/>
            </a:pPr>
            <a:endParaRPr lang="en-GB" altLang="ja-JP" sz="3600" b="0" i="0" dirty="0">
              <a:solidFill>
                <a:srgbClr val="000000"/>
              </a:solidFill>
              <a:effectLst/>
              <a:latin typeface="system-ui"/>
            </a:endParaRPr>
          </a:p>
          <a:p>
            <a:pPr marL="0" indent="0">
              <a:buNone/>
            </a:pPr>
            <a:endParaRPr lang="en-HK" sz="2400" b="1" baseline="30000" dirty="0">
              <a:solidFill>
                <a:srgbClr val="000000"/>
              </a:solidFill>
              <a:latin typeface="system-ui"/>
            </a:endParaRPr>
          </a:p>
          <a:p>
            <a:pPr marL="0" indent="0">
              <a:buNone/>
            </a:pPr>
            <a:endParaRPr lang="en-GB" sz="2400" b="1" dirty="0">
              <a:solidFill>
                <a:srgbClr val="000000"/>
              </a:solidFill>
              <a:latin typeface="system-ui"/>
            </a:endParaRPr>
          </a:p>
          <a:p>
            <a:pPr marL="0" indent="0">
              <a:buNone/>
            </a:pPr>
            <a:endParaRPr lang="en-GB" sz="3600" b="1" i="0" dirty="0">
              <a:solidFill>
                <a:srgbClr val="001D35"/>
              </a:solidFill>
              <a:effectLst/>
              <a:latin typeface="Arial" panose="020B0604020202020204" pitchFamily="34" charset="0"/>
            </a:endParaRPr>
          </a:p>
          <a:p>
            <a:pPr marL="0" indent="0">
              <a:buNone/>
            </a:pPr>
            <a:endParaRPr lang="ja-JP" altLang="en-US" sz="3600" b="0" i="0" dirty="0">
              <a:solidFill>
                <a:srgbClr val="000000"/>
              </a:solidFill>
              <a:effectLst/>
              <a:latin typeface="system-ui"/>
            </a:endParaRPr>
          </a:p>
          <a:p>
            <a:pPr marL="0" indent="0">
              <a:buNone/>
            </a:pPr>
            <a:endParaRPr lang="en-US" sz="3200" dirty="0"/>
          </a:p>
        </p:txBody>
      </p:sp>
      <p:pic>
        <p:nvPicPr>
          <p:cNvPr id="8" name="圖片 7">
            <a:extLst>
              <a:ext uri="{FF2B5EF4-FFF2-40B4-BE49-F238E27FC236}">
                <a16:creationId xmlns:a16="http://schemas.microsoft.com/office/drawing/2014/main" id="{E74DE45F-950F-490F-955D-6C0A09265E37}"/>
              </a:ext>
            </a:extLst>
          </p:cNvPr>
          <p:cNvPicPr>
            <a:picLocks noChangeAspect="1"/>
          </p:cNvPicPr>
          <p:nvPr/>
        </p:nvPicPr>
        <p:blipFill>
          <a:blip r:embed="rId3"/>
          <a:stretch>
            <a:fillRect/>
          </a:stretch>
        </p:blipFill>
        <p:spPr>
          <a:xfrm>
            <a:off x="5952721" y="1005577"/>
            <a:ext cx="3190342" cy="1963718"/>
          </a:xfrm>
          <a:prstGeom prst="rect">
            <a:avLst/>
          </a:prstGeom>
        </p:spPr>
      </p:pic>
      <p:sp>
        <p:nvSpPr>
          <p:cNvPr id="11" name="Title 10">
            <a:extLst>
              <a:ext uri="{FF2B5EF4-FFF2-40B4-BE49-F238E27FC236}">
                <a16:creationId xmlns:a16="http://schemas.microsoft.com/office/drawing/2014/main" id="{53B1F5EA-E452-7E40-4B90-0F289624926D}"/>
              </a:ext>
            </a:extLst>
          </p:cNvPr>
          <p:cNvSpPr>
            <a:spLocks noGrp="1"/>
          </p:cNvSpPr>
          <p:nvPr>
            <p:ph type="title"/>
          </p:nvPr>
        </p:nvSpPr>
        <p:spPr/>
        <p:txBody>
          <a:bodyPr/>
          <a:lstStyle/>
          <a:p>
            <a:endParaRPr lang="en-US"/>
          </a:p>
        </p:txBody>
      </p:sp>
      <p:pic>
        <p:nvPicPr>
          <p:cNvPr id="12" name="Picture 11">
            <a:extLst>
              <a:ext uri="{FF2B5EF4-FFF2-40B4-BE49-F238E27FC236}">
                <a16:creationId xmlns:a16="http://schemas.microsoft.com/office/drawing/2014/main" id="{CF5040B1-B925-140D-7073-588DFADAEFA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02" y="-897"/>
            <a:ext cx="9131559" cy="1072459"/>
          </a:xfrm>
          <a:prstGeom prst="rect">
            <a:avLst/>
          </a:prstGeom>
        </p:spPr>
      </p:pic>
      <p:pic>
        <p:nvPicPr>
          <p:cNvPr id="5" name="Content Placeholder 4">
            <a:extLst>
              <a:ext uri="{FF2B5EF4-FFF2-40B4-BE49-F238E27FC236}">
                <a16:creationId xmlns:a16="http://schemas.microsoft.com/office/drawing/2014/main" id="{73D1E0C7-4C2F-C8D2-6222-9B5B6DC0BB4F}"/>
              </a:ext>
            </a:extLst>
          </p:cNvPr>
          <p:cNvPicPr>
            <a:picLocks noGrp="1" noChangeAspect="1"/>
          </p:cNvPicPr>
          <p:nvPr>
            <p:ph sz="half" idx="12"/>
          </p:nvPr>
        </p:nvPicPr>
        <p:blipFill>
          <a:blip r:embed="rId5">
            <a:extLst>
              <a:ext uri="{28A0092B-C50C-407E-A947-70E740481C1C}">
                <a14:useLocalDpi xmlns:a14="http://schemas.microsoft.com/office/drawing/2010/main" val="0"/>
              </a:ext>
            </a:extLst>
          </a:blip>
          <a:stretch>
            <a:fillRect/>
          </a:stretch>
        </p:blipFill>
        <p:spPr>
          <a:xfrm>
            <a:off x="5957351" y="2815183"/>
            <a:ext cx="3197212" cy="2311164"/>
          </a:xfrm>
          <a:prstGeom prst="rect">
            <a:avLst/>
          </a:prstGeom>
        </p:spPr>
      </p:pic>
      <p:graphicFrame>
        <p:nvGraphicFramePr>
          <p:cNvPr id="3" name="Table 2">
            <a:extLst>
              <a:ext uri="{FF2B5EF4-FFF2-40B4-BE49-F238E27FC236}">
                <a16:creationId xmlns:a16="http://schemas.microsoft.com/office/drawing/2014/main" id="{C85B55DA-EC98-9460-B1CA-B560BE560933}"/>
              </a:ext>
            </a:extLst>
          </p:cNvPr>
          <p:cNvGraphicFramePr>
            <a:graphicFrameLocks noGrp="1"/>
          </p:cNvGraphicFramePr>
          <p:nvPr>
            <p:extLst>
              <p:ext uri="{D42A27DB-BD31-4B8C-83A1-F6EECF244321}">
                <p14:modId xmlns:p14="http://schemas.microsoft.com/office/powerpoint/2010/main" val="1656632083"/>
              </p:ext>
            </p:extLst>
          </p:nvPr>
        </p:nvGraphicFramePr>
        <p:xfrm>
          <a:off x="24303" y="1744499"/>
          <a:ext cx="5929716" cy="3498270"/>
        </p:xfrm>
        <a:graphic>
          <a:graphicData uri="http://schemas.openxmlformats.org/drawingml/2006/table">
            <a:tbl>
              <a:tblPr firstRow="1" bandRow="1">
                <a:tableStyleId>{5C22544A-7EE6-4342-B048-85BDC9FD1C3A}</a:tableStyleId>
              </a:tblPr>
              <a:tblGrid>
                <a:gridCol w="1976572">
                  <a:extLst>
                    <a:ext uri="{9D8B030D-6E8A-4147-A177-3AD203B41FA5}">
                      <a16:colId xmlns:a16="http://schemas.microsoft.com/office/drawing/2014/main" val="2873317113"/>
                    </a:ext>
                  </a:extLst>
                </a:gridCol>
                <a:gridCol w="1976572">
                  <a:extLst>
                    <a:ext uri="{9D8B030D-6E8A-4147-A177-3AD203B41FA5}">
                      <a16:colId xmlns:a16="http://schemas.microsoft.com/office/drawing/2014/main" val="3613003875"/>
                    </a:ext>
                  </a:extLst>
                </a:gridCol>
                <a:gridCol w="1976572">
                  <a:extLst>
                    <a:ext uri="{9D8B030D-6E8A-4147-A177-3AD203B41FA5}">
                      <a16:colId xmlns:a16="http://schemas.microsoft.com/office/drawing/2014/main" val="68686663"/>
                    </a:ext>
                  </a:extLst>
                </a:gridCol>
              </a:tblGrid>
              <a:tr h="1120830">
                <a:tc>
                  <a:txBody>
                    <a:bodyPr/>
                    <a:lstStyle/>
                    <a:p>
                      <a:r>
                        <a:rPr lang="en-US" dirty="0"/>
                        <a:t>1.</a:t>
                      </a:r>
                      <a:r>
                        <a:rPr lang="en-HK" sz="1800" b="1" i="0" u="none" strike="noStrike" dirty="0">
                          <a:solidFill>
                            <a:srgbClr val="000000"/>
                          </a:solidFill>
                          <a:effectLst/>
                          <a:latin typeface="Arial" panose="020B0604020202020204" pitchFamily="34" charset="0"/>
                        </a:rPr>
                        <a:t> 安全感建基在在主的同在</a:t>
                      </a:r>
                      <a:endParaRPr lang="en-US" dirty="0"/>
                    </a:p>
                  </a:txBody>
                  <a:tcPr/>
                </a:tc>
                <a:tc>
                  <a:txBody>
                    <a:bodyPr/>
                    <a:lstStyle/>
                    <a:p>
                      <a:pPr marL="285750" indent="-285750">
                        <a:buFont typeface="Arial" panose="020B0604020202020204" pitchFamily="34" charset="0"/>
                        <a:buChar char="•"/>
                      </a:pPr>
                      <a:r>
                        <a:rPr lang="en-HK" dirty="0">
                          <a:solidFill>
                            <a:schemeClr val="tx1"/>
                          </a:solidFill>
                        </a:rPr>
                        <a:t>世事每變幻時</a:t>
                      </a:r>
                    </a:p>
                    <a:p>
                      <a:pPr marL="285750" indent="-285750">
                        <a:buFont typeface="Arial" panose="020B0604020202020204" pitchFamily="34" charset="0"/>
                        <a:buChar char="•"/>
                      </a:pPr>
                      <a:r>
                        <a:rPr lang="en-HK" dirty="0">
                          <a:solidFill>
                            <a:schemeClr val="tx1"/>
                          </a:solidFill>
                        </a:rPr>
                        <a:t>神的同在才是永恆</a:t>
                      </a:r>
                    </a:p>
                    <a:p>
                      <a:pPr marL="285750" indent="-285750">
                        <a:buFont typeface="Arial" panose="020B0604020202020204" pitchFamily="34" charset="0"/>
                        <a:buChar char="•"/>
                      </a:pPr>
                      <a:endParaRPr lang="en-US" dirty="0"/>
                    </a:p>
                  </a:txBody>
                  <a:tcPr/>
                </a:tc>
                <a:tc>
                  <a:txBody>
                    <a:bodyPr/>
                    <a:lstStyle/>
                    <a:p>
                      <a:r>
                        <a:rPr lang="en-HK" dirty="0"/>
                        <a:t>「</a:t>
                      </a:r>
                      <a:r>
                        <a:rPr lang="en-US" dirty="0"/>
                        <a:t>走過流淚谷</a:t>
                      </a:r>
                      <a:r>
                        <a:rPr lang="en-HK" dirty="0"/>
                        <a:t>」</a:t>
                      </a:r>
                      <a:endParaRPr lang="en-US" dirty="0"/>
                    </a:p>
                  </a:txBody>
                  <a:tcPr/>
                </a:tc>
                <a:extLst>
                  <a:ext uri="{0D108BD9-81ED-4DB2-BD59-A6C34878D82A}">
                    <a16:rowId xmlns:a16="http://schemas.microsoft.com/office/drawing/2014/main" val="2381397382"/>
                  </a:ext>
                </a:extLst>
              </a:tr>
              <a:tr h="1120830">
                <a:tc>
                  <a:txBody>
                    <a:bodyPr/>
                    <a:lstStyle/>
                    <a:p>
                      <a:r>
                        <a:rPr lang="en-US" dirty="0"/>
                        <a:t>2.</a:t>
                      </a:r>
                      <a:r>
                        <a:rPr lang="en-HK" sz="1800" b="1" i="0" u="none" strike="noStrike" dirty="0">
                          <a:solidFill>
                            <a:srgbClr val="000000"/>
                          </a:solidFill>
                          <a:effectLst/>
                          <a:latin typeface="Arial" panose="020B0604020202020204" pitchFamily="34" charset="0"/>
                        </a:rPr>
                        <a:t> </a:t>
                      </a:r>
                      <a:r>
                        <a:rPr lang="en-HK" b="1" dirty="0"/>
                        <a:t>敏銳</a:t>
                      </a:r>
                      <a:r>
                        <a:rPr lang="en-HK" sz="1800" b="1" i="0" u="none" strike="noStrike" dirty="0">
                          <a:solidFill>
                            <a:srgbClr val="000000"/>
                          </a:solidFill>
                          <a:effectLst/>
                          <a:latin typeface="Arial" panose="020B0604020202020204" pitchFamily="34" charset="0"/>
                        </a:rPr>
                        <a:t>與屬靈的洞察力</a:t>
                      </a:r>
                      <a:endParaRPr lang="en-US" dirty="0"/>
                    </a:p>
                  </a:txBody>
                  <a:tcPr/>
                </a:tc>
                <a:tc>
                  <a:txBody>
                    <a:bodyPr/>
                    <a:lstStyle/>
                    <a:p>
                      <a:pPr marL="285750" indent="-285750">
                        <a:buFont typeface="Arial" panose="020B0604020202020204" pitchFamily="34" charset="0"/>
                        <a:buChar char="•"/>
                      </a:pPr>
                      <a:r>
                        <a:rPr lang="en-HK" b="1" dirty="0"/>
                        <a:t>察驗神的心意</a:t>
                      </a:r>
                    </a:p>
                    <a:p>
                      <a:pPr marL="285750" indent="-285750">
                        <a:buFont typeface="Arial" panose="020B0604020202020204" pitchFamily="34" charset="0"/>
                        <a:buChar char="•"/>
                      </a:pPr>
                      <a:r>
                        <a:rPr lang="en-HK" b="1" dirty="0"/>
                        <a:t>順服神的引領</a:t>
                      </a:r>
                      <a:endParaRPr lang="en-US" b="1" dirty="0"/>
                    </a:p>
                  </a:txBody>
                  <a:tcPr/>
                </a:tc>
                <a:tc>
                  <a:txBody>
                    <a:bodyPr/>
                    <a:lstStyle/>
                    <a:p>
                      <a:r>
                        <a:rPr lang="en-HK" dirty="0">
                          <a:solidFill>
                            <a:schemeClr val="tx2">
                              <a:lumMod val="60000"/>
                              <a:lumOff val="40000"/>
                            </a:schemeClr>
                          </a:solidFill>
                        </a:rPr>
                        <a:t>「默想十架的基督」</a:t>
                      </a:r>
                      <a:endParaRPr lang="en-US" dirty="0">
                        <a:solidFill>
                          <a:schemeClr val="tx2">
                            <a:lumMod val="60000"/>
                            <a:lumOff val="40000"/>
                          </a:schemeClr>
                        </a:solidFill>
                      </a:endParaRPr>
                    </a:p>
                  </a:txBody>
                  <a:tcPr/>
                </a:tc>
                <a:extLst>
                  <a:ext uri="{0D108BD9-81ED-4DB2-BD59-A6C34878D82A}">
                    <a16:rowId xmlns:a16="http://schemas.microsoft.com/office/drawing/2014/main" val="1777581407"/>
                  </a:ext>
                </a:extLst>
              </a:tr>
              <a:tr h="1120830">
                <a:tc>
                  <a:txBody>
                    <a:bodyPr/>
                    <a:lstStyle/>
                    <a:p>
                      <a:r>
                        <a:rPr lang="en-US" dirty="0"/>
                        <a:t>3.</a:t>
                      </a:r>
                      <a:r>
                        <a:rPr lang="en-HK" sz="1800" b="1" i="0" u="none" strike="noStrike" dirty="0">
                          <a:solidFill>
                            <a:srgbClr val="000000"/>
                          </a:solidFill>
                          <a:effectLst/>
                          <a:latin typeface="Arial" panose="020B0604020202020204" pitchFamily="34" charset="0"/>
                        </a:rPr>
                        <a:t> 更高的屬靈視野</a:t>
                      </a:r>
                      <a:endParaRPr lang="en-US" dirty="0"/>
                    </a:p>
                  </a:txBody>
                  <a:tcPr/>
                </a:tc>
                <a:tc>
                  <a:txBody>
                    <a:bodyPr/>
                    <a:lstStyle/>
                    <a:p>
                      <a:pPr marL="285750" indent="-285750">
                        <a:buFont typeface="Arial" panose="020B0604020202020204" pitchFamily="34" charset="0"/>
                        <a:buChar char="•"/>
                      </a:pPr>
                      <a:r>
                        <a:rPr lang="en-HK" sz="1800" b="1" i="0" u="none" strike="noStrike" dirty="0">
                          <a:solidFill>
                            <a:srgbClr val="000000"/>
                          </a:solidFill>
                          <a:effectLst/>
                          <a:latin typeface="Arial" panose="020B0604020202020204" pitchFamily="34" charset="0"/>
                        </a:rPr>
                        <a:t>以神為樂</a:t>
                      </a:r>
                    </a:p>
                    <a:p>
                      <a:pPr marL="285750" indent="-285750">
                        <a:buFont typeface="Arial" panose="020B0604020202020204" pitchFamily="34" charset="0"/>
                        <a:buChar char="•"/>
                      </a:pPr>
                      <a:r>
                        <a:rPr lang="en-HK" sz="1800" b="1" i="0" u="none" strike="noStrike" dirty="0">
                          <a:solidFill>
                            <a:srgbClr val="000000"/>
                          </a:solidFill>
                          <a:effectLst/>
                          <a:latin typeface="Arial" panose="020B0604020202020204" pitchFamily="34" charset="0"/>
                        </a:rPr>
                        <a:t>超越環境的極制</a:t>
                      </a:r>
                    </a:p>
                    <a:p>
                      <a:pPr marL="285750" indent="-285750">
                        <a:buFont typeface="Arial" panose="020B0604020202020204" pitchFamily="34" charset="0"/>
                        <a:buChar char="•"/>
                      </a:pPr>
                      <a:endParaRPr lang="en-US" sz="1800" b="1" i="0" u="none" strike="noStrike" dirty="0">
                        <a:solidFill>
                          <a:srgbClr val="000000"/>
                        </a:solidFill>
                        <a:effectLst/>
                        <a:latin typeface="Arial" panose="020B0604020202020204" pitchFamily="34" charset="0"/>
                      </a:endParaRPr>
                    </a:p>
                  </a:txBody>
                  <a:tcPr/>
                </a:tc>
                <a:tc>
                  <a:txBody>
                    <a:bodyPr/>
                    <a:lstStyle/>
                    <a:p>
                      <a:pPr marL="0" indent="0">
                        <a:buFontTx/>
                        <a:buNone/>
                      </a:pPr>
                      <a:r>
                        <a:rPr lang="en-HK" dirty="0">
                          <a:solidFill>
                            <a:schemeClr val="accent5">
                              <a:lumMod val="75000"/>
                            </a:schemeClr>
                          </a:solidFill>
                        </a:rPr>
                        <a:t>「歡樂醫院」</a:t>
                      </a:r>
                      <a:endParaRPr lang="en-US" dirty="0">
                        <a:solidFill>
                          <a:schemeClr val="accent5">
                            <a:lumMod val="75000"/>
                          </a:schemeClr>
                        </a:solidFill>
                      </a:endParaRPr>
                    </a:p>
                  </a:txBody>
                  <a:tcPr/>
                </a:tc>
                <a:extLst>
                  <a:ext uri="{0D108BD9-81ED-4DB2-BD59-A6C34878D82A}">
                    <a16:rowId xmlns:a16="http://schemas.microsoft.com/office/drawing/2014/main" val="1455890949"/>
                  </a:ext>
                </a:extLst>
              </a:tr>
            </a:tbl>
          </a:graphicData>
        </a:graphic>
      </p:graphicFrame>
      <p:pic>
        <p:nvPicPr>
          <p:cNvPr id="13" name="Picture 12">
            <a:extLst>
              <a:ext uri="{FF2B5EF4-FFF2-40B4-BE49-F238E27FC236}">
                <a16:creationId xmlns:a16="http://schemas.microsoft.com/office/drawing/2014/main" id="{49E78A71-7D5D-BCBC-F293-78A3272F1ED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38794" y="-1481605"/>
            <a:ext cx="1715277" cy="974529"/>
          </a:xfrm>
          <a:prstGeom prst="rect">
            <a:avLst/>
          </a:prstGeom>
        </p:spPr>
      </p:pic>
      <p:pic>
        <p:nvPicPr>
          <p:cNvPr id="15" name="Picture 14">
            <a:extLst>
              <a:ext uri="{FF2B5EF4-FFF2-40B4-BE49-F238E27FC236}">
                <a16:creationId xmlns:a16="http://schemas.microsoft.com/office/drawing/2014/main" id="{EE98D164-4177-4FD9-D87B-AAF025C07C2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49720" y="-1200654"/>
            <a:ext cx="1485548" cy="924451"/>
          </a:xfrm>
          <a:prstGeom prst="rect">
            <a:avLst/>
          </a:prstGeom>
        </p:spPr>
      </p:pic>
      <p:pic>
        <p:nvPicPr>
          <p:cNvPr id="2" name="Picture 1">
            <a:extLst>
              <a:ext uri="{FF2B5EF4-FFF2-40B4-BE49-F238E27FC236}">
                <a16:creationId xmlns:a16="http://schemas.microsoft.com/office/drawing/2014/main" id="{4BC124D5-16F0-290F-3810-B3BEDC68FA2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55316" y="1005577"/>
            <a:ext cx="3199247" cy="2083285"/>
          </a:xfrm>
          <a:prstGeom prst="rect">
            <a:avLst/>
          </a:prstGeom>
        </p:spPr>
      </p:pic>
      <p:sp>
        <p:nvSpPr>
          <p:cNvPr id="7" name="TextBox 6">
            <a:extLst>
              <a:ext uri="{FF2B5EF4-FFF2-40B4-BE49-F238E27FC236}">
                <a16:creationId xmlns:a16="http://schemas.microsoft.com/office/drawing/2014/main" id="{FAED2FF2-7277-DADC-308C-992733FB9AA6}"/>
              </a:ext>
            </a:extLst>
          </p:cNvPr>
          <p:cNvSpPr txBox="1"/>
          <p:nvPr/>
        </p:nvSpPr>
        <p:spPr>
          <a:xfrm>
            <a:off x="50986" y="1056792"/>
            <a:ext cx="6217919" cy="769441"/>
          </a:xfrm>
          <a:prstGeom prst="rect">
            <a:avLst/>
          </a:prstGeom>
          <a:noFill/>
        </p:spPr>
        <p:txBody>
          <a:bodyPr wrap="square">
            <a:spAutoFit/>
          </a:bodyPr>
          <a:lstStyle/>
          <a:p>
            <a:r>
              <a:rPr lang="ja-JP" altLang="en-US" sz="4400" b="0" i="0" dirty="0">
                <a:solidFill>
                  <a:srgbClr val="0070C0"/>
                </a:solidFill>
                <a:effectLst/>
                <a:latin typeface="UICTFontTextStyleBody"/>
              </a:rPr>
              <a:t>在逆境中</a:t>
            </a:r>
            <a:r>
              <a:rPr lang="ja-JP" altLang="en-US" sz="4400" b="1" dirty="0">
                <a:solidFill>
                  <a:srgbClr val="00B050"/>
                </a:solidFill>
              </a:rPr>
              <a:t>因耶和華</a:t>
            </a:r>
            <a:r>
              <a:rPr lang="ja-JP" altLang="en-US" sz="4400" b="1" dirty="0">
                <a:solidFill>
                  <a:srgbClr val="FF33CC"/>
                </a:solidFill>
              </a:rPr>
              <a:t>歡欣</a:t>
            </a:r>
            <a:endParaRPr lang="en-US" sz="4400" dirty="0">
              <a:solidFill>
                <a:srgbClr val="FF33CC"/>
              </a:solidFill>
            </a:endParaRPr>
          </a:p>
        </p:txBody>
      </p:sp>
      <p:pic>
        <p:nvPicPr>
          <p:cNvPr id="9" name="Picture 8">
            <a:extLst>
              <a:ext uri="{FF2B5EF4-FFF2-40B4-BE49-F238E27FC236}">
                <a16:creationId xmlns:a16="http://schemas.microsoft.com/office/drawing/2014/main" id="{F6D61205-AF11-0D18-EAFE-29685BD1C89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52721" y="973014"/>
            <a:ext cx="3491728" cy="2083285"/>
          </a:xfrm>
          <a:prstGeom prst="rect">
            <a:avLst/>
          </a:prstGeom>
        </p:spPr>
      </p:pic>
    </p:spTree>
    <p:extLst>
      <p:ext uri="{BB962C8B-B14F-4D97-AF65-F5344CB8AC3E}">
        <p14:creationId xmlns:p14="http://schemas.microsoft.com/office/powerpoint/2010/main" val="844608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C4B8B-01DD-74E1-8386-224693B47B14}"/>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A0FC8611-7104-0F64-4E36-AA7DCA5B56CD}"/>
              </a:ext>
            </a:extLst>
          </p:cNvPr>
          <p:cNvSpPr>
            <a:spLocks noGrp="1"/>
          </p:cNvSpPr>
          <p:nvPr>
            <p:ph type="body" idx="1"/>
          </p:nvPr>
        </p:nvSpPr>
        <p:spPr/>
        <p:txBody>
          <a:bodyPr>
            <a:normAutofit fontScale="70000" lnSpcReduction="20000"/>
          </a:bodyPr>
          <a:lstStyle/>
          <a:p>
            <a:endParaRPr lang="en-US"/>
          </a:p>
        </p:txBody>
      </p:sp>
      <p:pic>
        <p:nvPicPr>
          <p:cNvPr id="6" name="Content Placeholder 5">
            <a:extLst>
              <a:ext uri="{FF2B5EF4-FFF2-40B4-BE49-F238E27FC236}">
                <a16:creationId xmlns:a16="http://schemas.microsoft.com/office/drawing/2014/main" id="{90D8B84D-0489-FBD0-F0F3-475FC29C58C1}"/>
              </a:ext>
            </a:extLst>
          </p:cNvPr>
          <p:cNvPicPr>
            <a:picLocks noGrp="1" noChangeAspect="1"/>
          </p:cNvPicPr>
          <p:nvPr>
            <p:ph sz="half" idx="10"/>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6340367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8161AC4-9B82-4948-B0C8-E87220C43BDC}"/>
              </a:ext>
            </a:extLst>
          </p:cNvPr>
          <p:cNvSpPr>
            <a:spLocks noGrp="1"/>
          </p:cNvSpPr>
          <p:nvPr>
            <p:ph sz="half" idx="10"/>
          </p:nvPr>
        </p:nvSpPr>
        <p:spPr>
          <a:xfrm>
            <a:off x="0" y="416893"/>
            <a:ext cx="6319892" cy="4137923"/>
          </a:xfrm>
        </p:spPr>
        <p:txBody>
          <a:bodyPr>
            <a:noAutofit/>
          </a:bodyPr>
          <a:lstStyle/>
          <a:p>
            <a:pPr marL="0" indent="0">
              <a:buNone/>
            </a:pPr>
            <a:endParaRPr lang="en-GB" altLang="ja-JP" sz="3600" b="0" i="0" dirty="0">
              <a:solidFill>
                <a:srgbClr val="000000"/>
              </a:solidFill>
              <a:effectLst/>
              <a:latin typeface="system-ui"/>
            </a:endParaRPr>
          </a:p>
          <a:p>
            <a:pPr marL="0" indent="0">
              <a:buNone/>
            </a:pPr>
            <a:endParaRPr lang="en-HK" sz="2400" b="1" baseline="30000" dirty="0">
              <a:solidFill>
                <a:srgbClr val="000000"/>
              </a:solidFill>
              <a:latin typeface="system-ui"/>
            </a:endParaRPr>
          </a:p>
          <a:p>
            <a:pPr marL="0" indent="0">
              <a:buNone/>
            </a:pPr>
            <a:endParaRPr lang="en-GB" sz="2400" b="1" dirty="0">
              <a:solidFill>
                <a:srgbClr val="000000"/>
              </a:solidFill>
              <a:latin typeface="system-ui"/>
            </a:endParaRPr>
          </a:p>
          <a:p>
            <a:pPr marL="0" indent="0">
              <a:buNone/>
            </a:pPr>
            <a:endParaRPr lang="en-GB" sz="3600" b="1" i="0" dirty="0">
              <a:solidFill>
                <a:srgbClr val="001D35"/>
              </a:solidFill>
              <a:effectLst/>
              <a:latin typeface="Arial" panose="020B0604020202020204" pitchFamily="34" charset="0"/>
            </a:endParaRPr>
          </a:p>
          <a:p>
            <a:pPr marL="0" indent="0">
              <a:buNone/>
            </a:pPr>
            <a:endParaRPr lang="ja-JP" altLang="en-US" sz="3600" b="0" i="0" dirty="0">
              <a:solidFill>
                <a:srgbClr val="000000"/>
              </a:solidFill>
              <a:effectLst/>
              <a:latin typeface="system-ui"/>
            </a:endParaRPr>
          </a:p>
          <a:p>
            <a:pPr marL="0" indent="0">
              <a:buNone/>
            </a:pPr>
            <a:endParaRPr lang="en-US" sz="3200" dirty="0"/>
          </a:p>
        </p:txBody>
      </p:sp>
      <p:pic>
        <p:nvPicPr>
          <p:cNvPr id="8" name="圖片 7">
            <a:extLst>
              <a:ext uri="{FF2B5EF4-FFF2-40B4-BE49-F238E27FC236}">
                <a16:creationId xmlns:a16="http://schemas.microsoft.com/office/drawing/2014/main" id="{E74DE45F-950F-490F-955D-6C0A09265E37}"/>
              </a:ext>
            </a:extLst>
          </p:cNvPr>
          <p:cNvPicPr>
            <a:picLocks noChangeAspect="1"/>
          </p:cNvPicPr>
          <p:nvPr/>
        </p:nvPicPr>
        <p:blipFill>
          <a:blip r:embed="rId3"/>
          <a:stretch>
            <a:fillRect/>
          </a:stretch>
        </p:blipFill>
        <p:spPr>
          <a:xfrm>
            <a:off x="5952721" y="1005577"/>
            <a:ext cx="3190342" cy="1963718"/>
          </a:xfrm>
          <a:prstGeom prst="rect">
            <a:avLst/>
          </a:prstGeom>
        </p:spPr>
      </p:pic>
      <p:sp>
        <p:nvSpPr>
          <p:cNvPr id="11" name="Title 10">
            <a:extLst>
              <a:ext uri="{FF2B5EF4-FFF2-40B4-BE49-F238E27FC236}">
                <a16:creationId xmlns:a16="http://schemas.microsoft.com/office/drawing/2014/main" id="{53B1F5EA-E452-7E40-4B90-0F289624926D}"/>
              </a:ext>
            </a:extLst>
          </p:cNvPr>
          <p:cNvSpPr>
            <a:spLocks noGrp="1"/>
          </p:cNvSpPr>
          <p:nvPr>
            <p:ph type="title"/>
          </p:nvPr>
        </p:nvSpPr>
        <p:spPr/>
        <p:txBody>
          <a:bodyPr/>
          <a:lstStyle/>
          <a:p>
            <a:endParaRPr lang="en-US"/>
          </a:p>
        </p:txBody>
      </p:sp>
      <p:pic>
        <p:nvPicPr>
          <p:cNvPr id="12" name="Picture 11">
            <a:extLst>
              <a:ext uri="{FF2B5EF4-FFF2-40B4-BE49-F238E27FC236}">
                <a16:creationId xmlns:a16="http://schemas.microsoft.com/office/drawing/2014/main" id="{CF5040B1-B925-140D-7073-588DFADAEFA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02" y="-897"/>
            <a:ext cx="9131559" cy="1072459"/>
          </a:xfrm>
          <a:prstGeom prst="rect">
            <a:avLst/>
          </a:prstGeom>
        </p:spPr>
      </p:pic>
      <p:pic>
        <p:nvPicPr>
          <p:cNvPr id="5" name="Content Placeholder 4">
            <a:extLst>
              <a:ext uri="{FF2B5EF4-FFF2-40B4-BE49-F238E27FC236}">
                <a16:creationId xmlns:a16="http://schemas.microsoft.com/office/drawing/2014/main" id="{73D1E0C7-4C2F-C8D2-6222-9B5B6DC0BB4F}"/>
              </a:ext>
            </a:extLst>
          </p:cNvPr>
          <p:cNvPicPr>
            <a:picLocks noGrp="1" noChangeAspect="1"/>
          </p:cNvPicPr>
          <p:nvPr>
            <p:ph sz="half" idx="12"/>
          </p:nvPr>
        </p:nvPicPr>
        <p:blipFill>
          <a:blip r:embed="rId5">
            <a:extLst>
              <a:ext uri="{28A0092B-C50C-407E-A947-70E740481C1C}">
                <a14:useLocalDpi xmlns:a14="http://schemas.microsoft.com/office/drawing/2010/main" val="0"/>
              </a:ext>
            </a:extLst>
          </a:blip>
          <a:stretch>
            <a:fillRect/>
          </a:stretch>
        </p:blipFill>
        <p:spPr>
          <a:xfrm>
            <a:off x="5957351" y="3087656"/>
            <a:ext cx="3197212" cy="2311164"/>
          </a:xfrm>
          <a:prstGeom prst="rect">
            <a:avLst/>
          </a:prstGeom>
        </p:spPr>
      </p:pic>
      <p:pic>
        <p:nvPicPr>
          <p:cNvPr id="13" name="Picture 12">
            <a:extLst>
              <a:ext uri="{FF2B5EF4-FFF2-40B4-BE49-F238E27FC236}">
                <a16:creationId xmlns:a16="http://schemas.microsoft.com/office/drawing/2014/main" id="{49E78A71-7D5D-BCBC-F293-78A3272F1ED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38794" y="-1481605"/>
            <a:ext cx="1715277" cy="974529"/>
          </a:xfrm>
          <a:prstGeom prst="rect">
            <a:avLst/>
          </a:prstGeom>
        </p:spPr>
      </p:pic>
      <p:pic>
        <p:nvPicPr>
          <p:cNvPr id="15" name="Picture 14">
            <a:extLst>
              <a:ext uri="{FF2B5EF4-FFF2-40B4-BE49-F238E27FC236}">
                <a16:creationId xmlns:a16="http://schemas.microsoft.com/office/drawing/2014/main" id="{EE98D164-4177-4FD9-D87B-AAF025C07C2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49720" y="-1200654"/>
            <a:ext cx="1485548" cy="924451"/>
          </a:xfrm>
          <a:prstGeom prst="rect">
            <a:avLst/>
          </a:prstGeom>
        </p:spPr>
      </p:pic>
      <p:pic>
        <p:nvPicPr>
          <p:cNvPr id="2" name="Picture 1">
            <a:extLst>
              <a:ext uri="{FF2B5EF4-FFF2-40B4-BE49-F238E27FC236}">
                <a16:creationId xmlns:a16="http://schemas.microsoft.com/office/drawing/2014/main" id="{4BC124D5-16F0-290F-3810-B3BEDC68FA2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55316" y="1005577"/>
            <a:ext cx="3199247" cy="2083285"/>
          </a:xfrm>
          <a:prstGeom prst="rect">
            <a:avLst/>
          </a:prstGeom>
        </p:spPr>
      </p:pic>
      <p:sp>
        <p:nvSpPr>
          <p:cNvPr id="7" name="TextBox 6">
            <a:extLst>
              <a:ext uri="{FF2B5EF4-FFF2-40B4-BE49-F238E27FC236}">
                <a16:creationId xmlns:a16="http://schemas.microsoft.com/office/drawing/2014/main" id="{FAED2FF2-7277-DADC-308C-992733FB9AA6}"/>
              </a:ext>
            </a:extLst>
          </p:cNvPr>
          <p:cNvSpPr txBox="1"/>
          <p:nvPr/>
        </p:nvSpPr>
        <p:spPr>
          <a:xfrm>
            <a:off x="-11502" y="1071562"/>
            <a:ext cx="6217919" cy="769441"/>
          </a:xfrm>
          <a:prstGeom prst="rect">
            <a:avLst/>
          </a:prstGeom>
          <a:noFill/>
        </p:spPr>
        <p:txBody>
          <a:bodyPr wrap="square">
            <a:spAutoFit/>
          </a:bodyPr>
          <a:lstStyle/>
          <a:p>
            <a:r>
              <a:rPr lang="ja-JP" altLang="en-US" sz="4400" b="0" i="0" dirty="0">
                <a:solidFill>
                  <a:srgbClr val="0070C0"/>
                </a:solidFill>
                <a:effectLst/>
                <a:latin typeface="UICTFontTextStyleBody"/>
              </a:rPr>
              <a:t>在逆境中</a:t>
            </a:r>
            <a:r>
              <a:rPr lang="ja-JP" altLang="en-US" sz="4400" b="1" dirty="0">
                <a:solidFill>
                  <a:srgbClr val="00B050"/>
                </a:solidFill>
              </a:rPr>
              <a:t>因耶和華</a:t>
            </a:r>
            <a:r>
              <a:rPr lang="ja-JP" altLang="en-US" sz="4400" b="1" dirty="0">
                <a:solidFill>
                  <a:srgbClr val="FF33CC"/>
                </a:solidFill>
              </a:rPr>
              <a:t>歡欣</a:t>
            </a:r>
            <a:endParaRPr lang="en-US" sz="4400" dirty="0">
              <a:solidFill>
                <a:srgbClr val="FF33CC"/>
              </a:solidFill>
            </a:endParaRPr>
          </a:p>
        </p:txBody>
      </p:sp>
      <p:sp>
        <p:nvSpPr>
          <p:cNvPr id="14" name="TextBox 13">
            <a:extLst>
              <a:ext uri="{FF2B5EF4-FFF2-40B4-BE49-F238E27FC236}">
                <a16:creationId xmlns:a16="http://schemas.microsoft.com/office/drawing/2014/main" id="{92DA349C-81AD-DEAB-205F-2B0A20184127}"/>
              </a:ext>
            </a:extLst>
          </p:cNvPr>
          <p:cNvSpPr txBox="1"/>
          <p:nvPr/>
        </p:nvSpPr>
        <p:spPr>
          <a:xfrm>
            <a:off x="18344" y="1906988"/>
            <a:ext cx="5934377" cy="3046988"/>
          </a:xfrm>
          <a:prstGeom prst="rect">
            <a:avLst/>
          </a:prstGeom>
          <a:noFill/>
        </p:spPr>
        <p:txBody>
          <a:bodyPr wrap="square">
            <a:spAutoFit/>
          </a:bodyPr>
          <a:lstStyle/>
          <a:p>
            <a:r>
              <a:rPr lang="en-HK" sz="3200" i="0" dirty="0">
                <a:solidFill>
                  <a:srgbClr val="000000"/>
                </a:solidFill>
                <a:effectLst/>
                <a:latin typeface="system-ui"/>
              </a:rPr>
              <a:t>「你已將我的哀哭變為</a:t>
            </a:r>
            <a:r>
              <a:rPr lang="en-HK" sz="3200" b="1" i="0" dirty="0">
                <a:solidFill>
                  <a:srgbClr val="FF33CC"/>
                </a:solidFill>
                <a:effectLst/>
                <a:latin typeface="system-ui"/>
              </a:rPr>
              <a:t>跳舞</a:t>
            </a:r>
            <a:r>
              <a:rPr lang="en-HK" sz="3200" i="0" dirty="0">
                <a:solidFill>
                  <a:srgbClr val="000000"/>
                </a:solidFill>
                <a:effectLst/>
                <a:latin typeface="system-ui"/>
              </a:rPr>
              <a:t> ， 將我的麻衣</a:t>
            </a:r>
            <a:r>
              <a:rPr lang="en-HK" sz="3200" b="1" i="0" dirty="0">
                <a:solidFill>
                  <a:srgbClr val="000000"/>
                </a:solidFill>
                <a:effectLst/>
                <a:latin typeface="system-ui"/>
              </a:rPr>
              <a:t>脫</a:t>
            </a:r>
            <a:r>
              <a:rPr lang="en-HK" sz="3200" i="0" dirty="0">
                <a:solidFill>
                  <a:srgbClr val="000000"/>
                </a:solidFill>
                <a:effectLst/>
                <a:latin typeface="system-ui"/>
              </a:rPr>
              <a:t>去 ，給我披上</a:t>
            </a:r>
            <a:r>
              <a:rPr lang="en-HK" sz="3200" b="1" i="0" dirty="0">
                <a:solidFill>
                  <a:srgbClr val="FF33CC"/>
                </a:solidFill>
                <a:effectLst/>
                <a:latin typeface="system-ui"/>
              </a:rPr>
              <a:t>喜 樂 </a:t>
            </a:r>
            <a:r>
              <a:rPr lang="en-HK" sz="3200" i="0" dirty="0">
                <a:solidFill>
                  <a:srgbClr val="000000"/>
                </a:solidFill>
                <a:effectLst/>
                <a:latin typeface="system-ui"/>
              </a:rPr>
              <a:t>，好叫我的靈歌頌你，並不 住聲 </a:t>
            </a:r>
            <a:r>
              <a:rPr lang="en-HK" sz="3200" dirty="0">
                <a:solidFill>
                  <a:srgbClr val="000000"/>
                </a:solidFill>
                <a:latin typeface="system-ui"/>
              </a:rPr>
              <a:t>。</a:t>
            </a:r>
            <a:r>
              <a:rPr lang="en-HK" sz="3200" i="0" dirty="0">
                <a:solidFill>
                  <a:srgbClr val="000000"/>
                </a:solidFill>
                <a:effectLst/>
                <a:latin typeface="system-ui"/>
              </a:rPr>
              <a:t>耶和華 ─ 我的神啊</a:t>
            </a:r>
            <a:r>
              <a:rPr lang="en-HK" sz="3200" dirty="0">
                <a:solidFill>
                  <a:srgbClr val="000000"/>
                </a:solidFill>
                <a:latin typeface="system-ui"/>
              </a:rPr>
              <a:t>，</a:t>
            </a:r>
            <a:r>
              <a:rPr lang="en-HK" sz="3200" i="0" dirty="0">
                <a:solidFill>
                  <a:srgbClr val="000000"/>
                </a:solidFill>
                <a:effectLst/>
                <a:latin typeface="system-ui"/>
              </a:rPr>
              <a:t> 我 要稱謝你，直到永遠 ！」《詩篇30:11-12 》</a:t>
            </a:r>
          </a:p>
        </p:txBody>
      </p:sp>
    </p:spTree>
    <p:extLst>
      <p:ext uri="{BB962C8B-B14F-4D97-AF65-F5344CB8AC3E}">
        <p14:creationId xmlns:p14="http://schemas.microsoft.com/office/powerpoint/2010/main" val="39925614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3658" y="0"/>
            <a:ext cx="9177658" cy="1059581"/>
          </a:xfrm>
        </p:spPr>
        <p:txBody>
          <a:bodyPr>
            <a:noAutofit/>
          </a:bodyPr>
          <a:lstStyle/>
          <a:p>
            <a:endParaRPr lang="zh-HK" altLang="en-US" sz="2400" b="1" dirty="0">
              <a:solidFill>
                <a:srgbClr val="AC14A1"/>
              </a:solidFill>
            </a:endParaRPr>
          </a:p>
        </p:txBody>
      </p:sp>
      <p:pic>
        <p:nvPicPr>
          <p:cNvPr id="4" name="Picture 2">
            <a:extLst>
              <a:ext uri="{FF2B5EF4-FFF2-40B4-BE49-F238E27FC236}">
                <a16:creationId xmlns:a16="http://schemas.microsoft.com/office/drawing/2014/main" id="{0F57DFAA-6BE7-4F3D-B995-BCA794E3A71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331640" y="1306703"/>
            <a:ext cx="5551972" cy="289050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a:extLst>
              <a:ext uri="{FF2B5EF4-FFF2-40B4-BE49-F238E27FC236}">
                <a16:creationId xmlns:a16="http://schemas.microsoft.com/office/drawing/2014/main" id="{C5F41A04-789F-4B83-927F-4778FED1A149}"/>
              </a:ext>
            </a:extLst>
          </p:cNvPr>
          <p:cNvPicPr>
            <a:picLocks noChangeAspect="1"/>
          </p:cNvPicPr>
          <p:nvPr/>
        </p:nvPicPr>
        <p:blipFill>
          <a:blip r:embed="rId4"/>
          <a:stretch>
            <a:fillRect/>
          </a:stretch>
        </p:blipFill>
        <p:spPr>
          <a:xfrm>
            <a:off x="-33658" y="2065697"/>
            <a:ext cx="2993395" cy="3063506"/>
          </a:xfrm>
          <a:prstGeom prst="rect">
            <a:avLst/>
          </a:prstGeom>
        </p:spPr>
      </p:pic>
      <p:pic>
        <p:nvPicPr>
          <p:cNvPr id="9" name="Picture 8">
            <a:extLst>
              <a:ext uri="{FF2B5EF4-FFF2-40B4-BE49-F238E27FC236}">
                <a16:creationId xmlns:a16="http://schemas.microsoft.com/office/drawing/2014/main" id="{06767267-D520-41B8-B3A3-A1B6CE8EE9A8}"/>
              </a:ext>
            </a:extLst>
          </p:cNvPr>
          <p:cNvPicPr>
            <a:picLocks noChangeAspect="1"/>
          </p:cNvPicPr>
          <p:nvPr/>
        </p:nvPicPr>
        <p:blipFill>
          <a:blip r:embed="rId5"/>
          <a:stretch>
            <a:fillRect/>
          </a:stretch>
        </p:blipFill>
        <p:spPr>
          <a:xfrm>
            <a:off x="6205364" y="946291"/>
            <a:ext cx="2859272" cy="2871465"/>
          </a:xfrm>
          <a:prstGeom prst="rect">
            <a:avLst/>
          </a:prstGeom>
        </p:spPr>
      </p:pic>
      <p:sp>
        <p:nvSpPr>
          <p:cNvPr id="5" name="矩形 4">
            <a:extLst>
              <a:ext uri="{FF2B5EF4-FFF2-40B4-BE49-F238E27FC236}">
                <a16:creationId xmlns:a16="http://schemas.microsoft.com/office/drawing/2014/main" id="{4549441B-75F8-4010-9113-CD9F45073575}"/>
              </a:ext>
            </a:extLst>
          </p:cNvPr>
          <p:cNvSpPr/>
          <p:nvPr/>
        </p:nvSpPr>
        <p:spPr>
          <a:xfrm>
            <a:off x="2513868" y="3817756"/>
            <a:ext cx="6630132" cy="892552"/>
          </a:xfrm>
          <a:prstGeom prst="rect">
            <a:avLst/>
          </a:prstGeom>
        </p:spPr>
        <p:txBody>
          <a:bodyPr wrap="square">
            <a:spAutoFit/>
          </a:bodyPr>
          <a:lstStyle/>
          <a:p>
            <a:r>
              <a:rPr lang="en-HK" altLang="zh-HK" sz="3200" b="1" dirty="0">
                <a:solidFill>
                  <a:srgbClr val="AC14A1"/>
                </a:solidFill>
                <a:latin typeface="Calibri" panose="020F0502020204030204" pitchFamily="34" charset="0"/>
              </a:rPr>
              <a:t>Sister </a:t>
            </a:r>
            <a:r>
              <a:rPr lang="en-US" altLang="zh-HK" sz="3200" b="1" dirty="0">
                <a:solidFill>
                  <a:srgbClr val="AC14A1"/>
                </a:solidFill>
                <a:latin typeface="Calibri" panose="020F0502020204030204" pitchFamily="34" charset="0"/>
              </a:rPr>
              <a:t>Annie </a:t>
            </a:r>
            <a:r>
              <a:rPr lang="en-US" altLang="zh-HK" sz="3200" b="1" dirty="0" err="1">
                <a:solidFill>
                  <a:srgbClr val="AC14A1"/>
                </a:solidFill>
                <a:latin typeface="Calibri" panose="020F0502020204030204" pitchFamily="34" charset="0"/>
              </a:rPr>
              <a:t>Skau</a:t>
            </a:r>
            <a:r>
              <a:rPr lang="en-US" altLang="zh-HK" sz="3200" b="1" dirty="0">
                <a:solidFill>
                  <a:srgbClr val="AC14A1"/>
                </a:solidFill>
                <a:latin typeface="Calibri" panose="020F0502020204030204" pitchFamily="34" charset="0"/>
              </a:rPr>
              <a:t> </a:t>
            </a:r>
            <a:r>
              <a:rPr lang="en-US" altLang="zh-HK" sz="3200" b="1" dirty="0" err="1">
                <a:solidFill>
                  <a:srgbClr val="AC14A1"/>
                </a:solidFill>
                <a:latin typeface="Calibri" panose="020F0502020204030204" pitchFamily="34" charset="0"/>
              </a:rPr>
              <a:t>Berntsen</a:t>
            </a:r>
            <a:r>
              <a:rPr lang="en-US" altLang="zh-HK" sz="3200" b="1" dirty="0">
                <a:solidFill>
                  <a:srgbClr val="AC14A1"/>
                </a:solidFill>
                <a:latin typeface="Calibri" panose="020F0502020204030204" pitchFamily="34" charset="0"/>
              </a:rPr>
              <a:t> </a:t>
            </a:r>
            <a:r>
              <a:rPr lang="zh-HK" altLang="en-US" sz="2400" b="1" dirty="0">
                <a:solidFill>
                  <a:srgbClr val="AC14A1"/>
                </a:solidFill>
                <a:latin typeface="Calibri" panose="020F0502020204030204" pitchFamily="34" charset="0"/>
              </a:rPr>
              <a:t>司務道教士</a:t>
            </a:r>
            <a:br>
              <a:rPr lang="en-US" altLang="zh-TW" sz="3200" b="1" dirty="0">
                <a:solidFill>
                  <a:srgbClr val="AC14A1"/>
                </a:solidFill>
                <a:latin typeface="Calibri" panose="020F0502020204030204" pitchFamily="34" charset="0"/>
              </a:rPr>
            </a:br>
            <a:r>
              <a:rPr lang="en-HK" altLang="zh-TW" sz="2000" b="1" dirty="0">
                <a:solidFill>
                  <a:srgbClr val="AC14A1"/>
                </a:solidFill>
                <a:latin typeface="Calibri" panose="020F0502020204030204" pitchFamily="34" charset="0"/>
              </a:rPr>
              <a:t>(</a:t>
            </a:r>
            <a:r>
              <a:rPr lang="en-US" altLang="zh-HK" sz="2000" b="1" dirty="0">
                <a:solidFill>
                  <a:srgbClr val="AC14A1"/>
                </a:solidFill>
                <a:latin typeface="Calibri" panose="020F0502020204030204" pitchFamily="34" charset="0"/>
              </a:rPr>
              <a:t>29</a:t>
            </a:r>
            <a:r>
              <a:rPr lang="en-US" altLang="zh-TW" sz="2000" b="1" dirty="0">
                <a:solidFill>
                  <a:srgbClr val="AC14A1"/>
                </a:solidFill>
                <a:latin typeface="Calibri" panose="020F0502020204030204" pitchFamily="34" charset="0"/>
              </a:rPr>
              <a:t>.5.</a:t>
            </a:r>
            <a:r>
              <a:rPr lang="en-US" altLang="zh-HK" sz="2000" b="1" dirty="0">
                <a:solidFill>
                  <a:srgbClr val="AC14A1"/>
                </a:solidFill>
                <a:latin typeface="Calibri" panose="020F0502020204030204" pitchFamily="34" charset="0"/>
              </a:rPr>
              <a:t>1911 – 26</a:t>
            </a:r>
            <a:r>
              <a:rPr lang="en-US" altLang="zh-TW" sz="2000" b="1" dirty="0">
                <a:solidFill>
                  <a:srgbClr val="AC14A1"/>
                </a:solidFill>
                <a:latin typeface="Calibri" panose="020F0502020204030204" pitchFamily="34" charset="0"/>
              </a:rPr>
              <a:t>.11.</a:t>
            </a:r>
            <a:r>
              <a:rPr lang="en-US" altLang="zh-HK" sz="2000" b="1" dirty="0">
                <a:solidFill>
                  <a:srgbClr val="AC14A1"/>
                </a:solidFill>
                <a:latin typeface="Calibri" panose="020F0502020204030204" pitchFamily="34" charset="0"/>
              </a:rPr>
              <a:t>1992)</a:t>
            </a:r>
            <a:endParaRPr lang="zh-HK" altLang="en-US" sz="2000" b="1" dirty="0"/>
          </a:p>
        </p:txBody>
      </p:sp>
      <p:pic>
        <p:nvPicPr>
          <p:cNvPr id="6" name="Picture 5">
            <a:extLst>
              <a:ext uri="{FF2B5EF4-FFF2-40B4-BE49-F238E27FC236}">
                <a16:creationId xmlns:a16="http://schemas.microsoft.com/office/drawing/2014/main" id="{A22F44A6-6E53-5E01-071D-266D5737E10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31739"/>
            <a:ext cx="9177658" cy="1059581"/>
          </a:xfrm>
          <a:prstGeom prst="rect">
            <a:avLst/>
          </a:prstGeom>
        </p:spPr>
      </p:pic>
      <p:pic>
        <p:nvPicPr>
          <p:cNvPr id="7" name="圖片 6">
            <a:extLst>
              <a:ext uri="{FF2B5EF4-FFF2-40B4-BE49-F238E27FC236}">
                <a16:creationId xmlns:a16="http://schemas.microsoft.com/office/drawing/2014/main" id="{2510B153-86DB-4039-8C98-DCD27B09260E}"/>
              </a:ext>
            </a:extLst>
          </p:cNvPr>
          <p:cNvPicPr>
            <a:picLocks noChangeAspect="1"/>
          </p:cNvPicPr>
          <p:nvPr/>
        </p:nvPicPr>
        <p:blipFill>
          <a:blip r:embed="rId7"/>
          <a:stretch>
            <a:fillRect/>
          </a:stretch>
        </p:blipFill>
        <p:spPr>
          <a:xfrm>
            <a:off x="-180528" y="946290"/>
            <a:ext cx="3710766" cy="892552"/>
          </a:xfrm>
          <a:prstGeom prst="rect">
            <a:avLst/>
          </a:prstGeom>
        </p:spPr>
      </p:pic>
    </p:spTree>
    <p:extLst>
      <p:ext uri="{BB962C8B-B14F-4D97-AF65-F5344CB8AC3E}">
        <p14:creationId xmlns:p14="http://schemas.microsoft.com/office/powerpoint/2010/main" val="1399938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83B47-8D82-726D-F137-510851309265}"/>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24AF7A6C-EFE3-571C-5CCA-6F28DC856FDB}"/>
              </a:ext>
            </a:extLst>
          </p:cNvPr>
          <p:cNvSpPr>
            <a:spLocks noGrp="1"/>
          </p:cNvSpPr>
          <p:nvPr>
            <p:ph type="body" idx="1"/>
          </p:nvPr>
        </p:nvSpPr>
        <p:spPr/>
        <p:txBody>
          <a:bodyPr/>
          <a:lstStyle/>
          <a:p>
            <a:endParaRPr lang="en-US"/>
          </a:p>
        </p:txBody>
      </p:sp>
      <p:sp>
        <p:nvSpPr>
          <p:cNvPr id="5" name="Text Placeholder 4">
            <a:extLst>
              <a:ext uri="{FF2B5EF4-FFF2-40B4-BE49-F238E27FC236}">
                <a16:creationId xmlns:a16="http://schemas.microsoft.com/office/drawing/2014/main" id="{E3C30AB7-C461-11EB-F79B-6DB7DFE0A406}"/>
              </a:ext>
            </a:extLst>
          </p:cNvPr>
          <p:cNvSpPr>
            <a:spLocks noGrp="1"/>
          </p:cNvSpPr>
          <p:nvPr>
            <p:ph type="body" idx="11"/>
          </p:nvPr>
        </p:nvSpPr>
        <p:spPr/>
        <p:txBody>
          <a:bodyPr/>
          <a:lstStyle/>
          <a:p>
            <a:endParaRPr lang="en-US"/>
          </a:p>
        </p:txBody>
      </p:sp>
      <p:sp>
        <p:nvSpPr>
          <p:cNvPr id="6" name="Content Placeholder 5">
            <a:extLst>
              <a:ext uri="{FF2B5EF4-FFF2-40B4-BE49-F238E27FC236}">
                <a16:creationId xmlns:a16="http://schemas.microsoft.com/office/drawing/2014/main" id="{0C51C832-B6F9-D130-B055-31613DF7591F}"/>
              </a:ext>
            </a:extLst>
          </p:cNvPr>
          <p:cNvSpPr>
            <a:spLocks noGrp="1"/>
          </p:cNvSpPr>
          <p:nvPr>
            <p:ph sz="half" idx="12"/>
          </p:nvPr>
        </p:nvSpPr>
        <p:spPr/>
        <p:txBody>
          <a:bodyPr/>
          <a:lstStyle/>
          <a:p>
            <a:endParaRPr lang="en-US"/>
          </a:p>
        </p:txBody>
      </p:sp>
      <p:pic>
        <p:nvPicPr>
          <p:cNvPr id="4" name="Content Placeholder 3">
            <a:extLst>
              <a:ext uri="{FF2B5EF4-FFF2-40B4-BE49-F238E27FC236}">
                <a16:creationId xmlns:a16="http://schemas.microsoft.com/office/drawing/2014/main" id="{F1509300-A07D-4C4E-DE36-FCAE912AF37C}"/>
              </a:ext>
            </a:extLst>
          </p:cNvPr>
          <p:cNvPicPr>
            <a:picLocks noGrp="1" noChangeAspect="1"/>
          </p:cNvPicPr>
          <p:nvPr>
            <p:ph sz="half" idx="10"/>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716375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D546DAB-CBDA-935B-F30A-DF1D5E50649F}"/>
              </a:ext>
            </a:extLst>
          </p:cNvPr>
          <p:cNvSpPr>
            <a:spLocks noGrp="1"/>
          </p:cNvSpPr>
          <p:nvPr>
            <p:ph type="body" idx="1"/>
          </p:nvPr>
        </p:nvSpPr>
        <p:spPr/>
        <p:txBody>
          <a:bodyPr/>
          <a:lstStyle/>
          <a:p>
            <a:endParaRPr lang="en-US"/>
          </a:p>
        </p:txBody>
      </p:sp>
      <p:pic>
        <p:nvPicPr>
          <p:cNvPr id="7" name="Content Placeholder 6">
            <a:extLst>
              <a:ext uri="{FF2B5EF4-FFF2-40B4-BE49-F238E27FC236}">
                <a16:creationId xmlns:a16="http://schemas.microsoft.com/office/drawing/2014/main" id="{578381B8-DB18-665E-6627-D697AFE06E7F}"/>
              </a:ext>
            </a:extLst>
          </p:cNvPr>
          <p:cNvPicPr>
            <a:picLocks noGrp="1" noChangeAspect="1"/>
          </p:cNvPicPr>
          <p:nvPr>
            <p:ph sz="half" idx="10"/>
          </p:nvPr>
        </p:nvPicPr>
        <p:blipFill>
          <a:blip r:embed="rId3">
            <a:extLst>
              <a:ext uri="{28A0092B-C50C-407E-A947-70E740481C1C}">
                <a14:useLocalDpi xmlns:a14="http://schemas.microsoft.com/office/drawing/2010/main" val="0"/>
              </a:ext>
            </a:extLst>
          </a:blip>
          <a:stretch>
            <a:fillRect/>
          </a:stretch>
        </p:blipFill>
        <p:spPr>
          <a:xfrm>
            <a:off x="-54429" y="-77788"/>
            <a:ext cx="9209314" cy="5222875"/>
          </a:xfrm>
          <a:prstGeom prst="rect">
            <a:avLst/>
          </a:prstGeom>
        </p:spPr>
      </p:pic>
    </p:spTree>
    <p:extLst>
      <p:ext uri="{BB962C8B-B14F-4D97-AF65-F5344CB8AC3E}">
        <p14:creationId xmlns:p14="http://schemas.microsoft.com/office/powerpoint/2010/main" val="39945027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417F8D3A-DCBF-80EA-24C7-CE5BF3D41342}"/>
              </a:ext>
            </a:extLst>
          </p:cNvPr>
          <p:cNvPicPr>
            <a:picLocks noGrp="1" noChangeAspect="1"/>
          </p:cNvPicPr>
          <p:nvPr>
            <p:ph sz="half" idx="10"/>
          </p:nvPr>
        </p:nvPicPr>
        <p:blipFill>
          <a:blip r:embed="rId3">
            <a:extLst>
              <a:ext uri="{28A0092B-C50C-407E-A947-70E740481C1C}">
                <a14:useLocalDpi xmlns:a14="http://schemas.microsoft.com/office/drawing/2010/main" val="0"/>
              </a:ext>
            </a:extLst>
          </a:blip>
          <a:stretch>
            <a:fillRect/>
          </a:stretch>
        </p:blipFill>
        <p:spPr>
          <a:xfrm>
            <a:off x="0" y="-1"/>
            <a:ext cx="9144000" cy="5357813"/>
          </a:xfrm>
          <a:prstGeom prst="rect">
            <a:avLst/>
          </a:prstGeom>
        </p:spPr>
      </p:pic>
    </p:spTree>
    <p:extLst>
      <p:ext uri="{BB962C8B-B14F-4D97-AF65-F5344CB8AC3E}">
        <p14:creationId xmlns:p14="http://schemas.microsoft.com/office/powerpoint/2010/main" val="49802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3785D08C-E436-EBB3-4FA9-9825479E5193}"/>
              </a:ext>
            </a:extLst>
          </p:cNvPr>
          <p:cNvPicPr>
            <a:picLocks noGrp="1" noChangeAspect="1"/>
          </p:cNvPicPr>
          <p:nvPr>
            <p:ph sz="half" idx="10"/>
          </p:nvPr>
        </p:nvPicPr>
        <p:blipFill>
          <a:blip r:embed="rId3">
            <a:extLst>
              <a:ext uri="{28A0092B-C50C-407E-A947-70E740481C1C}">
                <a14:useLocalDpi xmlns:a14="http://schemas.microsoft.com/office/drawing/2010/main" val="0"/>
              </a:ext>
            </a:extLst>
          </a:blip>
          <a:stretch>
            <a:fillRect/>
          </a:stretch>
        </p:blipFill>
        <p:spPr>
          <a:xfrm>
            <a:off x="0" y="-119743"/>
            <a:ext cx="9144000" cy="5389563"/>
          </a:xfrm>
          <a:prstGeom prst="rect">
            <a:avLst/>
          </a:prstGeom>
        </p:spPr>
      </p:pic>
    </p:spTree>
    <p:extLst>
      <p:ext uri="{BB962C8B-B14F-4D97-AF65-F5344CB8AC3E}">
        <p14:creationId xmlns:p14="http://schemas.microsoft.com/office/powerpoint/2010/main" val="2539416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83B47-8D82-726D-F137-510851309265}"/>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24AF7A6C-EFE3-571C-5CCA-6F28DC856FDB}"/>
              </a:ext>
            </a:extLst>
          </p:cNvPr>
          <p:cNvSpPr>
            <a:spLocks noGrp="1"/>
          </p:cNvSpPr>
          <p:nvPr>
            <p:ph type="body" idx="1"/>
          </p:nvPr>
        </p:nvSpPr>
        <p:spPr/>
        <p:txBody>
          <a:bodyPr>
            <a:normAutofit fontScale="70000" lnSpcReduction="20000"/>
          </a:bodyPr>
          <a:lstStyle/>
          <a:p>
            <a:endParaRPr lang="en-US"/>
          </a:p>
        </p:txBody>
      </p:sp>
      <p:sp>
        <p:nvSpPr>
          <p:cNvPr id="5" name="Text Placeholder 4">
            <a:extLst>
              <a:ext uri="{FF2B5EF4-FFF2-40B4-BE49-F238E27FC236}">
                <a16:creationId xmlns:a16="http://schemas.microsoft.com/office/drawing/2014/main" id="{E3C30AB7-C461-11EB-F79B-6DB7DFE0A406}"/>
              </a:ext>
            </a:extLst>
          </p:cNvPr>
          <p:cNvSpPr>
            <a:spLocks noGrp="1"/>
          </p:cNvSpPr>
          <p:nvPr>
            <p:ph type="body" idx="11"/>
          </p:nvPr>
        </p:nvSpPr>
        <p:spPr/>
        <p:txBody>
          <a:bodyPr>
            <a:normAutofit fontScale="70000" lnSpcReduction="20000"/>
          </a:bodyPr>
          <a:lstStyle/>
          <a:p>
            <a:endParaRPr lang="en-US"/>
          </a:p>
        </p:txBody>
      </p:sp>
      <p:pic>
        <p:nvPicPr>
          <p:cNvPr id="7" name="Content Placeholder 6">
            <a:extLst>
              <a:ext uri="{FF2B5EF4-FFF2-40B4-BE49-F238E27FC236}">
                <a16:creationId xmlns:a16="http://schemas.microsoft.com/office/drawing/2014/main" id="{5BF8DEA1-411E-BF19-4FDB-AF8E7108190A}"/>
              </a:ext>
            </a:extLst>
          </p:cNvPr>
          <p:cNvPicPr>
            <a:picLocks noGrp="1" noChangeAspect="1"/>
          </p:cNvPicPr>
          <p:nvPr>
            <p:ph sz="half" idx="12"/>
          </p:nvPr>
        </p:nvPicPr>
        <p:blipFill>
          <a:blip r:embed="rId3">
            <a:extLst>
              <a:ext uri="{28A0092B-C50C-407E-A947-70E740481C1C}">
                <a14:useLocalDpi xmlns:a14="http://schemas.microsoft.com/office/drawing/2010/main" val="0"/>
              </a:ext>
            </a:extLst>
          </a:blip>
          <a:stretch>
            <a:fillRect/>
          </a:stretch>
        </p:blipFill>
        <p:spPr>
          <a:xfrm>
            <a:off x="0" y="0"/>
            <a:ext cx="9144000" cy="5143499"/>
          </a:xfrm>
          <a:prstGeom prst="rect">
            <a:avLst/>
          </a:prstGeom>
        </p:spPr>
      </p:pic>
    </p:spTree>
    <p:extLst>
      <p:ext uri="{BB962C8B-B14F-4D97-AF65-F5344CB8AC3E}">
        <p14:creationId xmlns:p14="http://schemas.microsoft.com/office/powerpoint/2010/main" val="2047206298"/>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文件" ma:contentTypeID="0x010100AFB91DA2C427E447A9108EA2B3779F39" ma:contentTypeVersion="18" ma:contentTypeDescription="建立新的文件。" ma:contentTypeScope="" ma:versionID="b3cd8b798bf687aa765f4a04adf989ac">
  <xsd:schema xmlns:xsd="http://www.w3.org/2001/XMLSchema" xmlns:xs="http://www.w3.org/2001/XMLSchema" xmlns:p="http://schemas.microsoft.com/office/2006/metadata/properties" xmlns:ns3="44d7f3f1-2bc7-4136-812b-2f5e0e2517e0" xmlns:ns4="e5a36eae-d8aa-4f2c-8003-f2f23d0af26d" targetNamespace="http://schemas.microsoft.com/office/2006/metadata/properties" ma:root="true" ma:fieldsID="7c1536e30067f9a029e38ef1e35e7a28" ns3:_="" ns4:_="">
    <xsd:import namespace="44d7f3f1-2bc7-4136-812b-2f5e0e2517e0"/>
    <xsd:import namespace="e5a36eae-d8aa-4f2c-8003-f2f23d0af26d"/>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ServiceLocation" minOccurs="0"/>
                <xsd:element ref="ns3:MediaLengthInSeconds" minOccurs="0"/>
                <xsd:element ref="ns3:_activity" minOccurs="0"/>
                <xsd:element ref="ns3:MediaServiceObjectDetectorVersions" minOccurs="0"/>
                <xsd:element ref="ns3:MediaServiceSystemTags" minOccurs="0"/>
                <xsd:element ref="ns3:MediaServiceSearchPropertie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d7f3f1-2bc7-4136-812b-2f5e0e2517e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_activity" ma:index="19" nillable="true" ma:displayName="_activity" ma:hidden="true" ma:internalName="_activity">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5a36eae-d8aa-4f2c-8003-f2f23d0af26d" elementFormDefault="qualified">
    <xsd:import namespace="http://schemas.microsoft.com/office/2006/documentManagement/types"/>
    <xsd:import namespace="http://schemas.microsoft.com/office/infopath/2007/PartnerControls"/>
    <xsd:element name="SharedWithUsers" ma:index="23" nillable="true" ma:displayName="共用對象:"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共用詳細資料" ma:internalName="SharedWithDetails" ma:readOnly="true">
      <xsd:simpleType>
        <xsd:restriction base="dms:Note">
          <xsd:maxLength value="255"/>
        </xsd:restriction>
      </xsd:simpleType>
    </xsd:element>
    <xsd:element name="SharingHintHash" ma:index="25" nillable="true" ma:displayName="共用提示雜湊"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內容類型"/>
        <xsd:element ref="dc:title" minOccurs="0" maxOccurs="1" ma:index="4" ma:displayName="標題"/>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44d7f3f1-2bc7-4136-812b-2f5e0e2517e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9BDC96B-2B3B-42AE-9475-465676A820F0}">
  <ds:schemaRefs>
    <ds:schemaRef ds:uri="http://schemas.microsoft.com/office/2006/metadata/contentType"/>
    <ds:schemaRef ds:uri="http://schemas.microsoft.com/office/2006/metadata/properties/metaAttributes"/>
    <ds:schemaRef ds:uri="http://www.w3.org/2000/xmlns/"/>
    <ds:schemaRef ds:uri="http://www.w3.org/2001/XMLSchema"/>
    <ds:schemaRef ds:uri="44d7f3f1-2bc7-4136-812b-2f5e0e2517e0"/>
    <ds:schemaRef ds:uri="e5a36eae-d8aa-4f2c-8003-f2f23d0af26d"/>
  </ds:schemaRefs>
</ds:datastoreItem>
</file>

<file path=customXml/itemProps2.xml><?xml version="1.0" encoding="utf-8"?>
<ds:datastoreItem xmlns:ds="http://schemas.openxmlformats.org/officeDocument/2006/customXml" ds:itemID="{F0D75965-CFF6-4B43-9799-D61FB2CE98DF}">
  <ds:schemaRefs>
    <ds:schemaRef ds:uri="http://schemas.microsoft.com/office/2006/metadata/properties"/>
    <ds:schemaRef ds:uri="http://www.w3.org/2000/xmlns/"/>
    <ds:schemaRef ds:uri="44d7f3f1-2bc7-4136-812b-2f5e0e2517e0"/>
    <ds:schemaRef ds:uri="http://www.w3.org/2001/XMLSchema-instance"/>
  </ds:schemaRefs>
</ds:datastoreItem>
</file>

<file path=customXml/itemProps3.xml><?xml version="1.0" encoding="utf-8"?>
<ds:datastoreItem xmlns:ds="http://schemas.openxmlformats.org/officeDocument/2006/customXml" ds:itemID="{055C0E4D-CDE9-45E1-99A6-E15A592351E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8876</TotalTime>
  <Words>3455</Words>
  <Application>Microsoft Office PowerPoint</Application>
  <PresentationFormat>On-screen Show (16:9)</PresentationFormat>
  <Paragraphs>144</Paragraphs>
  <Slides>30</Slides>
  <Notes>30</Notes>
  <HiddenSlides>0</HiddenSlides>
  <MMClips>2</MMClips>
  <ScaleCrop>false</ScaleCrop>
  <HeadingPairs>
    <vt:vector size="4" baseType="variant">
      <vt:variant>
        <vt:lpstr>Theme</vt:lpstr>
      </vt:variant>
      <vt:variant>
        <vt:i4>2</vt:i4>
      </vt:variant>
      <vt:variant>
        <vt:lpstr>Slide Titles</vt:lpstr>
      </vt:variant>
      <vt:variant>
        <vt:i4>30</vt:i4>
      </vt:variant>
    </vt:vector>
  </HeadingPairs>
  <TitlesOfParts>
    <vt:vector size="32" baseType="lpstr">
      <vt:lpstr>Office 佈景主題</vt:lpstr>
      <vt:lpstr>Office Theme</vt:lpstr>
      <vt:lpstr>主題： 「  逆境中因耶和華歡欣」  講道經文： 哈巴谷書第3章16至19節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主題： 「  逆境中因耶和華歡欣」  講道經文： 哈巴谷書第3章16至19節 </vt:lpstr>
      <vt:lpstr>PowerPoint Presentation</vt:lpstr>
      <vt:lpstr>PowerPoint Presentation</vt:lpstr>
      <vt:lpstr>PowerPoint Presentation</vt:lpstr>
      <vt:lpstr>PowerPoint Presentation</vt:lpstr>
      <vt:lpstr>PowerPoint Presentation</vt:lpstr>
      <vt:lpstr>《哈巴谷書3:16-19》</vt:lpstr>
      <vt:lpstr>PowerPoint Presentation</vt:lpstr>
      <vt:lpstr>《哈巴谷書2:1-3》</vt:lpstr>
      <vt:lpstr>PowerPoint Presentation</vt:lpstr>
      <vt:lpstr>《哈巴谷書3:16-19》</vt:lpstr>
      <vt:lpstr>《詩篇‬ ‭147:1-5‬ 》</vt:lpstr>
      <vt:lpstr>《詩篇‬ ‭147:1-5‬ 》</vt:lpstr>
      <vt:lpstr>《詩篇‬ ‭147:1-5‬ 》</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LEE, SUI-CHEONG LARRY</dc:creator>
  <cp:lastModifiedBy>CHIU, KIT-YEE JUDY</cp:lastModifiedBy>
  <cp:revision>275</cp:revision>
  <dcterms:created xsi:type="dcterms:W3CDTF">2016-09-28T01:31:32Z</dcterms:created>
  <dcterms:modified xsi:type="dcterms:W3CDTF">2026-07-18T04:04:40Z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0x010100AFB91DA2C427E447A9108EA2B3779F39</vt:lpwstr>
  </property>
</Properties>
</file>