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2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10.xml" ContentType="application/vnd.openxmlformats-officedocument.presentationml.notesSlide+xml"/>
  <Override PartName="/ppt/ink/ink6.xml" ContentType="application/inkml+xml"/>
  <Override PartName="/ppt/ink/ink7.xml" ContentType="application/inkml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autoCompressPictures="0">
  <p:sldMasterIdLst>
    <p:sldMasterId id="2147483665" r:id="rId1"/>
    <p:sldMasterId id="2147483682" r:id="rId2"/>
  </p:sldMasterIdLst>
  <p:notesMasterIdLst>
    <p:notesMasterId r:id="rId14"/>
  </p:notesMasterIdLst>
  <p:sldIdLst>
    <p:sldId id="261" r:id="rId3"/>
    <p:sldId id="322" r:id="rId4"/>
    <p:sldId id="315" r:id="rId5"/>
    <p:sldId id="316" r:id="rId6"/>
    <p:sldId id="323" r:id="rId7"/>
    <p:sldId id="327" r:id="rId8"/>
    <p:sldId id="324" r:id="rId9"/>
    <p:sldId id="328" r:id="rId10"/>
    <p:sldId id="325" r:id="rId11"/>
    <p:sldId id="326" r:id="rId12"/>
    <p:sldId id="329" r:id="rId13"/>
  </p:sldIdLst>
  <p:sldSz cx="12192000" cy="6858000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B8E818F-83B4-42DF-910A-CF69AF1080A5}">
          <p14:sldIdLst>
            <p14:sldId id="261"/>
            <p14:sldId id="322"/>
            <p14:sldId id="315"/>
            <p14:sldId id="316"/>
            <p14:sldId id="323"/>
            <p14:sldId id="327"/>
            <p14:sldId id="324"/>
            <p14:sldId id="328"/>
            <p14:sldId id="325"/>
            <p14:sldId id="326"/>
            <p14:sldId id="32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5B5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64645" autoAdjust="0"/>
  </p:normalViewPr>
  <p:slideViewPr>
    <p:cSldViewPr snapToGrid="0">
      <p:cViewPr>
        <p:scale>
          <a:sx n="50" d="100"/>
          <a:sy n="50" d="100"/>
        </p:scale>
        <p:origin x="1291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4090"/>
    </p:cViewPr>
  </p:outlin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>
        <p:scale>
          <a:sx n="87" d="100"/>
          <a:sy n="87" d="100"/>
        </p:scale>
        <p:origin x="2544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3T04:31:33.640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28 229 2793,'10'-92'8317,"-27"77"-7798,15 13-507,-1 0 0,1 1 1,0-1-1,0 0 0,0 0 0,1-1 0,-3-2 1,3 1 66,1 0 0,-1 0 0,1 0 0,0-1 1,0 1-1,0 0 0,1-1 0,0 1 0,1-5 1,-1 6-78,1 0 0,-1 1 1,1 0-1,-1-1 1,1 1-1,0 0 0,0-1 1,0 1-1,0 0 0,0 0 1,0 1-1,1-1 1,-1 0-1,1 1 0,-1 0 1,1-1-1,-1 1 0,1 0 1,5-1-1,7-2 5,-1 1 0,26-2 0,-23 3 22,7 1 0,1 0 0,-1 1 0,32 5 0,-19-1-2,-23-3-19,-1 0 5,-1 0 0,21 6 1,-9-1-11,45 11 2,-55-15 6,25-1 1,-28-1-5,0 0 0,0 1 1,21 4-1,-11 1-7,-11-3 0,1 0 0,-1-1 0,22 3 0,29 1 4,15-1 17,-57-2-15,0-1-1,0-1 0,0-1 0,22-3 1,40-12 3,-40 7-4,70-6 1,93 12-6,-108 3 8,-26 1 10,71-7 0,-52-3 33,156 7 0,-238 1-50,-1 0 0,0-1 0,1 0 0,-1 0 0,8-2 0,21-3-1,-25 5 7,-1 0 1,0 1-1,0 1 1,0 0-1,1 0 0,9 3 338,-27-4-234,-2 0-108,0 1 0,1 1-1,-1-1 1,1 1 0,-1 1 0,-9 4 0,5 4-710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3T06:10:47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0 250 2473,'51'-54'8586,"-54"51"-8461,3 2-69,-1 0-1,1-1 1,-1 0 0,1 1 0,-1-1-1,1 1 1,0-1 0,0 1 0,0-1 0,0 0-1,0 1 1,0-1 0,1 1 0,-1-1-1,0 0 1,1 1 0,-1-1 0,1 1 0,-1-1-1,1 1 1,0 0 0,1-3 0,5 1-43,1 0 1,-1 0 0,1 1 0,-1 0-1,1 0 1,0 1 0,-1 0 0,1 1-1,10-1 1,24-2 145,23-9 46,76-10-88,-91 19-111,26-4 14,24 0-4,-20 3-4,-27 1-3,-29 2 20,1-1 0,31-7 0,-1 1-25,-38 6 3,-1 0-1,21-6 1,-15 1-2,1 2-1,0 0 1,1 1 0,44 0 0,-15 4-5,75-2 0,104-5-1,-169 7-2,-22-2-18,-30 0 25,-1 1 0,1 1 0,-1 0 1,1 0-1,17 4 0,-20-2-4,1-3 0,-9-2 0,0 2 0,4 1 0,-1-1 0,1 1 0,-1-1 0,1 1 0,-1 0 0,8 1 0,0 0 0,-3-2 0,-5 1 0,0 0 0,-1 0 0,1 0 0,-1 0 0,1 1 0,0-1 0,-1 0 0,1 1 0,-1 0 0,4 1 0,5 1 30,1 0 1,0 0-1,0-1 1,0-1-1,0 0 1,0-1 0,0 0-1,12-2 1,-8 1 5,-13 1-25,0 0 1,0 0-1,0 0 1,0 0-1,0-1 1,0 0 0,0 1-1,0-1 1,0 0-1,0-1 1,5-2-1,-4 2-26,-4 2-9,0 0 0,1 0-1,-1 0 1,0 0 0,1 0 0,-1 0 0,0-1 0,1 1 0,-1 0 0,0 0 0,3-4-266,-3 4 266,0 0 0,0-1 0,0 1 0,0 0 0,1-1 0,-1 1 0,0 0 0,0-1-1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3T05:17:45.294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0 509 11018,'4'12'41,"18"36"3544,-9-45-3344,-3 1-182,0-1 1,1-1 0,0 1 0,-1-2-1,17 1 1,-5 0 49,45-4 0,21-13 55,-54 8-137,0 2-1,43-1 1,16 4 1,50 1-19,20 6 19,-72-12-18,-19 0-11,41-6 1,-36 3 0,-37 5 0,79-20 0,-91 19 3,0 2 0,0 1 0,46 0-1,20-2 3,53-3 4,-20 2-2,-15 1 2,-17 2-2,202-11-7,16 22 22,-231-3-20,410 5 12,-408-14-11,16-1-4,118 6 1,136 0 0,-235-7 0,60 1 3,203 42 26,-51-9-29,-123-31 0,-90-2 0,49-4 0,10 0 3,-83 8 7,394-11-7,-198 20-2,-105 0 6,117 2-7,-221-11 0,121-17 0,-102 6 0,17 0 0,145-13 3,17-4 13,52-2-3,65 8-13,-249 15 5,65-8 20,-18-6-9,9-1-14,-177 19-2,145-23 0,-68 11 5,117-2-1,-86 10-5,96-7 3,44-4 28,14 1 89,2 0-24,-147-2-86,-89 10 12,107-5-1,-80 9 17,-61 3-17,1 1 0,-1 1 1,34 3-1,-25 1 10,31-1 0,-55-1-24,0-1 1,-1 1-1,1 0 1,0 1-1,8 3 1,-11-5 34,-2 0-53,0-1 0,0 0 0,0 0 0,0 1 0,-1-1 0,1 0 0,0 1 0,-1-1 0,1 0 0,0 1 0,-1-1 0,1 0 0,-1 1 0,1-1 0,-1 1 0,1-1 0,-1 1 0,1-1 0,-1 1 0,1-1 0,-1 1 0,0 0 0,1-1 0,-1 1 0,0 0 0,0-1 0,0 1 0,-69-70-4326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3T05:17:59.29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7 184 3001,'3'12'8487,"-11"14"-7780,8-26-677,-1 1 1,1-1 0,0 1 0,0-1 0,0 1 0,0-1-1,0 1 1,0-1 0,0 1 0,0-1 0,0 1-1,0-1 1,0 1 0,1-1 0,-1 1 0,0-1 0,0 1-1,0-1 1,1 1 0,-1-1 0,0 1 0,1-1 0,-1 1-1,0-1 1,1 0 0,-1 1 0,0-1 0,1 0-1,-1 1 1,1-1 0,-1 0 0,1 1 0,-1-1 0,0 0-1,1 0 1,-1 0 0,1 1 0,0-1 0,-1 0-1,1 0 1,1 1-62,21 6 43,23 1 8,-42-7-16,-1-1-1,1 0 1,0 0 0,0-1-1,0 1 1,-1-1 0,1 1 0,4-3-1,9-1 8,7 1 36,0 0-1,-1-2 1,1-1 0,41-16-1,-48 16 10,0 1-1,0 0 0,1 2 1,-1 0-1,1 0 1,27 1-1,-41 2-52,17-1 9,31 5 0,-38-3-6,0 0 1,0 0-1,0-1 1,22-4-1,2-2 19,0 2 0,0 2 0,48 2 0,-26 3 14,37 1 14,-49-3-23,-12 0 65,52-6 0,-25 0 1,75 3 1,19-1-67,-75-6-21,52-2 15,101-1 23,-48 4-24,211 4-19,-234 6 13,179 5-1,212 11 5,-258-10-5,-236-7-13,178 0 6,-1-18-5,58-10 46,-50-5-7,-129 13-14,20 5 19,-71 8-38,123-12 29,-131 13-32,62 2 0,61 11 4,-25-1-7,259-12 12,-246 4-16,22-1 0,149 2 0,-250 3 0,-56-1 0,1 2 0,33 9 0,2 0 0,39-3 0,-66-8 0,43 9 0,-23-1 6,102 0 1,-62-5 6,244-4 142,-161-4-120,-54 3-24,364-10 108,-96-3-89,-238 6-6,-63 2-9,-10 2-3,185-12 72,34 3 121,-218 7-109,-41 1-24,-9 1-20,-14 1-5,35 1-1,-53 1-43,0 1 0,1 0 0,-1 1 0,0 0 0,-1 0 0,1 0 0,0 1 0,10 6 0,-10-3 27,-10-6-138,1 0 1,0 0-1,-1 0 1,1 0 0,0 0-1,-1 0 1,1 0-1,0-1 1,-1 1 0,1 0-1,0-1 1,-2 0 0,-51-17-1966,40 12 1649,1-2-1,-14-8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3T05:18:01.62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13 164 3425,'-12'33'9897,"52"-25"-8856,-37-8-1029,10 2 41,-1-2 0,1 0 0,0 0 0,20-4 0,5 0-1,1 2 0,68 6-1,-33-1-37,165-2 53,-129-1-4,-8 2-6,-43 1-33,69-7-1,50-15-3,290-18 276,204 35-6,-348 3-117,-182-2-113,220 8 231,100 20-142,-325-27-113,192-26 0,630-66 198,-584 87-116,-80 2-50,133-6 102,129 4-47,-68 2-34,-378 7-85,-16-1 0,-43 0 23,88 15 0,-98-11-19,-9 3 3,-27-8 5,0 0-1,1 0 0,-1-1 0,1 0 0,6 1 0,-12-3 4,-1 0 0,0-1 0,1 1 0,-1 0 1,0 0-1,0-1 0,0 1 0,0 0 0,0 0 0,0-3 1,0 2-11,0-3-9,0 4 0,-1 0 0,1 0 0,0 0 0,0 0 0,0 0 0,0 0 0,0 0 0,1 0 0,-1 0 0,0-1 0,0 1 0,1 0 0,-1 0 0,0 0 0,1 0 0,-1 0 0,1 1 0,0-1 0,-1 0 0,1 0 0,0 0 0,-1 0 0,1 1 0,0-1 0,1-1 0,76-43-5733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3T06:04:09.362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55 296 4969,'-16'-27'4010,"13"18"-3732,0 0-1,-2-14 1,-3-10 791,7 31-939,0-1 1,0 1-1,0 0 0,0 0 1,-1 0-1,1 0 0,-2-2 1,-5-8 362,8 11-447,0 0-18,1 2-14,1-1 0,0 0 1,-1 1-1,1-1 0,-1 1 1,1 0-1,0-1 0,-1 1 1,2 1-1,10 5 128,28 5 362,-39-12-495,1 1-1,-1 0 1,0-1 0,0 1-1,0 0 1,0 0-1,1 0 1,1 2 0,5 3 5,-2 0 3,1-2 0,0 1 0,0-1 0,0 0 0,0 0 0,1-1 0,11 3 0,13 0 62,0-2-1,55-1 0,67-10 16,-81 2-24,-43 3-52,162-2 44,-67 15-63,39 0 22,-75-5-19,116 23 0,15 2-2,36 11 0,-61-7 0,27-15 25,-41-4-26,-98-9 1,1-3 0,129-10 0,-171 2 0,315-14 0,-184 25-1,132 1 50,-37-25-49,-78 3 0,-80 7 0,-5 0-7,71-7-10,200 7 41,-342 7-24,192 8 0,161 1 0,115-54-23,-445 37 22,175-24 14,234-23 22,-33 40-11,-266 17 14,157-3 153,0-27-68,29-8-75,-68 24-24,-145 6-24,84 7 0,-83 2 0,69-13 0,-83 3 0,250-24 9,-95 6 10,225-1 45,-359 26-46,22-2 20,500-40-34,-525 33-4,198 12 0,-214 1 0,78 7 0,-17 2 0,-31-3 0,209-4 0,-82-4 0,-180 1 0,46 6 4,3 0 20,197 9 17,50 0 2,160 0-34,-90-1-2,-167-26 69,-141 2-21,3-1 24,106-1 174,-91-1-108,-128 6-63,7 2 52,86 9 0,26-1-57,-108-7-12,-15 1 13,1-3 1,56-9-1,-108 12-76,1-1 0,-1 1 0,0 0 0,0 0 1,0 0-1,0 0 0,0-1 0,0 1 0,0 0 0,0 0 0,0 0 0,0 0 0,0-1 0,0 1 0,0 0 0,0 0 0,0 0 1,0-1-1,0 1 0,0 0 0,0 0 0,0 0 0,0-1 0,0 1 0,0 0 0,0 0 0,0 0 0,0 0 0,0-1 1,0 1-1,0 0 0,-1 0 0,1 0 0,0 0 0,0-1 0,0 1 0,0 0 0,0 0 0,-1 0 0,1 0 0,0 0 0,-1-1-8,1 0 0,0 1 0,-1-1-1,0 1 1,1-1 0,-1 1 0,1-1-1,-1 1 1,0 0 0,1-1 0,-1 1-1,0 0 1,1-1 0,-2 1-1,-12-1-153,9 2-179,1-1-1,-1-1 1,1 1 0,-1 0-1,1-1 1,-1 0 0,-8-3-1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3T06:04:21.457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0 235 4361,'5'-5'4523,"-2"0"-4177,19-3-343,-17 7 104,1-1 1,0 0 0,-1 0-1,1-1 1,-1 0 0,10-6-1,-6 3 162,1 0 0,0 0 0,0 1-1,1 0 1,-1 1 0,1 0 0,0 1 0,12-2-1,22-2-176,1 2 1,59 1-1,19-1 270,-56-7-63,-44 7-163,27-3 0,10 4-50,93 5 0,-77 1-65,-46-3-20,37 5 1,-20 0 13,1-3-1,88-9 1,-17 1-11,243-5-4,-217 10 7,37-1 14,134-5 15,-115 4 32,-133 2-24,82 10 0,-7 4 45,234-9 1,-258-4 111,45-3-81,153-19 57,-58 5-68,-23 14-46,-139 5-21,344-9 263,-277-8-267,411 6-20,-434 16-18,72 3 14,284 16 2,78-22-14,-385-3-2,118-4 0,1-20 24,-214 17 19,151 6 0,-164 4-7,55 0 29,335-5 191,576-14 45,-848 20-295,136 6 4,-164-6-10,-9 0 0,126-2 18,-148-3-12,23-4-6,34 1 0,14 3 6,117 4 4,-196 2-10,28 3 0,195-7 36,-46-2 0,-177 14 22,42 1-12,306-16 496,-442 4-339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8044167D-BF23-4A90-BA8D-5E2285AA2077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512763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559714" y="4140368"/>
            <a:ext cx="5973872" cy="558073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3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DAB84938-CBA5-4933-A27D-8CFCF64EC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383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28600" indent="-228600" algn="l" defTabSz="914400" rtl="0" eaLnBrk="1" latinLnBrk="0" hangingPunct="1">
      <a:spcAft>
        <a:spcPts val="600"/>
      </a:spcAft>
      <a:buFont typeface="+mj-lt"/>
      <a:buAutoNum type="arabicParenR"/>
      <a:defRPr sz="1600" b="1" kern="1200">
        <a:solidFill>
          <a:srgbClr val="C00000"/>
        </a:solidFill>
        <a:latin typeface="DengXian" panose="02010600030101010101" pitchFamily="2" charset="-122"/>
        <a:ea typeface="DengXian" panose="02010600030101010101" pitchFamily="2" charset="-122"/>
        <a:cs typeface="+mn-cs"/>
      </a:defRPr>
    </a:lvl1pPr>
    <a:lvl2pPr marL="685800" indent="-228600" algn="l" defTabSz="914400" rtl="0" eaLnBrk="1" latinLnBrk="0" hangingPunct="1">
      <a:spcAft>
        <a:spcPts val="600"/>
      </a:spcAft>
      <a:buFont typeface="+mj-lt"/>
      <a:buAutoNum type="alphaLcParenR"/>
      <a:defRPr sz="1400" kern="1200">
        <a:solidFill>
          <a:schemeClr val="tx1"/>
        </a:solidFill>
        <a:latin typeface="DengXian" panose="02010600030101010101" pitchFamily="2" charset="-122"/>
        <a:ea typeface="DengXian" panose="02010600030101010101" pitchFamily="2" charset="-122"/>
        <a:cs typeface="+mn-cs"/>
      </a:defRPr>
    </a:lvl2pPr>
    <a:lvl3pPr marL="1143000" indent="-228600" algn="l" defTabSz="914400" rtl="0" eaLnBrk="1" latinLnBrk="0" hangingPunct="1">
      <a:spcAft>
        <a:spcPts val="300"/>
      </a:spcAft>
      <a:buFont typeface="+mj-lt"/>
      <a:buAutoNum type="romanLcPeriod"/>
      <a:defRPr sz="1200" kern="1200">
        <a:solidFill>
          <a:schemeClr val="tx1"/>
        </a:solidFill>
        <a:latin typeface="DengXian" panose="02010600030101010101" pitchFamily="2" charset="-122"/>
        <a:ea typeface="DengXian" panose="02010600030101010101" pitchFamily="2" charset="-122"/>
        <a:cs typeface="+mn-cs"/>
      </a:defRPr>
    </a:lvl3pPr>
    <a:lvl4pPr marL="1600200" indent="-2286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DengXian" panose="02010600030101010101" pitchFamily="2" charset="-122"/>
        <a:ea typeface="DengXian" panose="02010600030101010101" pitchFamily="2" charset="-122"/>
        <a:cs typeface="+mn-cs"/>
      </a:defRPr>
    </a:lvl4pPr>
    <a:lvl5pPr marL="2057400" indent="-228600" algn="l" defTabSz="914400" rtl="0" eaLnBrk="1" latinLnBrk="0" hangingPunct="1">
      <a:buFont typeface="Courier New" panose="02070309020205020404" pitchFamily="49" charset="0"/>
      <a:buChar char="o"/>
      <a:defRPr sz="1200" kern="1200">
        <a:solidFill>
          <a:schemeClr val="tx1"/>
        </a:solidFill>
        <a:latin typeface="DengXian" panose="02010600030101010101" pitchFamily="2" charset="-122"/>
        <a:ea typeface="DengXian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2600" y="928688"/>
            <a:ext cx="6140450" cy="3454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K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84938-CBA5-4933-A27D-8CFCF64ECFF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0334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84938-CBA5-4933-A27D-8CFCF64ECFF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228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A77977-E312-81AB-7794-484E3C949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7035BC-AD00-3E4D-86D2-4B8B2BC49C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D14CD8-82D7-AB85-FBA3-7293B3CD14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None/>
            </a:pPr>
            <a:endParaRPr lang="en-HK" altLang="zh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5ED73D-6982-2D7C-C6EA-33CDBB56CE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B84938-CBA5-4933-A27D-8CFCF64ECFF9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7019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B873B-30DF-F681-4ECD-CE3A56265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C9FD7B-38A1-0294-5350-9BD07F736D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66C48E-889C-546B-6005-7F01A10F95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AutoNum type="arabicParenR"/>
            </a:pPr>
            <a:endParaRPr lang="en-H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0B26D9-7CF2-3319-FC0F-49BAC4214E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B84938-CBA5-4933-A27D-8CFCF64ECFF9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4982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84938-CBA5-4933-A27D-8CFCF64ECFF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841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K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84938-CBA5-4933-A27D-8CFCF64ECFF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9660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endParaRPr lang="en-H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84938-CBA5-4933-A27D-8CFCF64ECFF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7993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FEF8D-5B75-3AFF-18E3-04C0AC857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156F4B-84D8-D0C8-A259-03C010D81B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AA86D3-237C-01AA-6ABC-1943FFE39D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K" altLang="zh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D63089-9507-6C33-A940-E01567DFF6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B84938-CBA5-4933-A27D-8CFCF64ECFF9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59256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84938-CBA5-4933-A27D-8CFCF64ECFF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7274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BA897-7A65-51EB-0680-949FFF8504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F93F2E-94BD-19BE-DB18-3747A986CE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18FB2D-DD9E-9E99-71E7-8DE8A511E4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K" altLang="zh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81BA88-C094-4054-0077-EDE2A95671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B84938-CBA5-4933-A27D-8CFCF64ECFF9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71434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85800" lvl="1" indent="-228600">
              <a:buFont typeface="+mj-lt"/>
              <a:buAutoNum type="alphaLcParenR"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84938-CBA5-4933-A27D-8CFCF64ECFF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837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 b="1">
                <a:solidFill>
                  <a:srgbClr val="8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A2DB5-2F9D-4DE3-A91D-6B366DE28D0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H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148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01A9-EC23-4B51-B03F-EFC11F66FAB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305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B301E-A93E-4B8D-BA07-1FCB43C5F40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914400"/>
            <a:r>
              <a:rPr lang="en-US" sz="8000" dirty="0">
                <a:ln w="3175" cmpd="sng">
                  <a:noFill/>
                </a:ln>
                <a:solidFill>
                  <a:srgbClr val="E78712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914400"/>
            <a:r>
              <a:rPr lang="en-US" sz="8000" dirty="0">
                <a:ln w="3175" cmpd="sng">
                  <a:noFill/>
                </a:ln>
                <a:solidFill>
                  <a:srgbClr val="E78712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02233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6914-AABF-43BB-B260-0EDAAF1C65B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4279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97558-2E40-4D71-9E04-AA1842DEB28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914400"/>
            <a:r>
              <a:rPr lang="en-US" sz="8000" dirty="0">
                <a:ln w="3175" cmpd="sng">
                  <a:noFill/>
                </a:ln>
                <a:solidFill>
                  <a:srgbClr val="E78712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914400"/>
            <a:r>
              <a:rPr lang="en-US" sz="8000" dirty="0">
                <a:ln w="3175" cmpd="sng">
                  <a:noFill/>
                </a:ln>
                <a:solidFill>
                  <a:srgbClr val="E78712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02806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6229A-A641-4E40-A54C-7EEE46A086C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917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FCCA-C5ED-4697-81FA-FFD325EB836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615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D2D0E-71FD-4DFF-A1EE-8E368608E1F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5040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 b="1">
                <a:solidFill>
                  <a:srgbClr val="8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A2DB5-2F9D-4DE3-A91D-6B366DE28D0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H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0939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4338" y="376912"/>
            <a:ext cx="9920275" cy="945624"/>
          </a:xfrm>
        </p:spPr>
        <p:txBody>
          <a:bodyPr>
            <a:normAutofit/>
          </a:bodyPr>
          <a:lstStyle>
            <a:lvl1pPr>
              <a:defRPr sz="4800" b="1" baseline="0">
                <a:solidFill>
                  <a:srgbClr val="800000"/>
                </a:solidFill>
                <a:ea typeface="微軟正黑體" panose="020B0604030504040204" pitchFamily="34" charset="-12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8327" y="1456841"/>
            <a:ext cx="10388457" cy="4862560"/>
          </a:xfrm>
        </p:spPr>
        <p:txBody>
          <a:bodyPr/>
          <a:lstStyle>
            <a:lvl1pPr>
              <a:lnSpc>
                <a:spcPct val="120000"/>
              </a:lnSpc>
              <a:spcBef>
                <a:spcPts val="600"/>
              </a:spcBef>
              <a:defRPr sz="4000" b="1" baseline="0">
                <a:ea typeface="KaiTi" panose="02010609060101010101" pitchFamily="49" charset="-122"/>
              </a:defRPr>
            </a:lvl1pPr>
            <a:lvl2pPr>
              <a:lnSpc>
                <a:spcPct val="120000"/>
              </a:lnSpc>
              <a:spcBef>
                <a:spcPts val="600"/>
              </a:spcBef>
              <a:defRPr sz="3200" baseline="0">
                <a:ea typeface="KaiTi" panose="02010609060101010101" pitchFamily="49" charset="-122"/>
              </a:defRPr>
            </a:lvl2pPr>
            <a:lvl3pPr>
              <a:lnSpc>
                <a:spcPct val="120000"/>
              </a:lnSpc>
              <a:spcBef>
                <a:spcPts val="600"/>
              </a:spcBef>
              <a:defRPr sz="2800" baseline="0">
                <a:ea typeface="KaiTi" panose="02010609060101010101" pitchFamily="49" charset="-122"/>
              </a:defRPr>
            </a:lvl3pPr>
            <a:lvl4pPr>
              <a:lnSpc>
                <a:spcPct val="120000"/>
              </a:lnSpc>
              <a:spcBef>
                <a:spcPts val="600"/>
              </a:spcBef>
              <a:defRPr sz="2400" baseline="0">
                <a:ea typeface="KaiTi" panose="02010609060101010101" pitchFamily="49" charset="-122"/>
              </a:defRPr>
            </a:lvl4pPr>
            <a:lvl5pPr>
              <a:lnSpc>
                <a:spcPct val="120000"/>
              </a:lnSpc>
              <a:spcBef>
                <a:spcPts val="600"/>
              </a:spcBef>
              <a:defRPr sz="2000" baseline="0">
                <a:ea typeface="KaiTi" panose="02010609060101010101" pitchFamily="49" charset="-122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358329" y="6319401"/>
            <a:ext cx="1146283" cy="370396"/>
          </a:xfrm>
        </p:spPr>
        <p:txBody>
          <a:bodyPr/>
          <a:lstStyle/>
          <a:p>
            <a:fld id="{9C10F935-DFEE-4902-93AC-606FFEDEFDD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20340" y="6324672"/>
            <a:ext cx="8088872" cy="365125"/>
          </a:xfrm>
        </p:spPr>
        <p:txBody>
          <a:bodyPr/>
          <a:lstStyle>
            <a:lvl1pPr algn="ctr">
              <a:defRPr sz="1200"/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555351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H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8560" y="626436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3346561-C565-41D1-B85C-58FEDDB731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7324" y="242607"/>
            <a:ext cx="814576" cy="89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147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8D22A-8055-4E33-B971-2A9EEE94116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69257B-729D-4E77-AABE-F5F1771B4C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75410" y="313471"/>
            <a:ext cx="4060288" cy="82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516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4338" y="376912"/>
            <a:ext cx="9920275" cy="945624"/>
          </a:xfrm>
        </p:spPr>
        <p:txBody>
          <a:bodyPr>
            <a:normAutofit/>
          </a:bodyPr>
          <a:lstStyle>
            <a:lvl1pPr>
              <a:defRPr sz="4800" b="1" baseline="0">
                <a:solidFill>
                  <a:srgbClr val="800000"/>
                </a:solidFill>
                <a:ea typeface="微軟正黑體" panose="020B0604030504040204" pitchFamily="34" charset="-12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8327" y="1456841"/>
            <a:ext cx="10388457" cy="4862560"/>
          </a:xfrm>
        </p:spPr>
        <p:txBody>
          <a:bodyPr/>
          <a:lstStyle>
            <a:lvl1pPr>
              <a:defRPr sz="4000" b="1"/>
            </a:lvl1pPr>
            <a:lvl2pPr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358329" y="6319401"/>
            <a:ext cx="1146283" cy="370396"/>
          </a:xfrm>
        </p:spPr>
        <p:txBody>
          <a:bodyPr/>
          <a:lstStyle/>
          <a:p>
            <a:fld id="{9C10F935-DFEE-4902-93AC-606FFEDEFDD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20340" y="6324672"/>
            <a:ext cx="8088872" cy="365125"/>
          </a:xfrm>
        </p:spPr>
        <p:txBody>
          <a:bodyPr/>
          <a:lstStyle>
            <a:lvl1pPr algn="ctr">
              <a:defRPr sz="1200"/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555351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H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8560" y="626436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3346561-C565-41D1-B85C-58FEDDB731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7324" y="242607"/>
            <a:ext cx="814576" cy="89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392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120340" y="624110"/>
            <a:ext cx="9384272" cy="1280890"/>
          </a:xfrm>
        </p:spPr>
        <p:txBody>
          <a:bodyPr/>
          <a:lstStyle>
            <a:lvl1pPr>
              <a:defRPr baseline="0">
                <a:ea typeface="微軟正黑體" panose="020B0604030504040204" pitchFamily="34" charset="-12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20340" y="2133600"/>
            <a:ext cx="4496360" cy="4013200"/>
          </a:xfrm>
        </p:spPr>
        <p:txBody>
          <a:bodyPr>
            <a:normAutofit/>
          </a:bodyPr>
          <a:lstStyle>
            <a:lvl1pPr>
              <a:defRPr baseline="0">
                <a:ea typeface="微軟正黑體" panose="020B0604030504040204" pitchFamily="34" charset="-120"/>
              </a:defRPr>
            </a:lvl1pPr>
            <a:lvl2pPr>
              <a:defRPr baseline="0">
                <a:ea typeface="微軟正黑體" panose="020B0604030504040204" pitchFamily="34" charset="-120"/>
              </a:defRPr>
            </a:lvl2pPr>
            <a:lvl3pPr>
              <a:defRPr baseline="0">
                <a:ea typeface="微軟正黑體" panose="020B0604030504040204" pitchFamily="34" charset="-120"/>
              </a:defRPr>
            </a:lvl3pPr>
            <a:lvl4pPr>
              <a:defRPr baseline="0">
                <a:ea typeface="微軟正黑體" panose="020B0604030504040204" pitchFamily="34" charset="-120"/>
              </a:defRPr>
            </a:lvl4pPr>
            <a:lvl5pPr>
              <a:defRPr baseline="0"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1500" y="2126222"/>
            <a:ext cx="4583111" cy="4020578"/>
          </a:xfrm>
        </p:spPr>
        <p:txBody>
          <a:bodyPr>
            <a:normAutofit/>
          </a:bodyPr>
          <a:lstStyle>
            <a:lvl1pPr>
              <a:defRPr baseline="0">
                <a:ea typeface="微軟正黑體" panose="020B0604030504040204" pitchFamily="34" charset="-120"/>
              </a:defRPr>
            </a:lvl1pPr>
            <a:lvl2pPr>
              <a:defRPr baseline="0">
                <a:ea typeface="微軟正黑體" panose="020B0604030504040204" pitchFamily="34" charset="-120"/>
              </a:defRPr>
            </a:lvl2pPr>
            <a:lvl3pPr>
              <a:defRPr baseline="0">
                <a:ea typeface="微軟正黑體" panose="020B0604030504040204" pitchFamily="34" charset="-120"/>
              </a:defRPr>
            </a:lvl3pPr>
            <a:lvl4pPr>
              <a:defRPr baseline="0">
                <a:ea typeface="微軟正黑體" panose="020B0604030504040204" pitchFamily="34" charset="-120"/>
              </a:defRPr>
            </a:lvl4pPr>
            <a:lvl5pPr>
              <a:defRPr baseline="0"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358328" y="6344801"/>
            <a:ext cx="1146283" cy="370396"/>
          </a:xfrm>
        </p:spPr>
        <p:txBody>
          <a:bodyPr/>
          <a:lstStyle/>
          <a:p>
            <a:fld id="{2E108CB4-2CC3-4390-96DA-A34C688CD72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20340" y="6350072"/>
            <a:ext cx="8088871" cy="365125"/>
          </a:xfrm>
        </p:spPr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BCDF0F8-4357-41E3-A772-80A3449DD7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7323" y="326645"/>
            <a:ext cx="814576" cy="89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3599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EB5F-3881-401A-BDA3-B967DB7E28F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C90AA95-71F6-472E-A7B5-64CF49A25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7323" y="294742"/>
            <a:ext cx="814576" cy="89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174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AE94E-6C22-47A1-83D7-9BF4C1BCFDE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7022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C254E-A4C7-494E-AC63-D088C4B5EF4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8406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1DC27-563A-49F6-887C-9A78FD9AD51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5945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1A3D7-FFBD-42CD-904F-A6CE7AFA6D3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035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01A9-EC23-4B51-B03F-EFC11F66FAB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4311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B301E-A93E-4B8D-BA07-1FCB43C5F40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914400"/>
            <a:r>
              <a:rPr lang="en-US" sz="8000" dirty="0">
                <a:ln w="3175" cmpd="sng">
                  <a:noFill/>
                </a:ln>
                <a:solidFill>
                  <a:srgbClr val="E78712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914400"/>
            <a:r>
              <a:rPr lang="en-US" sz="8000" dirty="0">
                <a:ln w="3175" cmpd="sng">
                  <a:noFill/>
                </a:ln>
                <a:solidFill>
                  <a:srgbClr val="E78712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641719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6914-AABF-43BB-B260-0EDAAF1C65B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9704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97558-2E40-4D71-9E04-AA1842DEB28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914400"/>
            <a:r>
              <a:rPr lang="en-US" sz="8000" dirty="0">
                <a:ln w="3175" cmpd="sng">
                  <a:noFill/>
                </a:ln>
                <a:solidFill>
                  <a:srgbClr val="E78712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914400"/>
            <a:r>
              <a:rPr lang="en-US" sz="8000" dirty="0">
                <a:ln w="3175" cmpd="sng">
                  <a:noFill/>
                </a:ln>
                <a:solidFill>
                  <a:srgbClr val="E78712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37078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8D22A-8055-4E33-B971-2A9EEE94116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69257B-729D-4E77-AABE-F5F1771B4C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75410" y="313471"/>
            <a:ext cx="4060288" cy="82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1634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6229A-A641-4E40-A54C-7EEE46A086C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5507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FCCA-C5ED-4697-81FA-FFD325EB836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728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D2D0E-71FD-4DFF-A1EE-8E368608E1F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147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120340" y="624110"/>
            <a:ext cx="9384272" cy="1280890"/>
          </a:xfrm>
        </p:spPr>
        <p:txBody>
          <a:bodyPr/>
          <a:lstStyle>
            <a:lvl1pPr>
              <a:defRPr baseline="0">
                <a:ea typeface="微軟正黑體" panose="020B0604030504040204" pitchFamily="34" charset="-12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20340" y="2133600"/>
            <a:ext cx="4496360" cy="4013200"/>
          </a:xfrm>
        </p:spPr>
        <p:txBody>
          <a:bodyPr>
            <a:normAutofit/>
          </a:bodyPr>
          <a:lstStyle>
            <a:lvl1pPr>
              <a:defRPr baseline="0">
                <a:ea typeface="微軟正黑體" panose="020B0604030504040204" pitchFamily="34" charset="-120"/>
              </a:defRPr>
            </a:lvl1pPr>
            <a:lvl2pPr>
              <a:defRPr baseline="0">
                <a:ea typeface="微軟正黑體" panose="020B0604030504040204" pitchFamily="34" charset="-120"/>
              </a:defRPr>
            </a:lvl2pPr>
            <a:lvl3pPr>
              <a:defRPr baseline="0">
                <a:ea typeface="微軟正黑體" panose="020B0604030504040204" pitchFamily="34" charset="-120"/>
              </a:defRPr>
            </a:lvl3pPr>
            <a:lvl4pPr>
              <a:defRPr baseline="0">
                <a:ea typeface="微軟正黑體" panose="020B0604030504040204" pitchFamily="34" charset="-120"/>
              </a:defRPr>
            </a:lvl4pPr>
            <a:lvl5pPr>
              <a:defRPr baseline="0"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1500" y="2126222"/>
            <a:ext cx="4583111" cy="4020578"/>
          </a:xfrm>
        </p:spPr>
        <p:txBody>
          <a:bodyPr>
            <a:normAutofit/>
          </a:bodyPr>
          <a:lstStyle>
            <a:lvl1pPr>
              <a:defRPr baseline="0">
                <a:ea typeface="微軟正黑體" panose="020B0604030504040204" pitchFamily="34" charset="-120"/>
              </a:defRPr>
            </a:lvl1pPr>
            <a:lvl2pPr>
              <a:defRPr baseline="0">
                <a:ea typeface="微軟正黑體" panose="020B0604030504040204" pitchFamily="34" charset="-120"/>
              </a:defRPr>
            </a:lvl2pPr>
            <a:lvl3pPr>
              <a:defRPr baseline="0">
                <a:ea typeface="微軟正黑體" panose="020B0604030504040204" pitchFamily="34" charset="-120"/>
              </a:defRPr>
            </a:lvl3pPr>
            <a:lvl4pPr>
              <a:defRPr baseline="0">
                <a:ea typeface="微軟正黑體" panose="020B0604030504040204" pitchFamily="34" charset="-120"/>
              </a:defRPr>
            </a:lvl4pPr>
            <a:lvl5pPr>
              <a:defRPr baseline="0"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358328" y="6344801"/>
            <a:ext cx="1146283" cy="370396"/>
          </a:xfrm>
        </p:spPr>
        <p:txBody>
          <a:bodyPr/>
          <a:lstStyle/>
          <a:p>
            <a:fld id="{2E108CB4-2CC3-4390-96DA-A34C688CD72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20340" y="6350072"/>
            <a:ext cx="8088871" cy="365125"/>
          </a:xfrm>
        </p:spPr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BCDF0F8-4357-41E3-A772-80A3449DD7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7323" y="326645"/>
            <a:ext cx="814576" cy="89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94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EB5F-3881-401A-BDA3-B967DB7E28F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C90AA95-71F6-472E-A7B5-64CF49A25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7323" y="294742"/>
            <a:ext cx="814576" cy="89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995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AE94E-6C22-47A1-83D7-9BF4C1BCFDE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473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C254E-A4C7-494E-AC63-D088C4B5EF4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037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1DC27-563A-49F6-887C-9A78FD9AD51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144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1A3D7-FFBD-42CD-904F-A6CE7AFA6D3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540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HK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DCE8B390-0B75-4E05-80A8-1805829C44C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defTabSz="914400"/>
            <a:fld id="{1BA224D6-4715-499C-8BD1-57CC6A98055C}" type="slidenum">
              <a:rPr lang="en-US" smtClean="0"/>
              <a:pPr defTabSz="91440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936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 baseline="0">
          <a:solidFill>
            <a:schemeClr val="tx1">
              <a:lumMod val="85000"/>
              <a:lumOff val="15000"/>
            </a:schemeClr>
          </a:solidFill>
          <a:latin typeface="+mj-lt"/>
          <a:ea typeface="微軟正黑體" panose="020B0604030504040204" pitchFamily="34" charset="-120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微軟正黑體" panose="020B0604030504040204" pitchFamily="34" charset="-120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微軟正黑體" panose="020B0604030504040204" pitchFamily="34" charset="-120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微軟正黑體" panose="020B0604030504040204" pitchFamily="34" charset="-120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微軟正黑體" panose="020B0604030504040204" pitchFamily="34" charset="-120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微軟正黑體" panose="020B0604030504040204" pitchFamily="34" charset="-120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HK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DCE8B390-0B75-4E05-80A8-1805829C44C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defTabSz="914400"/>
            <a:fld id="{1BA224D6-4715-499C-8BD1-57CC6A98055C}" type="slidenum">
              <a:rPr lang="en-US" smtClean="0"/>
              <a:pPr defTabSz="91440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94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 baseline="0">
          <a:solidFill>
            <a:schemeClr val="tx1">
              <a:lumMod val="85000"/>
              <a:lumOff val="15000"/>
            </a:schemeClr>
          </a:solidFill>
          <a:latin typeface="+mj-lt"/>
          <a:ea typeface="微軟正黑體" panose="020B0604030504040204" pitchFamily="34" charset="-120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微軟正黑體" panose="020B0604030504040204" pitchFamily="34" charset="-120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微軟正黑體" panose="020B0604030504040204" pitchFamily="34" charset="-120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微軟正黑體" panose="020B0604030504040204" pitchFamily="34" charset="-120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微軟正黑體" panose="020B0604030504040204" pitchFamily="34" charset="-120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微軟正黑體" panose="020B0604030504040204" pitchFamily="34" charset="-120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customXml" Target="../ink/ink7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customXml" Target="../ink/ink3.xml"/><Relationship Id="rId7" Type="http://schemas.openxmlformats.org/officeDocument/2006/relationships/customXml" Target="../ink/ink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customXml" Target="../ink/ink4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81819F9-8CAC-4A6C-8F06-0482027F9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E32025C-4CD3-40D8-BAE8-067B9A085B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73062" y="4127644"/>
            <a:ext cx="8131550" cy="2123229"/>
          </a:xfrm>
        </p:spPr>
        <p:txBody>
          <a:bodyPr>
            <a:noAutofit/>
          </a:bodyPr>
          <a:lstStyle/>
          <a:p>
            <a:r>
              <a:rPr lang="zh-CN" altLang="en-US" sz="4000" b="1" dirty="0"/>
              <a:t>領袖當務（續）</a:t>
            </a:r>
            <a:endParaRPr lang="en-US" altLang="zh-CN" sz="4000" b="1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5826D50-69FD-4D17-B3BC-FD2358C42E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73062" y="1746881"/>
            <a:ext cx="8131550" cy="2262781"/>
          </a:xfrm>
        </p:spPr>
        <p:txBody>
          <a:bodyPr>
            <a:normAutofit/>
          </a:bodyPr>
          <a:lstStyle/>
          <a:p>
            <a:pPr lvl="0" fontAlgn="ctr"/>
            <a:r>
              <a:rPr lang="zh-CN" altLang="en-US" dirty="0"/>
              <a:t>使徒行傳</a:t>
            </a:r>
            <a:r>
              <a:rPr lang="en-HK" altLang="zh-CN" dirty="0"/>
              <a:t>11:1-18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A98CC08-AEC2-4E8F-8F52-0F5C6372D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1545E6-EB3C-4478-A661-A2CA963F12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" y="234737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B2E5B960-0C5D-4F77-8E9F-9F3D883D8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258E44FC-92AD-43A0-BB05-DB268C82D8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C63D3083-A56C-4199-8DE0-63C8BE9EDF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C7CD3581-635D-438F-A64F-68404E7AE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AD6904C0-211C-41A2-BDB8-3B07C90BBB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B0837DA6-CAF9-4E78-A39E-6358EDE2B1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0A99DD7D-3AB3-471E-842F-8AFEA09D0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9C70B0D4-92FE-478F-86BD-93BA2C4DFC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C9156BE6-11D4-4696-9E3F-C325BFAC81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4E667226-1D20-4A9D-BBE3-AC17EA436F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2F87E3B6-5202-4434-9B26-42B46774F3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AEA5E85F-F1F4-40E4-A62C-95324F674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11">
            <a:extLst>
              <a:ext uri="{FF2B5EF4-FFF2-40B4-BE49-F238E27FC236}">
                <a16:creationId xmlns:a16="http://schemas.microsoft.com/office/drawing/2014/main" id="{1310EFE2-B91D-47E7-B117-C2A802800A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2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26199-98C2-869A-E4D9-A880A52E3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4338" y="269225"/>
            <a:ext cx="9920275" cy="945624"/>
          </a:xfrm>
        </p:spPr>
        <p:txBody>
          <a:bodyPr>
            <a:normAutofit fontScale="90000"/>
          </a:bodyPr>
          <a:lstStyle/>
          <a:p>
            <a:r>
              <a:rPr lang="en-HK" dirty="0"/>
              <a:t>Abraham Lincoln </a:t>
            </a:r>
            <a:r>
              <a:rPr lang="zh-CN" altLang="en-US" dirty="0"/>
              <a:t>國會演說</a:t>
            </a:r>
            <a:br>
              <a:rPr lang="en-HK" altLang="zh-CN" dirty="0"/>
            </a:br>
            <a:r>
              <a:rPr lang="zh-CN" altLang="en-US" sz="4000" dirty="0"/>
              <a:t>（</a:t>
            </a:r>
            <a:r>
              <a:rPr lang="en-US" altLang="zh-CN" sz="4000" dirty="0"/>
              <a:t>1862</a:t>
            </a:r>
            <a:r>
              <a:rPr lang="zh-CN" altLang="en-US" sz="4000" dirty="0"/>
              <a:t>年</a:t>
            </a:r>
            <a:r>
              <a:rPr lang="en-US" altLang="zh-CN" sz="4000" dirty="0"/>
              <a:t>12</a:t>
            </a:r>
            <a:r>
              <a:rPr lang="zh-CN" altLang="en-US" sz="4000" dirty="0"/>
              <a:t>月</a:t>
            </a:r>
            <a:r>
              <a:rPr lang="en-US" altLang="zh-CN" sz="4000" dirty="0"/>
              <a:t>1</a:t>
            </a:r>
            <a:r>
              <a:rPr lang="zh-CN" altLang="en-US" sz="4000" dirty="0"/>
              <a:t>日）</a:t>
            </a:r>
            <a:endParaRPr lang="en-HK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2CF2F-A7E3-87AE-AF4A-03AB3B5AE3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8327" y="1600200"/>
            <a:ext cx="10388457" cy="508959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4200" dirty="0">
                <a:latin typeface="Baskerville Old Face" panose="02020602080505020303" pitchFamily="18" charset="0"/>
              </a:rPr>
              <a:t>"</a:t>
            </a:r>
            <a:r>
              <a:rPr lang="en-US" sz="4200" dirty="0">
                <a:latin typeface="Book Antiqua" panose="02040602050305030304" pitchFamily="18" charset="0"/>
              </a:rPr>
              <a:t>The dogmas of the quiet past, are inadequate to the stormy present.  The occasion is piled high with difficulty, and we must rise — with the occasion.  As our case is new, so we must think anew, and act anew.  We must disenthrall ourselves, and then we shall save our country.“</a:t>
            </a:r>
          </a:p>
          <a:p>
            <a:pPr marL="0" indent="0">
              <a:buNone/>
            </a:pPr>
            <a:endParaRPr lang="en-US" dirty="0">
              <a:latin typeface="Baskerville Old Face" panose="02020602080505020303" pitchFamily="18" charset="0"/>
            </a:endParaRPr>
          </a:p>
          <a:p>
            <a:pPr marL="0" indent="0">
              <a:buNone/>
            </a:pPr>
            <a:r>
              <a:rPr lang="en-HK" dirty="0">
                <a:latin typeface="DengXian" panose="02010600030101010101" pitchFamily="2" charset="-122"/>
                <a:ea typeface="DengXian" panose="02010600030101010101" pitchFamily="2" charset="-122"/>
              </a:rPr>
              <a:t>「過去平靜時期的教條，已不足以應對當前狂暴的現狀。眼前的形勢重重困難，我們必須與時俱進，迎難而上。正如我們面臨的情況是全新的，我們也必須以全新的思維去思考，以全新的行動去應對。我們必須打破陳規舊矩、解放思想，唯有如此，我們才能挽救我們的國家。」</a:t>
            </a:r>
            <a:endParaRPr lang="en-US" dirty="0">
              <a:latin typeface="DengXian" panose="02010600030101010101" pitchFamily="2" charset="-122"/>
              <a:ea typeface="DengXian" panose="02010600030101010101" pitchFamily="2" charset="-122"/>
            </a:endParaRPr>
          </a:p>
          <a:p>
            <a:pPr marL="0" indent="0">
              <a:buNone/>
            </a:pPr>
            <a:endParaRPr lang="en-US" dirty="0">
              <a:latin typeface="DengXian" panose="02010600030101010101" pitchFamily="2" charset="-122"/>
              <a:ea typeface="DengXian" panose="02010600030101010101" pitchFamily="2" charset="-122"/>
            </a:endParaRPr>
          </a:p>
          <a:p>
            <a:pPr marL="0" indent="0">
              <a:buNone/>
            </a:pPr>
            <a:endParaRPr lang="en-HK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245654-3778-8A0B-3A85-96625F688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4A92C1-B6B1-3DCA-9181-95C5380C5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24D6-4715-499C-8BD1-57CC6A98055C}" type="slidenum">
              <a:rPr lang="en-US" smtClean="0"/>
              <a:pPr/>
              <a:t>10</a:t>
            </a:fld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1FD8427-D240-2A25-3E94-EEBC91EA8318}"/>
              </a:ext>
            </a:extLst>
          </p:cNvPr>
          <p:cNvGrpSpPr/>
          <p:nvPr/>
        </p:nvGrpSpPr>
        <p:grpSpPr>
          <a:xfrm>
            <a:off x="4332315" y="2582730"/>
            <a:ext cx="6341040" cy="2667960"/>
            <a:chOff x="4332315" y="2582730"/>
            <a:chExt cx="6341040" cy="2667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9E280243-E3E2-7DED-4A0D-A85A2CB8E772}"/>
                    </a:ext>
                  </a:extLst>
                </p14:cNvPr>
                <p14:cNvContentPartPr/>
                <p14:nvPr/>
              </p14:nvContentPartPr>
              <p14:xfrm>
                <a:off x="4332315" y="2582730"/>
                <a:ext cx="6341040" cy="16092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9E280243-E3E2-7DED-4A0D-A85A2CB8E772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242675" y="2402730"/>
                  <a:ext cx="6520680" cy="52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5E03354D-2DF8-A2BE-788B-D0502DA90AFA}"/>
                    </a:ext>
                  </a:extLst>
                </p14:cNvPr>
                <p14:cNvContentPartPr/>
                <p14:nvPr/>
              </p14:nvContentPartPr>
              <p14:xfrm>
                <a:off x="5416995" y="5165730"/>
                <a:ext cx="5062320" cy="8496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5E03354D-2DF8-A2BE-788B-D0502DA90AFA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326995" y="4986090"/>
                  <a:ext cx="5241960" cy="4446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7452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6746B134-7B3E-6234-2DBA-3ED9E4D02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C25D1-15CA-F44C-7AE3-DB63AC93D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領袖當務</a:t>
            </a:r>
            <a:endParaRPr lang="en-H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2D29E-2290-FBFD-A82C-559FAD45AB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邊學邊做，邊做邊學</a:t>
            </a:r>
          </a:p>
          <a:p>
            <a:r>
              <a:rPr lang="zh-TW" altLang="en-US" dirty="0"/>
              <a:t>我們都是人（罪人）</a:t>
            </a:r>
          </a:p>
          <a:p>
            <a:r>
              <a:rPr lang="zh-CN" altLang="en-US" dirty="0"/>
              <a:t>發現</a:t>
            </a:r>
            <a:r>
              <a:rPr lang="en-US" altLang="zh-CN" dirty="0"/>
              <a:t>/</a:t>
            </a:r>
            <a:r>
              <a:rPr lang="zh-CN" altLang="en-US" dirty="0"/>
              <a:t>揭示問題</a:t>
            </a:r>
            <a:endParaRPr lang="en-HK" altLang="zh-CN" dirty="0"/>
          </a:p>
          <a:p>
            <a:r>
              <a:rPr lang="zh-CN" altLang="en-US" dirty="0"/>
              <a:t>耐心，思考，領受</a:t>
            </a:r>
            <a:endParaRPr lang="en-HK" altLang="zh-CN" dirty="0"/>
          </a:p>
          <a:p>
            <a:r>
              <a:rPr lang="zh-TW" altLang="en-US" dirty="0"/>
              <a:t>高悟性，受教，願意轉化</a:t>
            </a:r>
          </a:p>
          <a:p>
            <a:endParaRPr lang="en-HK" altLang="zh-CN" dirty="0"/>
          </a:p>
          <a:p>
            <a:endParaRPr lang="en-HK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4E9702-6EDE-72B2-91DA-7677486C0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4CA8BB-1DF9-29CB-E169-00E1FE230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A224D6-4715-499C-8BD1-57CC6A98055C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3427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9395F76-C5B7-5E7F-49C4-357EC8462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EDCFF-6D01-E4F8-DAB8-FBC7F6ABD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領袖當務</a:t>
            </a:r>
            <a:endParaRPr lang="en-H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C1C2D-7FC5-B585-FB10-5EDCD78E8B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>
                <a:latin typeface="+mn-ea"/>
                <a:ea typeface="+mn-ea"/>
              </a:rPr>
              <a:t>邊學邊做，邊做邊學</a:t>
            </a:r>
            <a:endParaRPr lang="en-HK" altLang="zh-TW" sz="4800" dirty="0">
              <a:latin typeface="+mn-ea"/>
              <a:ea typeface="+mn-ea"/>
            </a:endParaRPr>
          </a:p>
          <a:p>
            <a:r>
              <a:rPr lang="zh-TW" altLang="en-US" sz="4800" dirty="0">
                <a:latin typeface="+mn-ea"/>
                <a:ea typeface="+mn-ea"/>
              </a:rPr>
              <a:t>我們都是人（罪人）</a:t>
            </a:r>
            <a:endParaRPr lang="en-HK" altLang="zh-TW" sz="4800" dirty="0">
              <a:latin typeface="+mn-ea"/>
              <a:ea typeface="+mn-ea"/>
            </a:endParaRPr>
          </a:p>
          <a:p>
            <a:r>
              <a:rPr lang="zh-TW" altLang="en-US" sz="4800" dirty="0">
                <a:latin typeface="+mn-ea"/>
                <a:ea typeface="+mn-ea"/>
              </a:rPr>
              <a:t>高悟性，受教，願意轉化</a:t>
            </a:r>
          </a:p>
          <a:p>
            <a:endParaRPr lang="zh-TW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2B3914-F97F-3FA4-ACA4-182A950B3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621DCF-0DBA-CD06-6E05-681FF30B4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A224D6-4715-499C-8BD1-57CC6A98055C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475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DAF29-3439-7635-C9DA-0F54E560A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0CC466-BBC3-03F4-6EC9-21D9015E3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zh-CN" dirty="0"/>
              <a:t>1 </a:t>
            </a:r>
            <a:r>
              <a:rPr lang="zh-CN" altLang="en-US" dirty="0"/>
              <a:t>使徒和在猶太的眾弟兄聽說外邦人也領受了上帝的道。</a:t>
            </a:r>
            <a:r>
              <a:rPr lang="en-US" altLang="zh-CN" dirty="0"/>
              <a:t>2 </a:t>
            </a:r>
            <a:r>
              <a:rPr lang="zh-CN" altLang="en-US" dirty="0"/>
              <a:t>及至彼得上了耶路撒冷，那些奉割禮的門徒和他爭辯說：</a:t>
            </a:r>
            <a:r>
              <a:rPr lang="en-US" altLang="zh-CN" dirty="0"/>
              <a:t>3 </a:t>
            </a:r>
            <a:r>
              <a:rPr lang="zh-CN" altLang="en-US" dirty="0"/>
              <a:t>「你進入未受割禮之人的家和他們一同吃飯了。」</a:t>
            </a:r>
            <a:r>
              <a:rPr lang="zh-CN" altLang="en-US" dirty="0">
                <a:sym typeface="Wingdings" panose="05000000000000000000" pitchFamily="2" charset="2"/>
              </a:rPr>
              <a:t>（徒</a:t>
            </a:r>
            <a:r>
              <a:rPr lang="en-US" altLang="zh-CN" dirty="0">
                <a:sym typeface="Wingdings" panose="05000000000000000000" pitchFamily="2" charset="2"/>
              </a:rPr>
              <a:t>11:1-3</a:t>
            </a:r>
            <a:r>
              <a:rPr lang="zh-CN" altLang="en-US" dirty="0">
                <a:sym typeface="Wingdings" panose="05000000000000000000" pitchFamily="2" charset="2"/>
              </a:rPr>
              <a:t>）</a:t>
            </a:r>
            <a:endParaRPr lang="en-HK" altLang="zh-CN" dirty="0">
              <a:sym typeface="Wingdings" panose="05000000000000000000" pitchFamily="2" charset="2"/>
            </a:endParaRPr>
          </a:p>
          <a:p>
            <a:pPr lvl="1"/>
            <a:r>
              <a:rPr lang="zh-CN" altLang="en-US" dirty="0">
                <a:sym typeface="Wingdings" panose="05000000000000000000" pitchFamily="2" charset="2"/>
              </a:rPr>
              <a:t>分辨，疑惑、判斷</a:t>
            </a:r>
            <a:endParaRPr lang="en-HK" altLang="zh-CN" dirty="0">
              <a:sym typeface="Wingdings" panose="05000000000000000000" pitchFamily="2" charset="2"/>
            </a:endParaRPr>
          </a:p>
          <a:p>
            <a:pPr lvl="1"/>
            <a:r>
              <a:rPr lang="en-US" altLang="zh-TW" dirty="0"/>
              <a:t>12 </a:t>
            </a:r>
            <a:r>
              <a:rPr lang="zh-TW" altLang="en-US" dirty="0"/>
              <a:t>聖靈吩咐我和他們同去，不要</a:t>
            </a:r>
            <a:r>
              <a:rPr lang="zh-TW" altLang="en-US" dirty="0">
                <a:highlight>
                  <a:srgbClr val="FFFF00"/>
                </a:highlight>
              </a:rPr>
              <a:t>疑惑</a:t>
            </a:r>
            <a:r>
              <a:rPr lang="zh-CN" altLang="en-US" dirty="0"/>
              <a:t>（</a:t>
            </a:r>
            <a:r>
              <a:rPr lang="zh-TW" altLang="en-US" dirty="0"/>
              <a:t>或譯：不要分別等類</a:t>
            </a:r>
            <a:r>
              <a:rPr lang="zh-CN" altLang="en-US" dirty="0"/>
              <a:t>）</a:t>
            </a:r>
            <a:r>
              <a:rPr lang="zh-TW" altLang="en-US" dirty="0"/>
              <a:t>。</a:t>
            </a:r>
            <a:r>
              <a:rPr lang="zh-CN" altLang="en-US" dirty="0"/>
              <a:t>（徒</a:t>
            </a:r>
            <a:r>
              <a:rPr lang="en-US" altLang="zh-CN" dirty="0"/>
              <a:t>11:12</a:t>
            </a:r>
            <a:r>
              <a:rPr lang="zh-CN" altLang="en-US" dirty="0"/>
              <a:t>）</a:t>
            </a:r>
            <a:endParaRPr lang="en-US" altLang="zh-CN" dirty="0"/>
          </a:p>
          <a:p>
            <a:pPr lvl="1"/>
            <a:r>
              <a:rPr lang="en-US" altLang="zh-CN" dirty="0"/>
              <a:t>5 </a:t>
            </a:r>
            <a:r>
              <a:rPr lang="zh-CN" altLang="en-US" dirty="0"/>
              <a:t>我說這話是要叫你們羞恥。難道你們中間沒有一個智慧人能</a:t>
            </a:r>
            <a:r>
              <a:rPr lang="zh-CN" altLang="en-US" dirty="0">
                <a:highlight>
                  <a:srgbClr val="FFFF00"/>
                </a:highlight>
              </a:rPr>
              <a:t>審斷</a:t>
            </a:r>
            <a:r>
              <a:rPr lang="zh-CN" altLang="en-US" dirty="0"/>
              <a:t>弟兄們的事嗎？（林前</a:t>
            </a:r>
            <a:r>
              <a:rPr lang="en-HK" altLang="zh-CN" dirty="0"/>
              <a:t>6:5</a:t>
            </a:r>
            <a:r>
              <a:rPr lang="zh-CN" altLang="en-US" dirty="0"/>
              <a:t>）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9EF37C-F85F-21E5-28E8-3E2F5EC46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0039" y="6319401"/>
            <a:ext cx="8088872" cy="365125"/>
          </a:xfr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0762B6-32CC-FA6E-4B88-497BEBB1B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24D6-4715-499C-8BD1-57CC6A98055C}" type="slidenum">
              <a:rPr lang="en-US" smtClean="0"/>
              <a:pPr/>
              <a:t>3</a:t>
            </a:fld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B2328421-9ADA-D355-8AFB-88A92ABCED63}"/>
                  </a:ext>
                </a:extLst>
              </p14:cNvPr>
              <p14:cNvContentPartPr/>
              <p14:nvPr/>
            </p14:nvContentPartPr>
            <p14:xfrm>
              <a:off x="3852450" y="2711160"/>
              <a:ext cx="777240" cy="8244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B2328421-9ADA-D355-8AFB-88A92ABCED6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62810" y="2531520"/>
                <a:ext cx="956880" cy="442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75358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CE839-DE99-2C6E-C2E2-958019FA2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領袖當務（續）</a:t>
            </a:r>
            <a:endParaRPr lang="en-H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B263C-CD33-B9AE-6CF1-0329E84CA3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發現</a:t>
            </a:r>
            <a:r>
              <a:rPr lang="en-US" altLang="zh-CN" dirty="0"/>
              <a:t>/</a:t>
            </a:r>
            <a:r>
              <a:rPr lang="zh-CN" altLang="en-US" dirty="0"/>
              <a:t>揭示問題</a:t>
            </a:r>
            <a:endParaRPr lang="en-HK" altLang="zh-CN" dirty="0"/>
          </a:p>
          <a:p>
            <a:endParaRPr lang="en-HK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455676-4B13-48C3-B4C2-E3CCF74D0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4091BD-80DD-90EF-AF56-DA134E0B6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24D6-4715-499C-8BD1-57CC6A98055C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064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F382C-80E5-959A-D4BB-9651F55E8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FBB789-7BBE-6F55-2C6B-957C34576A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zh-TW" dirty="0"/>
              <a:t>4 </a:t>
            </a:r>
            <a:r>
              <a:rPr lang="zh-TW" altLang="en-US" dirty="0"/>
              <a:t>彼得就開口把這事挨次給他們講解說：</a:t>
            </a:r>
            <a:r>
              <a:rPr lang="en-HK" altLang="zh-TW" dirty="0"/>
              <a:t>…….. </a:t>
            </a:r>
            <a:r>
              <a:rPr lang="en-US" altLang="zh-CN" dirty="0"/>
              <a:t>15 </a:t>
            </a:r>
            <a:r>
              <a:rPr lang="zh-CN" altLang="en-US" dirty="0"/>
              <a:t>我一開講，聖靈便降在他們身上，正像當初降在我們身上一樣。</a:t>
            </a:r>
            <a:r>
              <a:rPr lang="en-US" altLang="zh-CN" dirty="0"/>
              <a:t>16 </a:t>
            </a:r>
            <a:r>
              <a:rPr lang="zh-CN" altLang="en-US" dirty="0"/>
              <a:t>我就想起主的話說：</a:t>
            </a:r>
            <a:r>
              <a:rPr lang="en-US" altLang="zh-CN" dirty="0"/>
              <a:t>『</a:t>
            </a:r>
            <a:r>
              <a:rPr lang="zh-CN" altLang="en-US" dirty="0"/>
              <a:t>約翰是用水施洗，但你們要受聖靈的洗。</a:t>
            </a:r>
            <a:r>
              <a:rPr lang="en-US" altLang="zh-CN" dirty="0"/>
              <a:t>』17 </a:t>
            </a:r>
            <a:r>
              <a:rPr lang="zh-CN" altLang="en-US" dirty="0"/>
              <a:t>上帝既然給他們恩賜，像在我們信主耶穌基督的時候給了我們一樣；我是誰，能攔阻上帝呢？」（徒</a:t>
            </a:r>
            <a:r>
              <a:rPr lang="en-US" altLang="zh-CN" dirty="0"/>
              <a:t>11:4-17</a:t>
            </a:r>
            <a:r>
              <a:rPr lang="zh-CN" altLang="en-US" dirty="0"/>
              <a:t>）</a:t>
            </a:r>
          </a:p>
          <a:p>
            <a:pPr lvl="1"/>
            <a:r>
              <a:rPr lang="en-US" altLang="zh-TW" dirty="0"/>
              <a:t>23 </a:t>
            </a:r>
            <a:r>
              <a:rPr lang="zh-TW" altLang="en-US" dirty="0"/>
              <a:t>住了些日子，又離開那裏，</a:t>
            </a:r>
            <a:r>
              <a:rPr lang="zh-TW" altLang="en-US" dirty="0">
                <a:highlight>
                  <a:srgbClr val="FFFF00"/>
                </a:highlight>
              </a:rPr>
              <a:t>挨次</a:t>
            </a:r>
            <a:r>
              <a:rPr lang="zh-TW" altLang="en-US" dirty="0"/>
              <a:t>經過加拉太和弗呂家地方，堅固眾門徒。</a:t>
            </a:r>
            <a:r>
              <a:rPr lang="zh-CN" altLang="en-US" dirty="0"/>
              <a:t>（徒</a:t>
            </a:r>
            <a:r>
              <a:rPr lang="en-US" altLang="zh-CN" dirty="0"/>
              <a:t>18</a:t>
            </a:r>
            <a:r>
              <a:rPr lang="en-HK" altLang="zh-CN" dirty="0"/>
              <a:t>:23</a:t>
            </a:r>
            <a:r>
              <a:rPr lang="zh-CN" altLang="en-US" dirty="0"/>
              <a:t>）</a:t>
            </a:r>
            <a:endParaRPr lang="zh-TW" altLang="en-US" dirty="0"/>
          </a:p>
          <a:p>
            <a:pPr lvl="1"/>
            <a:endParaRPr lang="zh-TW" altLang="en-US" dirty="0"/>
          </a:p>
          <a:p>
            <a:pPr lvl="1"/>
            <a:endParaRPr lang="en-HK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FD7DC2-63A3-57CC-366A-B542A60CD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9A45D-9166-B0DD-4CB3-6B8247D50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24D6-4715-499C-8BD1-57CC6A98055C}" type="slidenum">
              <a:rPr lang="en-US" smtClean="0"/>
              <a:pPr/>
              <a:t>5</a:t>
            </a:fld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D70666C-1408-3161-B382-628B94561191}"/>
                  </a:ext>
                </a:extLst>
              </p14:cNvPr>
              <p14:cNvContentPartPr/>
              <p14:nvPr/>
            </p14:nvContentPartPr>
            <p14:xfrm>
              <a:off x="5655840" y="1688490"/>
              <a:ext cx="727200" cy="9000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D70666C-1408-3161-B382-628B9456119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65840" y="1508850"/>
                <a:ext cx="906840" cy="449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77844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01C1F8D9-72A1-91A2-97F7-931742966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6279B-CA05-AE5C-B1EE-ADFEBDA19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領袖當務（續）</a:t>
            </a:r>
            <a:endParaRPr lang="en-H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2DB062-5715-CA64-2149-907FF5F5E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發現</a:t>
            </a:r>
            <a:r>
              <a:rPr lang="en-US" altLang="zh-CN" dirty="0"/>
              <a:t>/</a:t>
            </a:r>
            <a:r>
              <a:rPr lang="zh-CN" altLang="en-US" dirty="0"/>
              <a:t>揭示問題</a:t>
            </a:r>
            <a:endParaRPr lang="en-HK" altLang="zh-CN" dirty="0"/>
          </a:p>
          <a:p>
            <a:r>
              <a:rPr lang="zh-CN" altLang="en-US" dirty="0"/>
              <a:t>耐心，思考，領受</a:t>
            </a:r>
            <a:endParaRPr lang="zh-TW" altLang="en-US" dirty="0"/>
          </a:p>
          <a:p>
            <a:endParaRPr lang="en-HK" altLang="zh-CN" dirty="0"/>
          </a:p>
          <a:p>
            <a:endParaRPr lang="en-HK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ADCDBC-8C42-E364-56A3-CC06579C4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1A8AA5-C28A-884D-0650-8B07341AE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A224D6-4715-499C-8BD1-57CC6A98055C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895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C652B-9F8F-314D-69B0-ACD911F5C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FAE93-6ED1-E884-7CE6-93E0B5DCE5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dirty="0"/>
              <a:t>18 </a:t>
            </a:r>
            <a:r>
              <a:rPr lang="zh-CN" altLang="en-US" dirty="0"/>
              <a:t>眾人聽見這話，就不言語了，只歸榮耀與上帝，說：「這樣看來，上帝也賜恩給外邦人，叫他們悔改得生命了。」（徒</a:t>
            </a:r>
            <a:r>
              <a:rPr lang="en-US" altLang="zh-CN" dirty="0"/>
              <a:t>11:18</a:t>
            </a:r>
            <a:r>
              <a:rPr lang="zh-CN" altLang="en-US" dirty="0"/>
              <a:t>）</a:t>
            </a:r>
          </a:p>
          <a:p>
            <a:pPr marL="0" indent="0">
              <a:buNone/>
            </a:pPr>
            <a:endParaRPr lang="zh-CN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DFD4EB-0E3E-2227-11AF-2C789F4B0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28AB74-8AF8-5CC3-9F9A-8B19C6004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24D6-4715-499C-8BD1-57CC6A98055C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469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4176A0FD-B02C-1A86-5589-37BFD3CD7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358E7-7B1F-DD49-5E26-E2A56BFF8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領袖當務（續）</a:t>
            </a:r>
            <a:endParaRPr lang="en-H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942AC-47ED-8E33-E15F-CAB6913DB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發現</a:t>
            </a:r>
            <a:r>
              <a:rPr lang="en-US" altLang="zh-CN" dirty="0"/>
              <a:t>/</a:t>
            </a:r>
            <a:r>
              <a:rPr lang="zh-CN" altLang="en-US" dirty="0"/>
              <a:t>揭示問題</a:t>
            </a:r>
            <a:endParaRPr lang="en-HK" altLang="zh-CN" dirty="0"/>
          </a:p>
          <a:p>
            <a:r>
              <a:rPr lang="zh-CN" altLang="en-US" dirty="0"/>
              <a:t>耐心，思考，領受</a:t>
            </a:r>
            <a:endParaRPr lang="en-HK" altLang="zh-CN" dirty="0"/>
          </a:p>
          <a:p>
            <a:r>
              <a:rPr lang="zh-TW" altLang="en-US" dirty="0"/>
              <a:t>高悟性，受教，願意轉化</a:t>
            </a:r>
          </a:p>
          <a:p>
            <a:endParaRPr lang="en-HK" altLang="zh-CN" dirty="0"/>
          </a:p>
          <a:p>
            <a:endParaRPr lang="en-HK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8A9391-03E2-1847-1B4E-95FD7C281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A4DDB4-F6D3-9C28-3ED8-E7F98416B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A224D6-4715-499C-8BD1-57CC6A98055C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3466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B79A0-E333-7FE5-6FD1-40027674F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FFD5A-B6BF-0556-1046-B07C4C941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dirty="0"/>
              <a:t>6 </a:t>
            </a:r>
            <a:r>
              <a:rPr lang="zh-CN" altLang="en-US" dirty="0"/>
              <a:t>使徒和長老聚會商議這事；</a:t>
            </a:r>
            <a:r>
              <a:rPr lang="en-US" altLang="zh-CN" dirty="0"/>
              <a:t>7 </a:t>
            </a:r>
            <a:r>
              <a:rPr lang="zh-CN" altLang="en-US" dirty="0"/>
              <a:t>辯論已經多了，彼得就起來，說：「諸位弟兄，你們知道上帝早已在你們中間揀選了我，叫外邦人從我口中得聽福音之道，而且相信。</a:t>
            </a:r>
            <a:r>
              <a:rPr lang="en-US" altLang="zh-CN" dirty="0"/>
              <a:t>8 </a:t>
            </a:r>
            <a:r>
              <a:rPr lang="zh-CN" altLang="en-US" dirty="0"/>
              <a:t>知道人心的上帝也為他們作了見證，賜聖靈給他們，正如給我們一樣；</a:t>
            </a:r>
            <a:r>
              <a:rPr lang="en-US" altLang="zh-CN" dirty="0"/>
              <a:t>9 </a:t>
            </a:r>
            <a:r>
              <a:rPr lang="zh-CN" altLang="en-US" dirty="0"/>
              <a:t>又藉著信潔淨了他們的心，並不分他們我們。（徒</a:t>
            </a:r>
            <a:r>
              <a:rPr lang="en-US" altLang="zh-CN" dirty="0"/>
              <a:t>15:6-9</a:t>
            </a:r>
            <a:r>
              <a:rPr lang="zh-CN" altLang="en-US" dirty="0"/>
              <a:t>）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32B8C2-9E01-7A0D-B1AA-B6F059708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6E79FD-3AE1-D569-C4C4-5CE9E1CB2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24D6-4715-499C-8BD1-57CC6A98055C}" type="slidenum">
              <a:rPr lang="en-US" smtClean="0"/>
              <a:pPr/>
              <a:t>9</a:t>
            </a:fld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D1D3ADC8-7835-B00B-BE4D-C662C19985EE}"/>
                  </a:ext>
                </a:extLst>
              </p14:cNvPr>
              <p14:cNvContentPartPr/>
              <p14:nvPr/>
            </p14:nvContentPartPr>
            <p14:xfrm>
              <a:off x="2584080" y="2879280"/>
              <a:ext cx="4322520" cy="21204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D1D3ADC8-7835-B00B-BE4D-C662C19985E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94080" y="2699640"/>
                <a:ext cx="4502160" cy="571680"/>
              </a:xfrm>
              <a:prstGeom prst="rect">
                <a:avLst/>
              </a:prstGeom>
            </p:spPr>
          </p:pic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1B0960D0-1F84-6B68-B84D-8BB299D29434}"/>
              </a:ext>
            </a:extLst>
          </p:cNvPr>
          <p:cNvGrpSpPr/>
          <p:nvPr/>
        </p:nvGrpSpPr>
        <p:grpSpPr>
          <a:xfrm>
            <a:off x="1533240" y="2942640"/>
            <a:ext cx="9922680" cy="715680"/>
            <a:chOff x="1533240" y="2942640"/>
            <a:chExt cx="9922680" cy="715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A74BE261-12F6-9AD5-97FE-FEFDBEA65F52}"/>
                    </a:ext>
                  </a:extLst>
                </p14:cNvPr>
                <p14:cNvContentPartPr/>
                <p14:nvPr/>
              </p14:nvContentPartPr>
              <p14:xfrm>
                <a:off x="7556400" y="2942640"/>
                <a:ext cx="3899520" cy="9180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A74BE261-12F6-9AD5-97FE-FEFDBEA65F52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466760" y="2763000"/>
                  <a:ext cx="4079160" cy="45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5E8BA5EA-BAC0-15F8-E929-1CC575CD498F}"/>
                    </a:ext>
                  </a:extLst>
                </p14:cNvPr>
                <p14:cNvContentPartPr/>
                <p14:nvPr/>
              </p14:nvContentPartPr>
              <p14:xfrm>
                <a:off x="1533240" y="3582360"/>
                <a:ext cx="2811240" cy="7596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5E8BA5EA-BAC0-15F8-E929-1CC575CD498F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443600" y="3402360"/>
                  <a:ext cx="2990880" cy="4356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281080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Wisp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CL_Sermon-KCC" id="{0984EB1E-9CB9-4B31-8184-ECFC40D84B5E}" vid="{E3185AD2-AEFD-416C-8591-190C554DBDB4}"/>
    </a:ext>
  </a:extLst>
</a:theme>
</file>

<file path=ppt/theme/theme2.xml><?xml version="1.0" encoding="utf-8"?>
<a:theme xmlns:a="http://schemas.openxmlformats.org/drawingml/2006/main" name="2_Wisp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CL_Sermon-KCC" id="{0984EB1E-9CB9-4B31-8184-ECFC40D84B5E}" vid="{E3185AD2-AEFD-416C-8591-190C554DBDB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CCL_Sermon-KCC</Template>
  <TotalTime>0</TotalTime>
  <Words>615</Words>
  <Application>Microsoft Office PowerPoint</Application>
  <PresentationFormat>Widescreen</PresentationFormat>
  <Paragraphs>54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4" baseType="lpstr">
      <vt:lpstr>DengXian</vt:lpstr>
      <vt:lpstr>KaiTi</vt:lpstr>
      <vt:lpstr>微軟正黑體</vt:lpstr>
      <vt:lpstr>Arial</vt:lpstr>
      <vt:lpstr>Baskerville Old Face</vt:lpstr>
      <vt:lpstr>Book Antiqua</vt:lpstr>
      <vt:lpstr>Calibri</vt:lpstr>
      <vt:lpstr>Century Gothic</vt:lpstr>
      <vt:lpstr>Courier New</vt:lpstr>
      <vt:lpstr>Wingdings</vt:lpstr>
      <vt:lpstr>Wingdings 3</vt:lpstr>
      <vt:lpstr>1_Wisp</vt:lpstr>
      <vt:lpstr>2_Wisp</vt:lpstr>
      <vt:lpstr>使徒行傳11:1-18</vt:lpstr>
      <vt:lpstr>領袖當務</vt:lpstr>
      <vt:lpstr>PowerPoint Presentation</vt:lpstr>
      <vt:lpstr>領袖當務（續）</vt:lpstr>
      <vt:lpstr>PowerPoint Presentation</vt:lpstr>
      <vt:lpstr>領袖當務（續）</vt:lpstr>
      <vt:lpstr>PowerPoint Presentation</vt:lpstr>
      <vt:lpstr>領袖當務（續）</vt:lpstr>
      <vt:lpstr>PowerPoint Presentation</vt:lpstr>
      <vt:lpstr>Abraham Lincoln 國會演說 （1862年12月1日）</vt:lpstr>
      <vt:lpstr>領袖當務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2026-07-03T06:25:36Z</dcterms:created>
  <dcterms:modified xsi:type="dcterms:W3CDTF">2026-07-03T06:25:52Z</dcterms:modified>
</cp:coreProperties>
</file>