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7" r:id="rId24"/>
    <p:sldId id="279" r:id="rId2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0AA09F-C005-CA8E-E6CD-4D4499D3CF0F}" v="463" dt="2026-07-17T04:55:23.8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3" autoAdjust="0"/>
    <p:restoredTop sz="94660"/>
  </p:normalViewPr>
  <p:slideViewPr>
    <p:cSldViewPr snapToGrid="0">
      <p:cViewPr varScale="1">
        <p:scale>
          <a:sx n="85" d="100"/>
          <a:sy n="85" d="100"/>
        </p:scale>
        <p:origin x="7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ng Long Cheng" userId="S::24120@student.lst.ac.uk::f33f1cdf-5854-4b16-96d1-40f270fedb92" providerId="AD" clId="Web-{5A0AA09F-C005-CA8E-E6CD-4D4499D3CF0F}"/>
    <pc:docChg chg="addSld delSld modSld sldOrd">
      <pc:chgData name="Wing Long Cheng" userId="S::24120@student.lst.ac.uk::f33f1cdf-5854-4b16-96d1-40f270fedb92" providerId="AD" clId="Web-{5A0AA09F-C005-CA8E-E6CD-4D4499D3CF0F}" dt="2026-07-17T04:55:23.802" v="491" actId="20577"/>
      <pc:docMkLst>
        <pc:docMk/>
      </pc:docMkLst>
      <pc:sldChg chg="addSp delSp modSp">
        <pc:chgData name="Wing Long Cheng" userId="S::24120@student.lst.ac.uk::f33f1cdf-5854-4b16-96d1-40f270fedb92" providerId="AD" clId="Web-{5A0AA09F-C005-CA8E-E6CD-4D4499D3CF0F}" dt="2026-07-17T04:55:16.083" v="489" actId="1076"/>
        <pc:sldMkLst>
          <pc:docMk/>
          <pc:sldMk cId="2592129946" sldId="256"/>
        </pc:sldMkLst>
        <pc:spChg chg="mod">
          <ac:chgData name="Wing Long Cheng" userId="S::24120@student.lst.ac.uk::f33f1cdf-5854-4b16-96d1-40f270fedb92" providerId="AD" clId="Web-{5A0AA09F-C005-CA8E-E6CD-4D4499D3CF0F}" dt="2026-07-17T04:55:16.083" v="489" actId="1076"/>
          <ac:spMkLst>
            <pc:docMk/>
            <pc:sldMk cId="2592129946" sldId="256"/>
            <ac:spMk id="2" creationId="{00000000-0000-0000-0000-000000000000}"/>
          </ac:spMkLst>
        </pc:spChg>
        <pc:spChg chg="mod">
          <ac:chgData name="Wing Long Cheng" userId="S::24120@student.lst.ac.uk::f33f1cdf-5854-4b16-96d1-40f270fedb92" providerId="AD" clId="Web-{5A0AA09F-C005-CA8E-E6CD-4D4499D3CF0F}" dt="2026-07-17T04:55:14.380" v="488" actId="1076"/>
          <ac:spMkLst>
            <pc:docMk/>
            <pc:sldMk cId="2592129946" sldId="256"/>
            <ac:spMk id="3" creationId="{00000000-0000-0000-0000-000000000000}"/>
          </ac:spMkLst>
        </pc:spChg>
        <pc:picChg chg="add del mod">
          <ac:chgData name="Wing Long Cheng" userId="S::24120@student.lst.ac.uk::f33f1cdf-5854-4b16-96d1-40f270fedb92" providerId="AD" clId="Web-{5A0AA09F-C005-CA8E-E6CD-4D4499D3CF0F}" dt="2026-07-17T04:50:50.530" v="456"/>
          <ac:picMkLst>
            <pc:docMk/>
            <pc:sldMk cId="2592129946" sldId="256"/>
            <ac:picMk id="4" creationId="{2D172E2F-DE81-2F51-8149-45F652105892}"/>
          </ac:picMkLst>
        </pc:picChg>
        <pc:picChg chg="add mod">
          <ac:chgData name="Wing Long Cheng" userId="S::24120@student.lst.ac.uk::f33f1cdf-5854-4b16-96d1-40f270fedb92" providerId="AD" clId="Web-{5A0AA09F-C005-CA8E-E6CD-4D4499D3CF0F}" dt="2026-07-17T04:53:57.018" v="475" actId="14100"/>
          <ac:picMkLst>
            <pc:docMk/>
            <pc:sldMk cId="2592129946" sldId="256"/>
            <ac:picMk id="5" creationId="{803EE249-553B-8F5A-2F8F-DD3DB436E400}"/>
          </ac:picMkLst>
        </pc:picChg>
        <pc:picChg chg="add mod modCrop">
          <ac:chgData name="Wing Long Cheng" userId="S::24120@student.lst.ac.uk::f33f1cdf-5854-4b16-96d1-40f270fedb92" providerId="AD" clId="Web-{5A0AA09F-C005-CA8E-E6CD-4D4499D3CF0F}" dt="2026-07-17T04:55:04.880" v="487"/>
          <ac:picMkLst>
            <pc:docMk/>
            <pc:sldMk cId="2592129946" sldId="256"/>
            <ac:picMk id="6" creationId="{BE6E0D92-950A-A3C6-01A7-F27455F663E3}"/>
          </ac:picMkLst>
        </pc:picChg>
      </pc:sldChg>
      <pc:sldChg chg="add del replId">
        <pc:chgData name="Wing Long Cheng" userId="S::24120@student.lst.ac.uk::f33f1cdf-5854-4b16-96d1-40f270fedb92" providerId="AD" clId="Web-{5A0AA09F-C005-CA8E-E6CD-4D4499D3CF0F}" dt="2026-07-17T03:51:47.237" v="7"/>
        <pc:sldMkLst>
          <pc:docMk/>
          <pc:sldMk cId="1150057783" sldId="257"/>
        </pc:sldMkLst>
      </pc:sldChg>
      <pc:sldChg chg="modSp new">
        <pc:chgData name="Wing Long Cheng" userId="S::24120@student.lst.ac.uk::f33f1cdf-5854-4b16-96d1-40f270fedb92" providerId="AD" clId="Web-{5A0AA09F-C005-CA8E-E6CD-4D4499D3CF0F}" dt="2026-07-17T04:55:23.802" v="491" actId="20577"/>
        <pc:sldMkLst>
          <pc:docMk/>
          <pc:sldMk cId="1741945002" sldId="257"/>
        </pc:sldMkLst>
        <pc:spChg chg="mod">
          <ac:chgData name="Wing Long Cheng" userId="S::24120@student.lst.ac.uk::f33f1cdf-5854-4b16-96d1-40f270fedb92" providerId="AD" clId="Web-{5A0AA09F-C005-CA8E-E6CD-4D4499D3CF0F}" dt="2026-07-17T03:52:11.550" v="20" actId="20577"/>
          <ac:spMkLst>
            <pc:docMk/>
            <pc:sldMk cId="1741945002" sldId="257"/>
            <ac:spMk id="2" creationId="{438730E7-EA63-EBB8-F99A-59780F1B304D}"/>
          </ac:spMkLst>
        </pc:spChg>
        <pc:spChg chg="mod">
          <ac:chgData name="Wing Long Cheng" userId="S::24120@student.lst.ac.uk::f33f1cdf-5854-4b16-96d1-40f270fedb92" providerId="AD" clId="Web-{5A0AA09F-C005-CA8E-E6CD-4D4499D3CF0F}" dt="2026-07-17T04:55:23.802" v="491" actId="20577"/>
          <ac:spMkLst>
            <pc:docMk/>
            <pc:sldMk cId="1741945002" sldId="257"/>
            <ac:spMk id="3" creationId="{B9527129-50E0-ACF0-D87F-BDFFC994D8D4}"/>
          </ac:spMkLst>
        </pc:spChg>
      </pc:sldChg>
      <pc:sldChg chg="addSp delSp modSp new mod setBg">
        <pc:chgData name="Wing Long Cheng" userId="S::24120@student.lst.ac.uk::f33f1cdf-5854-4b16-96d1-40f270fedb92" providerId="AD" clId="Web-{5A0AA09F-C005-CA8E-E6CD-4D4499D3CF0F}" dt="2026-07-17T03:58:51.454" v="58" actId="14100"/>
        <pc:sldMkLst>
          <pc:docMk/>
          <pc:sldMk cId="2671338880" sldId="258"/>
        </pc:sldMkLst>
        <pc:spChg chg="mod">
          <ac:chgData name="Wing Long Cheng" userId="S::24120@student.lst.ac.uk::f33f1cdf-5854-4b16-96d1-40f270fedb92" providerId="AD" clId="Web-{5A0AA09F-C005-CA8E-E6CD-4D4499D3CF0F}" dt="2026-07-17T03:58:23.719" v="51" actId="20577"/>
          <ac:spMkLst>
            <pc:docMk/>
            <pc:sldMk cId="2671338880" sldId="258"/>
            <ac:spMk id="2" creationId="{E54ADBE8-137E-73EB-F328-E10AEF40C798}"/>
          </ac:spMkLst>
        </pc:spChg>
        <pc:spChg chg="del">
          <ac:chgData name="Wing Long Cheng" userId="S::24120@student.lst.ac.uk::f33f1cdf-5854-4b16-96d1-40f270fedb92" providerId="AD" clId="Web-{5A0AA09F-C005-CA8E-E6CD-4D4499D3CF0F}" dt="2026-07-17T03:58:04.422" v="46"/>
          <ac:spMkLst>
            <pc:docMk/>
            <pc:sldMk cId="2671338880" sldId="258"/>
            <ac:spMk id="3" creationId="{11866E78-DF45-ACE4-7744-2D8A8421928A}"/>
          </ac:spMkLst>
        </pc:spChg>
        <pc:spChg chg="mod">
          <ac:chgData name="Wing Long Cheng" userId="S::24120@student.lst.ac.uk::f33f1cdf-5854-4b16-96d1-40f270fedb92" providerId="AD" clId="Web-{5A0AA09F-C005-CA8E-E6CD-4D4499D3CF0F}" dt="2026-07-17T03:58:51.454" v="58" actId="14100"/>
          <ac:spMkLst>
            <pc:docMk/>
            <pc:sldMk cId="2671338880" sldId="258"/>
            <ac:spMk id="4" creationId="{83405F4E-5941-7E28-8CD9-97786E851989}"/>
          </ac:spMkLst>
        </pc:spChg>
        <pc:spChg chg="add">
          <ac:chgData name="Wing Long Cheng" userId="S::24120@student.lst.ac.uk::f33f1cdf-5854-4b16-96d1-40f270fedb92" providerId="AD" clId="Web-{5A0AA09F-C005-CA8E-E6CD-4D4499D3CF0F}" dt="2026-07-17T03:58:10.047" v="47"/>
          <ac:spMkLst>
            <pc:docMk/>
            <pc:sldMk cId="2671338880" sldId="258"/>
            <ac:spMk id="10" creationId="{D009D6D5-DAC2-4A8B-A17A-E206B9012D09}"/>
          </ac:spMkLst>
        </pc:spChg>
        <pc:picChg chg="add mod ord">
          <ac:chgData name="Wing Long Cheng" userId="S::24120@student.lst.ac.uk::f33f1cdf-5854-4b16-96d1-40f270fedb92" providerId="AD" clId="Web-{5A0AA09F-C005-CA8E-E6CD-4D4499D3CF0F}" dt="2026-07-17T03:58:10.047" v="47"/>
          <ac:picMkLst>
            <pc:docMk/>
            <pc:sldMk cId="2671338880" sldId="258"/>
            <ac:picMk id="5" creationId="{62FFC5AC-80D6-506C-4BC6-48037DC4BC81}"/>
          </ac:picMkLst>
        </pc:picChg>
      </pc:sldChg>
      <pc:sldChg chg="addSp modSp new mod setBg setClrOvrMap">
        <pc:chgData name="Wing Long Cheng" userId="S::24120@student.lst.ac.uk::f33f1cdf-5854-4b16-96d1-40f270fedb92" providerId="AD" clId="Web-{5A0AA09F-C005-CA8E-E6CD-4D4499D3CF0F}" dt="2026-07-17T04:25:56.041" v="261" actId="20577"/>
        <pc:sldMkLst>
          <pc:docMk/>
          <pc:sldMk cId="2359466547" sldId="259"/>
        </pc:sldMkLst>
        <pc:spChg chg="mod">
          <ac:chgData name="Wing Long Cheng" userId="S::24120@student.lst.ac.uk::f33f1cdf-5854-4b16-96d1-40f270fedb92" providerId="AD" clId="Web-{5A0AA09F-C005-CA8E-E6CD-4D4499D3CF0F}" dt="2026-07-17T04:25:56.041" v="261" actId="20577"/>
          <ac:spMkLst>
            <pc:docMk/>
            <pc:sldMk cId="2359466547" sldId="259"/>
            <ac:spMk id="2" creationId="{A3E9A64F-1AF2-FCD9-8C69-99727B7C58C9}"/>
          </ac:spMkLst>
        </pc:spChg>
        <pc:spChg chg="mod">
          <ac:chgData name="Wing Long Cheng" userId="S::24120@student.lst.ac.uk::f33f1cdf-5854-4b16-96d1-40f270fedb92" providerId="AD" clId="Web-{5A0AA09F-C005-CA8E-E6CD-4D4499D3CF0F}" dt="2026-07-17T04:00:40.472" v="78"/>
          <ac:spMkLst>
            <pc:docMk/>
            <pc:sldMk cId="2359466547" sldId="259"/>
            <ac:spMk id="3" creationId="{19F8829C-4B52-439D-710B-D239C63C761F}"/>
          </ac:spMkLst>
        </pc:spChg>
        <pc:spChg chg="add">
          <ac:chgData name="Wing Long Cheng" userId="S::24120@student.lst.ac.uk::f33f1cdf-5854-4b16-96d1-40f270fedb92" providerId="AD" clId="Web-{5A0AA09F-C005-CA8E-E6CD-4D4499D3CF0F}" dt="2026-07-17T04:00:40.472" v="78"/>
          <ac:spMkLst>
            <pc:docMk/>
            <pc:sldMk cId="2359466547" sldId="259"/>
            <ac:spMk id="9" creationId="{71B2258F-86CA-4D4D-8270-BC05FCDEBFB3}"/>
          </ac:spMkLst>
        </pc:spChg>
        <pc:picChg chg="add mod ord">
          <ac:chgData name="Wing Long Cheng" userId="S::24120@student.lst.ac.uk::f33f1cdf-5854-4b16-96d1-40f270fedb92" providerId="AD" clId="Web-{5A0AA09F-C005-CA8E-E6CD-4D4499D3CF0F}" dt="2026-07-17T04:00:40.472" v="78"/>
          <ac:picMkLst>
            <pc:docMk/>
            <pc:sldMk cId="2359466547" sldId="259"/>
            <ac:picMk id="4" creationId="{14EB1F2E-A2F0-DF52-D163-87AC479BD718}"/>
          </ac:picMkLst>
        </pc:picChg>
      </pc:sldChg>
      <pc:sldChg chg="modSp add ord replId">
        <pc:chgData name="Wing Long Cheng" userId="S::24120@student.lst.ac.uk::f33f1cdf-5854-4b16-96d1-40f270fedb92" providerId="AD" clId="Web-{5A0AA09F-C005-CA8E-E6CD-4D4499D3CF0F}" dt="2026-07-17T04:26:27.339" v="268" actId="20577"/>
        <pc:sldMkLst>
          <pc:docMk/>
          <pc:sldMk cId="609454853" sldId="260"/>
        </pc:sldMkLst>
        <pc:spChg chg="mod">
          <ac:chgData name="Wing Long Cheng" userId="S::24120@student.lst.ac.uk::f33f1cdf-5854-4b16-96d1-40f270fedb92" providerId="AD" clId="Web-{5A0AA09F-C005-CA8E-E6CD-4D4499D3CF0F}" dt="2026-07-17T04:26:27.339" v="268" actId="20577"/>
          <ac:spMkLst>
            <pc:docMk/>
            <pc:sldMk cId="609454853" sldId="260"/>
            <ac:spMk id="3" creationId="{7775F949-7862-74CA-3B28-280FD5F17C6F}"/>
          </ac:spMkLst>
        </pc:spChg>
      </pc:sldChg>
      <pc:sldChg chg="modSp add replId">
        <pc:chgData name="Wing Long Cheng" userId="S::24120@student.lst.ac.uk::f33f1cdf-5854-4b16-96d1-40f270fedb92" providerId="AD" clId="Web-{5A0AA09F-C005-CA8E-E6CD-4D4499D3CF0F}" dt="2026-07-17T04:07:02.903" v="102" actId="20577"/>
        <pc:sldMkLst>
          <pc:docMk/>
          <pc:sldMk cId="3404512835" sldId="261"/>
        </pc:sldMkLst>
        <pc:spChg chg="mod">
          <ac:chgData name="Wing Long Cheng" userId="S::24120@student.lst.ac.uk::f33f1cdf-5854-4b16-96d1-40f270fedb92" providerId="AD" clId="Web-{5A0AA09F-C005-CA8E-E6CD-4D4499D3CF0F}" dt="2026-07-17T04:07:02.903" v="102" actId="20577"/>
          <ac:spMkLst>
            <pc:docMk/>
            <pc:sldMk cId="3404512835" sldId="261"/>
            <ac:spMk id="3" creationId="{9A1391BD-4304-989B-6C9E-35769C6E778B}"/>
          </ac:spMkLst>
        </pc:spChg>
      </pc:sldChg>
      <pc:sldChg chg="addSp delSp modSp new mod setBg">
        <pc:chgData name="Wing Long Cheng" userId="S::24120@student.lst.ac.uk::f33f1cdf-5854-4b16-96d1-40f270fedb92" providerId="AD" clId="Web-{5A0AA09F-C005-CA8E-E6CD-4D4499D3CF0F}" dt="2026-07-17T04:20:07.487" v="217" actId="1076"/>
        <pc:sldMkLst>
          <pc:docMk/>
          <pc:sldMk cId="1769582179" sldId="262"/>
        </pc:sldMkLst>
        <pc:spChg chg="mod">
          <ac:chgData name="Wing Long Cheng" userId="S::24120@student.lst.ac.uk::f33f1cdf-5854-4b16-96d1-40f270fedb92" providerId="AD" clId="Web-{5A0AA09F-C005-CA8E-E6CD-4D4499D3CF0F}" dt="2026-07-17T04:15:32.325" v="199"/>
          <ac:spMkLst>
            <pc:docMk/>
            <pc:sldMk cId="1769582179" sldId="262"/>
            <ac:spMk id="2" creationId="{CF558102-6CD0-EAA8-CDDF-8A3ACCF4CFD0}"/>
          </ac:spMkLst>
        </pc:spChg>
        <pc:spChg chg="mod">
          <ac:chgData name="Wing Long Cheng" userId="S::24120@student.lst.ac.uk::f33f1cdf-5854-4b16-96d1-40f270fedb92" providerId="AD" clId="Web-{5A0AA09F-C005-CA8E-E6CD-4D4499D3CF0F}" dt="2026-07-17T04:17:18.796" v="208" actId="14100"/>
          <ac:spMkLst>
            <pc:docMk/>
            <pc:sldMk cId="1769582179" sldId="262"/>
            <ac:spMk id="3" creationId="{ACA0912A-A740-35B2-A779-5E8BBF8EBD6F}"/>
          </ac:spMkLst>
        </pc:spChg>
        <pc:spChg chg="add mod">
          <ac:chgData name="Wing Long Cheng" userId="S::24120@student.lst.ac.uk::f33f1cdf-5854-4b16-96d1-40f270fedb92" providerId="AD" clId="Web-{5A0AA09F-C005-CA8E-E6CD-4D4499D3CF0F}" dt="2026-07-17T04:20:07.487" v="217" actId="1076"/>
          <ac:spMkLst>
            <pc:docMk/>
            <pc:sldMk cId="1769582179" sldId="262"/>
            <ac:spMk id="6" creationId="{B30FFB77-0463-0903-37D6-43305E738134}"/>
          </ac:spMkLst>
        </pc:spChg>
        <pc:spChg chg="add del">
          <ac:chgData name="Wing Long Cheng" userId="S::24120@student.lst.ac.uk::f33f1cdf-5854-4b16-96d1-40f270fedb92" providerId="AD" clId="Web-{5A0AA09F-C005-CA8E-E6CD-4D4499D3CF0F}" dt="2026-07-17T04:15:32.325" v="199"/>
          <ac:spMkLst>
            <pc:docMk/>
            <pc:sldMk cId="1769582179" sldId="262"/>
            <ac:spMk id="9" creationId="{F13C74B1-5B17-4795-BED0-7140497B445A}"/>
          </ac:spMkLst>
        </pc:spChg>
        <pc:spChg chg="add del">
          <ac:chgData name="Wing Long Cheng" userId="S::24120@student.lst.ac.uk::f33f1cdf-5854-4b16-96d1-40f270fedb92" providerId="AD" clId="Web-{5A0AA09F-C005-CA8E-E6CD-4D4499D3CF0F}" dt="2026-07-17T04:15:32.325" v="199"/>
          <ac:spMkLst>
            <pc:docMk/>
            <pc:sldMk cId="1769582179" sldId="262"/>
            <ac:spMk id="11" creationId="{D4974D33-8DC5-464E-8C6D-BE58F0669C17}"/>
          </ac:spMkLst>
        </pc:spChg>
        <pc:picChg chg="add del mod">
          <ac:chgData name="Wing Long Cheng" userId="S::24120@student.lst.ac.uk::f33f1cdf-5854-4b16-96d1-40f270fedb92" providerId="AD" clId="Web-{5A0AA09F-C005-CA8E-E6CD-4D4499D3CF0F}" dt="2026-07-17T04:16:18.888" v="203"/>
          <ac:picMkLst>
            <pc:docMk/>
            <pc:sldMk cId="1769582179" sldId="262"/>
            <ac:picMk id="4" creationId="{42E0862C-D8F1-FD16-86A9-1BC57FB5A66A}"/>
          </ac:picMkLst>
        </pc:picChg>
        <pc:picChg chg="add mod modCrop">
          <ac:chgData name="Wing Long Cheng" userId="S::24120@student.lst.ac.uk::f33f1cdf-5854-4b16-96d1-40f270fedb92" providerId="AD" clId="Web-{5A0AA09F-C005-CA8E-E6CD-4D4499D3CF0F}" dt="2026-07-17T04:17:25.312" v="210" actId="14100"/>
          <ac:picMkLst>
            <pc:docMk/>
            <pc:sldMk cId="1769582179" sldId="262"/>
            <ac:picMk id="5" creationId="{D8FBA9BF-283B-9F99-A1BB-F116AD69CC3A}"/>
          </ac:picMkLst>
        </pc:picChg>
        <pc:picChg chg="add del mod">
          <ac:chgData name="Wing Long Cheng" userId="S::24120@student.lst.ac.uk::f33f1cdf-5854-4b16-96d1-40f270fedb92" providerId="AD" clId="Web-{5A0AA09F-C005-CA8E-E6CD-4D4499D3CF0F}" dt="2026-07-17T04:19:43.705" v="213"/>
          <ac:picMkLst>
            <pc:docMk/>
            <pc:sldMk cId="1769582179" sldId="262"/>
            <ac:picMk id="7" creationId="{ABB54AEE-117D-0EEE-B019-C3C18769092C}"/>
          </ac:picMkLst>
        </pc:picChg>
      </pc:sldChg>
      <pc:sldChg chg="addSp modSp add replId">
        <pc:chgData name="Wing Long Cheng" userId="S::24120@student.lst.ac.uk::f33f1cdf-5854-4b16-96d1-40f270fedb92" providerId="AD" clId="Web-{5A0AA09F-C005-CA8E-E6CD-4D4499D3CF0F}" dt="2026-07-17T04:21:13.410" v="229" actId="14100"/>
        <pc:sldMkLst>
          <pc:docMk/>
          <pc:sldMk cId="2417620040" sldId="263"/>
        </pc:sldMkLst>
        <pc:spChg chg="mod">
          <ac:chgData name="Wing Long Cheng" userId="S::24120@student.lst.ac.uk::f33f1cdf-5854-4b16-96d1-40f270fedb92" providerId="AD" clId="Web-{5A0AA09F-C005-CA8E-E6CD-4D4499D3CF0F}" dt="2026-07-17T04:12:28.722" v="182" actId="20577"/>
          <ac:spMkLst>
            <pc:docMk/>
            <pc:sldMk cId="2417620040" sldId="263"/>
            <ac:spMk id="2" creationId="{EF6A94D9-C220-80CA-F6DA-73A0B6C08035}"/>
          </ac:spMkLst>
        </pc:spChg>
        <pc:spChg chg="mod">
          <ac:chgData name="Wing Long Cheng" userId="S::24120@student.lst.ac.uk::f33f1cdf-5854-4b16-96d1-40f270fedb92" providerId="AD" clId="Web-{5A0AA09F-C005-CA8E-E6CD-4D4499D3CF0F}" dt="2026-07-17T04:21:13.410" v="229" actId="14100"/>
          <ac:spMkLst>
            <pc:docMk/>
            <pc:sldMk cId="2417620040" sldId="263"/>
            <ac:spMk id="3" creationId="{3E886BA8-C2F1-1A14-06FC-BC6DE3D5C4E2}"/>
          </ac:spMkLst>
        </pc:spChg>
        <pc:spChg chg="add mod">
          <ac:chgData name="Wing Long Cheng" userId="S::24120@student.lst.ac.uk::f33f1cdf-5854-4b16-96d1-40f270fedb92" providerId="AD" clId="Web-{5A0AA09F-C005-CA8E-E6CD-4D4499D3CF0F}" dt="2026-07-17T04:21:10.426" v="228" actId="1076"/>
          <ac:spMkLst>
            <pc:docMk/>
            <pc:sldMk cId="2417620040" sldId="263"/>
            <ac:spMk id="7" creationId="{0E4A9DEA-1920-1B5F-0618-94C799B6EEFD}"/>
          </ac:spMkLst>
        </pc:spChg>
        <pc:picChg chg="add">
          <ac:chgData name="Wing Long Cheng" userId="S::24120@student.lst.ac.uk::f33f1cdf-5854-4b16-96d1-40f270fedb92" providerId="AD" clId="Web-{5A0AA09F-C005-CA8E-E6CD-4D4499D3CF0F}" dt="2026-07-17T04:21:04.269" v="226"/>
          <ac:picMkLst>
            <pc:docMk/>
            <pc:sldMk cId="2417620040" sldId="263"/>
            <ac:picMk id="5" creationId="{4C5324E6-5CEC-DCD5-4B47-B83C9EC9EB92}"/>
          </ac:picMkLst>
        </pc:picChg>
      </pc:sldChg>
      <pc:sldChg chg="addSp modSp add replId">
        <pc:chgData name="Wing Long Cheng" userId="S::24120@student.lst.ac.uk::f33f1cdf-5854-4b16-96d1-40f270fedb92" providerId="AD" clId="Web-{5A0AA09F-C005-CA8E-E6CD-4D4499D3CF0F}" dt="2026-07-17T04:20:50.613" v="222" actId="20577"/>
        <pc:sldMkLst>
          <pc:docMk/>
          <pc:sldMk cId="750337979" sldId="264"/>
        </pc:sldMkLst>
        <pc:spChg chg="mod">
          <ac:chgData name="Wing Long Cheng" userId="S::24120@student.lst.ac.uk::f33f1cdf-5854-4b16-96d1-40f270fedb92" providerId="AD" clId="Web-{5A0AA09F-C005-CA8E-E6CD-4D4499D3CF0F}" dt="2026-07-17T04:12:16.660" v="179" actId="20577"/>
          <ac:spMkLst>
            <pc:docMk/>
            <pc:sldMk cId="750337979" sldId="264"/>
            <ac:spMk id="2" creationId="{EB0507DC-B9B3-9D70-BBFF-9F3F2963991C}"/>
          </ac:spMkLst>
        </pc:spChg>
        <pc:spChg chg="mod">
          <ac:chgData name="Wing Long Cheng" userId="S::24120@student.lst.ac.uk::f33f1cdf-5854-4b16-96d1-40f270fedb92" providerId="AD" clId="Web-{5A0AA09F-C005-CA8E-E6CD-4D4499D3CF0F}" dt="2026-07-17T04:20:50.613" v="222" actId="20577"/>
          <ac:spMkLst>
            <pc:docMk/>
            <pc:sldMk cId="750337979" sldId="264"/>
            <ac:spMk id="3" creationId="{B80D2E7B-639D-5034-DEF2-25E88911F475}"/>
          </ac:spMkLst>
        </pc:spChg>
        <pc:spChg chg="add mod">
          <ac:chgData name="Wing Long Cheng" userId="S::24120@student.lst.ac.uk::f33f1cdf-5854-4b16-96d1-40f270fedb92" providerId="AD" clId="Web-{5A0AA09F-C005-CA8E-E6CD-4D4499D3CF0F}" dt="2026-07-17T04:20:18.737" v="220" actId="1076"/>
          <ac:spMkLst>
            <pc:docMk/>
            <pc:sldMk cId="750337979" sldId="264"/>
            <ac:spMk id="7" creationId="{BC1BB826-3CCD-DDFB-0CBA-0ED545FB2101}"/>
          </ac:spMkLst>
        </pc:spChg>
        <pc:picChg chg="add">
          <ac:chgData name="Wing Long Cheng" userId="S::24120@student.lst.ac.uk::f33f1cdf-5854-4b16-96d1-40f270fedb92" providerId="AD" clId="Web-{5A0AA09F-C005-CA8E-E6CD-4D4499D3CF0F}" dt="2026-07-17T04:20:13.190" v="218"/>
          <ac:picMkLst>
            <pc:docMk/>
            <pc:sldMk cId="750337979" sldId="264"/>
            <ac:picMk id="5" creationId="{83A3AED4-EA00-F36F-355B-D12226E3A75B}"/>
          </ac:picMkLst>
        </pc:picChg>
      </pc:sldChg>
      <pc:sldChg chg="modSp add replId">
        <pc:chgData name="Wing Long Cheng" userId="S::24120@student.lst.ac.uk::f33f1cdf-5854-4b16-96d1-40f270fedb92" providerId="AD" clId="Web-{5A0AA09F-C005-CA8E-E6CD-4D4499D3CF0F}" dt="2026-07-17T04:20:59.597" v="225" actId="20577"/>
        <pc:sldMkLst>
          <pc:docMk/>
          <pc:sldMk cId="1362310879" sldId="265"/>
        </pc:sldMkLst>
        <pc:spChg chg="mod">
          <ac:chgData name="Wing Long Cheng" userId="S::24120@student.lst.ac.uk::f33f1cdf-5854-4b16-96d1-40f270fedb92" providerId="AD" clId="Web-{5A0AA09F-C005-CA8E-E6CD-4D4499D3CF0F}" dt="2026-07-17T04:20:59.597" v="225" actId="20577"/>
          <ac:spMkLst>
            <pc:docMk/>
            <pc:sldMk cId="1362310879" sldId="265"/>
            <ac:spMk id="3" creationId="{27A0D704-4993-1B2D-B852-2AE58343EBBC}"/>
          </ac:spMkLst>
        </pc:spChg>
      </pc:sldChg>
      <pc:sldChg chg="modSp new">
        <pc:chgData name="Wing Long Cheng" userId="S::24120@student.lst.ac.uk::f33f1cdf-5854-4b16-96d1-40f270fedb92" providerId="AD" clId="Web-{5A0AA09F-C005-CA8E-E6CD-4D4499D3CF0F}" dt="2026-07-17T04:23:11.288" v="236" actId="20577"/>
        <pc:sldMkLst>
          <pc:docMk/>
          <pc:sldMk cId="897715065" sldId="266"/>
        </pc:sldMkLst>
        <pc:spChg chg="mod">
          <ac:chgData name="Wing Long Cheng" userId="S::24120@student.lst.ac.uk::f33f1cdf-5854-4b16-96d1-40f270fedb92" providerId="AD" clId="Web-{5A0AA09F-C005-CA8E-E6CD-4D4499D3CF0F}" dt="2026-07-17T04:23:11.288" v="236" actId="20577"/>
          <ac:spMkLst>
            <pc:docMk/>
            <pc:sldMk cId="897715065" sldId="266"/>
            <ac:spMk id="3" creationId="{C2BFED6E-2E30-DE4F-FB60-3889F7A49A35}"/>
          </ac:spMkLst>
        </pc:spChg>
      </pc:sldChg>
      <pc:sldChg chg="modSp add ord replId">
        <pc:chgData name="Wing Long Cheng" userId="S::24120@student.lst.ac.uk::f33f1cdf-5854-4b16-96d1-40f270fedb92" providerId="AD" clId="Web-{5A0AA09F-C005-CA8E-E6CD-4D4499D3CF0F}" dt="2026-07-17T04:28:34.107" v="303" actId="20577"/>
        <pc:sldMkLst>
          <pc:docMk/>
          <pc:sldMk cId="3962149357" sldId="267"/>
        </pc:sldMkLst>
        <pc:spChg chg="mod">
          <ac:chgData name="Wing Long Cheng" userId="S::24120@student.lst.ac.uk::f33f1cdf-5854-4b16-96d1-40f270fedb92" providerId="AD" clId="Web-{5A0AA09F-C005-CA8E-E6CD-4D4499D3CF0F}" dt="2026-07-17T04:28:34.107" v="303" actId="20577"/>
          <ac:spMkLst>
            <pc:docMk/>
            <pc:sldMk cId="3962149357" sldId="267"/>
            <ac:spMk id="2" creationId="{FB2003C1-5C8C-ACA8-615D-D314727A6CD2}"/>
          </ac:spMkLst>
        </pc:spChg>
      </pc:sldChg>
      <pc:sldChg chg="modSp add ord replId">
        <pc:chgData name="Wing Long Cheng" userId="S::24120@student.lst.ac.uk::f33f1cdf-5854-4b16-96d1-40f270fedb92" providerId="AD" clId="Web-{5A0AA09F-C005-CA8E-E6CD-4D4499D3CF0F}" dt="2026-07-17T04:25:52.322" v="257" actId="20577"/>
        <pc:sldMkLst>
          <pc:docMk/>
          <pc:sldMk cId="1956000504" sldId="268"/>
        </pc:sldMkLst>
        <pc:spChg chg="mod">
          <ac:chgData name="Wing Long Cheng" userId="S::24120@student.lst.ac.uk::f33f1cdf-5854-4b16-96d1-40f270fedb92" providerId="AD" clId="Web-{5A0AA09F-C005-CA8E-E6CD-4D4499D3CF0F}" dt="2026-07-17T04:25:52.322" v="257" actId="20577"/>
          <ac:spMkLst>
            <pc:docMk/>
            <pc:sldMk cId="1956000504" sldId="268"/>
            <ac:spMk id="2" creationId="{FECCF9FE-CD24-EE85-5DEF-EBD2C7FFA45A}"/>
          </ac:spMkLst>
        </pc:spChg>
      </pc:sldChg>
      <pc:sldChg chg="add del ord replId">
        <pc:chgData name="Wing Long Cheng" userId="S::24120@student.lst.ac.uk::f33f1cdf-5854-4b16-96d1-40f270fedb92" providerId="AD" clId="Web-{5A0AA09F-C005-CA8E-E6CD-4D4499D3CF0F}" dt="2026-07-17T04:26:11.948" v="264"/>
        <pc:sldMkLst>
          <pc:docMk/>
          <pc:sldMk cId="96421758" sldId="269"/>
        </pc:sldMkLst>
      </pc:sldChg>
      <pc:sldChg chg="modSp add ord replId">
        <pc:chgData name="Wing Long Cheng" userId="S::24120@student.lst.ac.uk::f33f1cdf-5854-4b16-96d1-40f270fedb92" providerId="AD" clId="Web-{5A0AA09F-C005-CA8E-E6CD-4D4499D3CF0F}" dt="2026-07-17T04:26:55.089" v="269" actId="20577"/>
        <pc:sldMkLst>
          <pc:docMk/>
          <pc:sldMk cId="2901110818" sldId="269"/>
        </pc:sldMkLst>
        <pc:spChg chg="mod">
          <ac:chgData name="Wing Long Cheng" userId="S::24120@student.lst.ac.uk::f33f1cdf-5854-4b16-96d1-40f270fedb92" providerId="AD" clId="Web-{5A0AA09F-C005-CA8E-E6CD-4D4499D3CF0F}" dt="2026-07-17T04:26:55.089" v="269" actId="20577"/>
          <ac:spMkLst>
            <pc:docMk/>
            <pc:sldMk cId="2901110818" sldId="269"/>
            <ac:spMk id="3" creationId="{3CFA0FC3-A320-D175-2E72-FADEF7E0CEA7}"/>
          </ac:spMkLst>
        </pc:spChg>
      </pc:sldChg>
      <pc:sldChg chg="modSp add ord replId">
        <pc:chgData name="Wing Long Cheng" userId="S::24120@student.lst.ac.uk::f33f1cdf-5854-4b16-96d1-40f270fedb92" providerId="AD" clId="Web-{5A0AA09F-C005-CA8E-E6CD-4D4499D3CF0F}" dt="2026-07-17T04:28:28.935" v="300" actId="20577"/>
        <pc:sldMkLst>
          <pc:docMk/>
          <pc:sldMk cId="1892282822" sldId="270"/>
        </pc:sldMkLst>
        <pc:spChg chg="mod">
          <ac:chgData name="Wing Long Cheng" userId="S::24120@student.lst.ac.uk::f33f1cdf-5854-4b16-96d1-40f270fedb92" providerId="AD" clId="Web-{5A0AA09F-C005-CA8E-E6CD-4D4499D3CF0F}" dt="2026-07-17T04:28:28.935" v="300" actId="20577"/>
          <ac:spMkLst>
            <pc:docMk/>
            <pc:sldMk cId="1892282822" sldId="270"/>
            <ac:spMk id="2" creationId="{3EBA3D3E-2874-18B6-E227-88590369FA8C}"/>
          </ac:spMkLst>
        </pc:spChg>
        <pc:spChg chg="mod">
          <ac:chgData name="Wing Long Cheng" userId="S::24120@student.lst.ac.uk::f33f1cdf-5854-4b16-96d1-40f270fedb92" providerId="AD" clId="Web-{5A0AA09F-C005-CA8E-E6CD-4D4499D3CF0F}" dt="2026-07-17T04:28:25.122" v="299" actId="20577"/>
          <ac:spMkLst>
            <pc:docMk/>
            <pc:sldMk cId="1892282822" sldId="270"/>
            <ac:spMk id="3" creationId="{A118B702-1133-1AD8-58BE-560E580237F2}"/>
          </ac:spMkLst>
        </pc:spChg>
      </pc:sldChg>
      <pc:sldChg chg="modSp new">
        <pc:chgData name="Wing Long Cheng" userId="S::24120@student.lst.ac.uk::f33f1cdf-5854-4b16-96d1-40f270fedb92" providerId="AD" clId="Web-{5A0AA09F-C005-CA8E-E6CD-4D4499D3CF0F}" dt="2026-07-17T04:33:24.238" v="325" actId="20577"/>
        <pc:sldMkLst>
          <pc:docMk/>
          <pc:sldMk cId="2086107829" sldId="271"/>
        </pc:sldMkLst>
        <pc:spChg chg="mod">
          <ac:chgData name="Wing Long Cheng" userId="S::24120@student.lst.ac.uk::f33f1cdf-5854-4b16-96d1-40f270fedb92" providerId="AD" clId="Web-{5A0AA09F-C005-CA8E-E6CD-4D4499D3CF0F}" dt="2026-07-17T04:32:39.502" v="309" actId="20577"/>
          <ac:spMkLst>
            <pc:docMk/>
            <pc:sldMk cId="2086107829" sldId="271"/>
            <ac:spMk id="2" creationId="{59DD3233-6F26-3649-31C7-E31E1D0CAC26}"/>
          </ac:spMkLst>
        </pc:spChg>
        <pc:spChg chg="mod">
          <ac:chgData name="Wing Long Cheng" userId="S::24120@student.lst.ac.uk::f33f1cdf-5854-4b16-96d1-40f270fedb92" providerId="AD" clId="Web-{5A0AA09F-C005-CA8E-E6CD-4D4499D3CF0F}" dt="2026-07-17T04:33:24.238" v="325" actId="20577"/>
          <ac:spMkLst>
            <pc:docMk/>
            <pc:sldMk cId="2086107829" sldId="271"/>
            <ac:spMk id="3" creationId="{DBAD854B-0386-A739-45D6-EE764C457491}"/>
          </ac:spMkLst>
        </pc:spChg>
      </pc:sldChg>
      <pc:sldChg chg="add ord replId">
        <pc:chgData name="Wing Long Cheng" userId="S::24120@student.lst.ac.uk::f33f1cdf-5854-4b16-96d1-40f270fedb92" providerId="AD" clId="Web-{5A0AA09F-C005-CA8E-E6CD-4D4499D3CF0F}" dt="2026-07-17T04:33:47.332" v="327"/>
        <pc:sldMkLst>
          <pc:docMk/>
          <pc:sldMk cId="1168152952" sldId="272"/>
        </pc:sldMkLst>
      </pc:sldChg>
      <pc:sldChg chg="addSp delSp modSp add mod replId setBg">
        <pc:chgData name="Wing Long Cheng" userId="S::24120@student.lst.ac.uk::f33f1cdf-5854-4b16-96d1-40f270fedb92" providerId="AD" clId="Web-{5A0AA09F-C005-CA8E-E6CD-4D4499D3CF0F}" dt="2026-07-17T04:37:19.211" v="343" actId="20577"/>
        <pc:sldMkLst>
          <pc:docMk/>
          <pc:sldMk cId="483648172" sldId="273"/>
        </pc:sldMkLst>
        <pc:spChg chg="del mod">
          <ac:chgData name="Wing Long Cheng" userId="S::24120@student.lst.ac.uk::f33f1cdf-5854-4b16-96d1-40f270fedb92" providerId="AD" clId="Web-{5A0AA09F-C005-CA8E-E6CD-4D4499D3CF0F}" dt="2026-07-17T04:36:50.133" v="337"/>
          <ac:spMkLst>
            <pc:docMk/>
            <pc:sldMk cId="483648172" sldId="273"/>
            <ac:spMk id="2" creationId="{DDCD4E99-4AAE-B9C6-55C7-E99334688A96}"/>
          </ac:spMkLst>
        </pc:spChg>
        <pc:spChg chg="mod">
          <ac:chgData name="Wing Long Cheng" userId="S::24120@student.lst.ac.uk::f33f1cdf-5854-4b16-96d1-40f270fedb92" providerId="AD" clId="Web-{5A0AA09F-C005-CA8E-E6CD-4D4499D3CF0F}" dt="2026-07-17T04:37:19.211" v="343" actId="20577"/>
          <ac:spMkLst>
            <pc:docMk/>
            <pc:sldMk cId="483648172" sldId="273"/>
            <ac:spMk id="3" creationId="{B09C098E-D1AF-6641-27DB-C3F8F27D7B7D}"/>
          </ac:spMkLst>
        </pc:spChg>
        <pc:spChg chg="add del mod">
          <ac:chgData name="Wing Long Cheng" userId="S::24120@student.lst.ac.uk::f33f1cdf-5854-4b16-96d1-40f270fedb92" providerId="AD" clId="Web-{5A0AA09F-C005-CA8E-E6CD-4D4499D3CF0F}" dt="2026-07-17T04:36:58.117" v="339"/>
          <ac:spMkLst>
            <pc:docMk/>
            <pc:sldMk cId="483648172" sldId="273"/>
            <ac:spMk id="6" creationId="{8BD7F40B-BCDF-2F30-B95D-8F90829BD042}"/>
          </ac:spMkLst>
        </pc:spChg>
        <pc:spChg chg="add">
          <ac:chgData name="Wing Long Cheng" userId="S::24120@student.lst.ac.uk::f33f1cdf-5854-4b16-96d1-40f270fedb92" providerId="AD" clId="Web-{5A0AA09F-C005-CA8E-E6CD-4D4499D3CF0F}" dt="2026-07-17T04:36:33.773" v="333"/>
          <ac:spMkLst>
            <pc:docMk/>
            <pc:sldMk cId="483648172" sldId="273"/>
            <ac:spMk id="9" creationId="{04812C46-200A-4DEB-A05E-3ED6C68C2387}"/>
          </ac:spMkLst>
        </pc:spChg>
        <pc:spChg chg="add">
          <ac:chgData name="Wing Long Cheng" userId="S::24120@student.lst.ac.uk::f33f1cdf-5854-4b16-96d1-40f270fedb92" providerId="AD" clId="Web-{5A0AA09F-C005-CA8E-E6CD-4D4499D3CF0F}" dt="2026-07-17T04:36:33.773" v="333"/>
          <ac:spMkLst>
            <pc:docMk/>
            <pc:sldMk cId="483648172" sldId="273"/>
            <ac:spMk id="11" creationId="{D1EA859B-E555-4109-94F3-6700E046E008}"/>
          </ac:spMkLst>
        </pc:spChg>
        <pc:picChg chg="add mod ord">
          <ac:chgData name="Wing Long Cheng" userId="S::24120@student.lst.ac.uk::f33f1cdf-5854-4b16-96d1-40f270fedb92" providerId="AD" clId="Web-{5A0AA09F-C005-CA8E-E6CD-4D4499D3CF0F}" dt="2026-07-17T04:36:33.773" v="333"/>
          <ac:picMkLst>
            <pc:docMk/>
            <pc:sldMk cId="483648172" sldId="273"/>
            <ac:picMk id="4" creationId="{66919995-A99C-3BAD-0C19-1A3D64C1BA9E}"/>
          </ac:picMkLst>
        </pc:picChg>
      </pc:sldChg>
      <pc:sldChg chg="addSp delSp modSp new mod setBg">
        <pc:chgData name="Wing Long Cheng" userId="S::24120@student.lst.ac.uk::f33f1cdf-5854-4b16-96d1-40f270fedb92" providerId="AD" clId="Web-{5A0AA09F-C005-CA8E-E6CD-4D4499D3CF0F}" dt="2026-07-17T04:39:05.593" v="364"/>
        <pc:sldMkLst>
          <pc:docMk/>
          <pc:sldMk cId="1679281735" sldId="274"/>
        </pc:sldMkLst>
        <pc:spChg chg="mod">
          <ac:chgData name="Wing Long Cheng" userId="S::24120@student.lst.ac.uk::f33f1cdf-5854-4b16-96d1-40f270fedb92" providerId="AD" clId="Web-{5A0AA09F-C005-CA8E-E6CD-4D4499D3CF0F}" dt="2026-07-17T04:38:19.030" v="351"/>
          <ac:spMkLst>
            <pc:docMk/>
            <pc:sldMk cId="1679281735" sldId="274"/>
            <ac:spMk id="2" creationId="{EB8BC143-3DB2-8528-6B50-B70D5CFBE711}"/>
          </ac:spMkLst>
        </pc:spChg>
        <pc:spChg chg="del">
          <ac:chgData name="Wing Long Cheng" userId="S::24120@student.lst.ac.uk::f33f1cdf-5854-4b16-96d1-40f270fedb92" providerId="AD" clId="Web-{5A0AA09F-C005-CA8E-E6CD-4D4499D3CF0F}" dt="2026-07-17T04:37:42.529" v="345"/>
          <ac:spMkLst>
            <pc:docMk/>
            <pc:sldMk cId="1679281735" sldId="274"/>
            <ac:spMk id="3" creationId="{3193465C-DA04-6C2D-5F20-00FC2775D758}"/>
          </ac:spMkLst>
        </pc:spChg>
        <pc:spChg chg="add del mod">
          <ac:chgData name="Wing Long Cheng" userId="S::24120@student.lst.ac.uk::f33f1cdf-5854-4b16-96d1-40f270fedb92" providerId="AD" clId="Web-{5A0AA09F-C005-CA8E-E6CD-4D4499D3CF0F}" dt="2026-07-17T04:38:20.655" v="352"/>
          <ac:spMkLst>
            <pc:docMk/>
            <pc:sldMk cId="1679281735" sldId="274"/>
            <ac:spMk id="8" creationId="{886BD48A-6BE4-F35B-C370-C2BD6B627EA2}"/>
          </ac:spMkLst>
        </pc:spChg>
        <pc:picChg chg="add del mod ord">
          <ac:chgData name="Wing Long Cheng" userId="S::24120@student.lst.ac.uk::f33f1cdf-5854-4b16-96d1-40f270fedb92" providerId="AD" clId="Web-{5A0AA09F-C005-CA8E-E6CD-4D4499D3CF0F}" dt="2026-07-17T04:38:12.717" v="350"/>
          <ac:picMkLst>
            <pc:docMk/>
            <pc:sldMk cId="1679281735" sldId="274"/>
            <ac:picMk id="4" creationId="{D56F471C-6CCC-05CD-B124-6363E143D8F2}"/>
          </ac:picMkLst>
        </pc:picChg>
        <pc:picChg chg="add del mod modCrop">
          <ac:chgData name="Wing Long Cheng" userId="S::24120@student.lst.ac.uk::f33f1cdf-5854-4b16-96d1-40f270fedb92" providerId="AD" clId="Web-{5A0AA09F-C005-CA8E-E6CD-4D4499D3CF0F}" dt="2026-07-17T04:39:05.593" v="364"/>
          <ac:picMkLst>
            <pc:docMk/>
            <pc:sldMk cId="1679281735" sldId="274"/>
            <ac:picMk id="6" creationId="{46B483EC-2703-BC5D-7FE9-9E2857AFF0A6}"/>
          </ac:picMkLst>
        </pc:picChg>
        <pc:picChg chg="add mod ord modCrop">
          <ac:chgData name="Wing Long Cheng" userId="S::24120@student.lst.ac.uk::f33f1cdf-5854-4b16-96d1-40f270fedb92" providerId="AD" clId="Web-{5A0AA09F-C005-CA8E-E6CD-4D4499D3CF0F}" dt="2026-07-17T04:38:52.578" v="360" actId="1076"/>
          <ac:picMkLst>
            <pc:docMk/>
            <pc:sldMk cId="1679281735" sldId="274"/>
            <ac:picMk id="9" creationId="{15123B88-314C-607C-A76F-352B9B2F02E7}"/>
          </ac:picMkLst>
        </pc:picChg>
      </pc:sldChg>
      <pc:sldChg chg="delSp modSp new">
        <pc:chgData name="Wing Long Cheng" userId="S::24120@student.lst.ac.uk::f33f1cdf-5854-4b16-96d1-40f270fedb92" providerId="AD" clId="Web-{5A0AA09F-C005-CA8E-E6CD-4D4499D3CF0F}" dt="2026-07-17T04:40:54.174" v="393" actId="20577"/>
        <pc:sldMkLst>
          <pc:docMk/>
          <pc:sldMk cId="1991238144" sldId="275"/>
        </pc:sldMkLst>
        <pc:spChg chg="mod">
          <ac:chgData name="Wing Long Cheng" userId="S::24120@student.lst.ac.uk::f33f1cdf-5854-4b16-96d1-40f270fedb92" providerId="AD" clId="Web-{5A0AA09F-C005-CA8E-E6CD-4D4499D3CF0F}" dt="2026-07-17T04:40:54.174" v="393" actId="20577"/>
          <ac:spMkLst>
            <pc:docMk/>
            <pc:sldMk cId="1991238144" sldId="275"/>
            <ac:spMk id="2" creationId="{73E4A562-C3CC-6363-EC81-76E2B929736C}"/>
          </ac:spMkLst>
        </pc:spChg>
        <pc:spChg chg="del mod">
          <ac:chgData name="Wing Long Cheng" userId="S::24120@student.lst.ac.uk::f33f1cdf-5854-4b16-96d1-40f270fedb92" providerId="AD" clId="Web-{5A0AA09F-C005-CA8E-E6CD-4D4499D3CF0F}" dt="2026-07-17T04:40:42.814" v="387"/>
          <ac:spMkLst>
            <pc:docMk/>
            <pc:sldMk cId="1991238144" sldId="275"/>
            <ac:spMk id="3" creationId="{12DA5CF7-A987-AB2C-87C9-BCA1DE723178}"/>
          </ac:spMkLst>
        </pc:spChg>
      </pc:sldChg>
      <pc:sldChg chg="delSp modSp add replId">
        <pc:chgData name="Wing Long Cheng" userId="S::24120@student.lst.ac.uk::f33f1cdf-5854-4b16-96d1-40f270fedb92" providerId="AD" clId="Web-{5A0AA09F-C005-CA8E-E6CD-4D4499D3CF0F}" dt="2026-07-17T04:41:29.393" v="402" actId="20577"/>
        <pc:sldMkLst>
          <pc:docMk/>
          <pc:sldMk cId="1735282752" sldId="276"/>
        </pc:sldMkLst>
        <pc:spChg chg="mod">
          <ac:chgData name="Wing Long Cheng" userId="S::24120@student.lst.ac.uk::f33f1cdf-5854-4b16-96d1-40f270fedb92" providerId="AD" clId="Web-{5A0AA09F-C005-CA8E-E6CD-4D4499D3CF0F}" dt="2026-07-17T04:41:29.393" v="402" actId="20577"/>
          <ac:spMkLst>
            <pc:docMk/>
            <pc:sldMk cId="1735282752" sldId="276"/>
            <ac:spMk id="2" creationId="{E70947FC-9030-B267-B897-48E074EF15C6}"/>
          </ac:spMkLst>
        </pc:spChg>
        <pc:spChg chg="del mod">
          <ac:chgData name="Wing Long Cheng" userId="S::24120@student.lst.ac.uk::f33f1cdf-5854-4b16-96d1-40f270fedb92" providerId="AD" clId="Web-{5A0AA09F-C005-CA8E-E6CD-4D4499D3CF0F}" dt="2026-07-17T04:41:00.049" v="395"/>
          <ac:spMkLst>
            <pc:docMk/>
            <pc:sldMk cId="1735282752" sldId="276"/>
            <ac:spMk id="3" creationId="{65B1F859-E034-19EB-7A81-F197C1CAB87A}"/>
          </ac:spMkLst>
        </pc:spChg>
      </pc:sldChg>
      <pc:sldChg chg="modSp add ord replId">
        <pc:chgData name="Wing Long Cheng" userId="S::24120@student.lst.ac.uk::f33f1cdf-5854-4b16-96d1-40f270fedb92" providerId="AD" clId="Web-{5A0AA09F-C005-CA8E-E6CD-4D4499D3CF0F}" dt="2026-07-17T04:43:35.771" v="431" actId="20577"/>
        <pc:sldMkLst>
          <pc:docMk/>
          <pc:sldMk cId="1978029383" sldId="277"/>
        </pc:sldMkLst>
        <pc:spChg chg="mod">
          <ac:chgData name="Wing Long Cheng" userId="S::24120@student.lst.ac.uk::f33f1cdf-5854-4b16-96d1-40f270fedb92" providerId="AD" clId="Web-{5A0AA09F-C005-CA8E-E6CD-4D4499D3CF0F}" dt="2026-07-17T04:43:35.771" v="431" actId="20577"/>
          <ac:spMkLst>
            <pc:docMk/>
            <pc:sldMk cId="1978029383" sldId="277"/>
            <ac:spMk id="2" creationId="{5272BCF2-3708-71E5-D32E-9625AD9956FE}"/>
          </ac:spMkLst>
        </pc:spChg>
        <pc:spChg chg="mod">
          <ac:chgData name="Wing Long Cheng" userId="S::24120@student.lst.ac.uk::f33f1cdf-5854-4b16-96d1-40f270fedb92" providerId="AD" clId="Web-{5A0AA09F-C005-CA8E-E6CD-4D4499D3CF0F}" dt="2026-07-17T04:43:04.036" v="413" actId="14100"/>
          <ac:spMkLst>
            <pc:docMk/>
            <pc:sldMk cId="1978029383" sldId="277"/>
            <ac:spMk id="3" creationId="{2CF76179-C84D-EDA1-6D01-B058553E4A52}"/>
          </ac:spMkLst>
        </pc:spChg>
      </pc:sldChg>
      <pc:sldChg chg="add ord replId">
        <pc:chgData name="Wing Long Cheng" userId="S::24120@student.lst.ac.uk::f33f1cdf-5854-4b16-96d1-40f270fedb92" providerId="AD" clId="Web-{5A0AA09F-C005-CA8E-E6CD-4D4499D3CF0F}" dt="2026-07-17T04:44:00.193" v="434"/>
        <pc:sldMkLst>
          <pc:docMk/>
          <pc:sldMk cId="533884600" sldId="278"/>
        </pc:sldMkLst>
      </pc:sldChg>
      <pc:sldChg chg="addSp modSp new mod setBg">
        <pc:chgData name="Wing Long Cheng" userId="S::24120@student.lst.ac.uk::f33f1cdf-5854-4b16-96d1-40f270fedb92" providerId="AD" clId="Web-{5A0AA09F-C005-CA8E-E6CD-4D4499D3CF0F}" dt="2026-07-17T04:48:09.589" v="455" actId="14100"/>
        <pc:sldMkLst>
          <pc:docMk/>
          <pc:sldMk cId="1498036637" sldId="279"/>
        </pc:sldMkLst>
        <pc:spChg chg="mod">
          <ac:chgData name="Wing Long Cheng" userId="S::24120@student.lst.ac.uk::f33f1cdf-5854-4b16-96d1-40f270fedb92" providerId="AD" clId="Web-{5A0AA09F-C005-CA8E-E6CD-4D4499D3CF0F}" dt="2026-07-17T04:45:17.226" v="454" actId="20577"/>
          <ac:spMkLst>
            <pc:docMk/>
            <pc:sldMk cId="1498036637" sldId="279"/>
            <ac:spMk id="2" creationId="{DD995E61-A28D-4FBA-A6F6-D60FD2FED611}"/>
          </ac:spMkLst>
        </pc:spChg>
        <pc:spChg chg="mod">
          <ac:chgData name="Wing Long Cheng" userId="S::24120@student.lst.ac.uk::f33f1cdf-5854-4b16-96d1-40f270fedb92" providerId="AD" clId="Web-{5A0AA09F-C005-CA8E-E6CD-4D4499D3CF0F}" dt="2026-07-17T04:48:09.589" v="455" actId="14100"/>
          <ac:spMkLst>
            <pc:docMk/>
            <pc:sldMk cId="1498036637" sldId="279"/>
            <ac:spMk id="3" creationId="{51420918-3F26-0C49-75E8-334824972996}"/>
          </ac:spMkLst>
        </pc:spChg>
        <pc:spChg chg="add">
          <ac:chgData name="Wing Long Cheng" userId="S::24120@student.lst.ac.uk::f33f1cdf-5854-4b16-96d1-40f270fedb92" providerId="AD" clId="Web-{5A0AA09F-C005-CA8E-E6CD-4D4499D3CF0F}" dt="2026-07-17T04:44:37.272" v="440"/>
          <ac:spMkLst>
            <pc:docMk/>
            <pc:sldMk cId="1498036637" sldId="279"/>
            <ac:spMk id="10" creationId="{D009D6D5-DAC2-4A8B-A17A-E206B9012D09}"/>
          </ac:spMkLst>
        </pc:spChg>
        <pc:picChg chg="add">
          <ac:chgData name="Wing Long Cheng" userId="S::24120@student.lst.ac.uk::f33f1cdf-5854-4b16-96d1-40f270fedb92" providerId="AD" clId="Web-{5A0AA09F-C005-CA8E-E6CD-4D4499D3CF0F}" dt="2026-07-17T04:44:28.241" v="439"/>
          <ac:picMkLst>
            <pc:docMk/>
            <pc:sldMk cId="1498036637" sldId="279"/>
            <ac:picMk id="5" creationId="{57873DFE-723C-4E45-DD6B-FAE1D9DD0DBE}"/>
          </ac:picMkLst>
        </pc:picChg>
      </pc:sldChg>
      <pc:sldChg chg="add del ord replId">
        <pc:chgData name="Wing Long Cheng" userId="S::24120@student.lst.ac.uk::f33f1cdf-5854-4b16-96d1-40f270fedb92" providerId="AD" clId="Web-{5A0AA09F-C005-CA8E-E6CD-4D4499D3CF0F}" dt="2026-07-17T04:44:16.100" v="437"/>
        <pc:sldMkLst>
          <pc:docMk/>
          <pc:sldMk cId="2694868649" sldId="27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4484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045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5651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2236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4042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7651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4048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4656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0961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526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2263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75EF9D-446A-4BA9-9A8F-8795C824CFA3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113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563564"/>
            <a:ext cx="9144000" cy="18578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>
                <a:latin typeface="新細明體"/>
                <a:ea typeface="新細明體"/>
              </a:rPr>
              <a:t>求 Carry</a:t>
            </a:r>
            <a:endParaRPr lang="zh-TW" altLang="en-US">
              <a:latin typeface="新細明體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1765981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>
                <a:ea typeface="新細明體"/>
              </a:rPr>
              <a:t>申命記19:4-6</a:t>
            </a:r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03EE249-553B-8F5A-2F8F-DD3DB436E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80095"/>
            <a:ext cx="12192000" cy="4165238"/>
          </a:xfrm>
          <a:prstGeom prst="rect">
            <a:avLst/>
          </a:prstGeom>
        </p:spPr>
      </p:pic>
      <p:pic>
        <p:nvPicPr>
          <p:cNvPr id="6" name="圖片 5" descr="一張含有 服裝, 螢幕擷取畫面, 女人, 人員 的圖片&#10;&#10;AI 產生的內容可能不正確。">
            <a:extLst>
              <a:ext uri="{FF2B5EF4-FFF2-40B4-BE49-F238E27FC236}">
                <a16:creationId xmlns:a16="http://schemas.microsoft.com/office/drawing/2014/main" id="{BE6E0D92-950A-A3C6-01A7-F27455F663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6" t="29094" r="55536" b="3659"/>
          <a:stretch>
            <a:fillRect/>
          </a:stretch>
        </p:blipFill>
        <p:spPr>
          <a:xfrm>
            <a:off x="5413829" y="3777522"/>
            <a:ext cx="5363127" cy="280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129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3D4DB-1609-F576-795A-15E3C22C1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6A94D9-C220-80CA-F6DA-73A0B6C08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sz="2600">
                <a:latin typeface="Aptos"/>
                <a:ea typeface="新細明體"/>
              </a:rPr>
              <a:t>（</a:t>
            </a:r>
            <a:r>
              <a:rPr lang="en-US" altLang="zh-TW" sz="2600">
                <a:latin typeface="Aptos"/>
                <a:ea typeface="新細明體"/>
              </a:rPr>
              <a:t>3</a:t>
            </a:r>
            <a:r>
              <a:rPr lang="zh-TW" sz="2600">
                <a:latin typeface="Aptos"/>
                <a:ea typeface="新細明體"/>
              </a:rPr>
              <a:t>）利非訂</a:t>
            </a:r>
            <a:endParaRPr lang="zh-TW" sz="2600">
              <a:ea typeface="新細明體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886BA8-C2F1-1A14-06FC-BC6DE3D5C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439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sz="3200">
                <a:ea typeface="+mn-lt"/>
                <a:cs typeface="+mn-lt"/>
              </a:rPr>
              <a:t>1</a:t>
            </a:r>
            <a:r>
              <a:rPr lang="en-US" altLang="zh-TW" sz="3200">
                <a:ea typeface="+mn-lt"/>
                <a:cs typeface="+mn-lt"/>
              </a:rPr>
              <a:t>7</a:t>
            </a:r>
            <a:r>
              <a:rPr lang="zh-TW" sz="3200">
                <a:ea typeface="+mn-lt"/>
                <a:cs typeface="+mn-lt"/>
              </a:rPr>
              <a:t>:1-3</a:t>
            </a:r>
            <a:r>
              <a:rPr lang="zh-TW" altLang="en-US" sz="3200" dirty="0">
                <a:ea typeface="+mn-lt"/>
                <a:cs typeface="+mn-lt"/>
              </a:rPr>
              <a:t> </a:t>
            </a:r>
            <a:r>
              <a:rPr lang="zh-TW" altLang="en-US" sz="3200">
                <a:latin typeface="Aptos"/>
                <a:ea typeface="Microsoft YaHei"/>
                <a:cs typeface="+mn-lt"/>
              </a:rPr>
              <a:t>百姓沒有水喝。</a:t>
            </a:r>
            <a:r>
              <a:rPr lang="zh-TW" sz="3200">
                <a:latin typeface="Aptos"/>
                <a:ea typeface="Microsoft YaHei"/>
                <a:cs typeface="+mn-lt"/>
              </a:rPr>
              <a:t>百姓就</a:t>
            </a:r>
            <a:r>
              <a:rPr lang="zh-TW" altLang="en-US" sz="3200">
                <a:latin typeface="Aptos"/>
                <a:ea typeface="Microsoft YaHei"/>
                <a:cs typeface="+mn-lt"/>
              </a:rPr>
              <a:t>與</a:t>
            </a:r>
            <a:r>
              <a:rPr lang="zh-TW" sz="3200">
                <a:latin typeface="Aptos"/>
                <a:ea typeface="Microsoft YaHei"/>
                <a:cs typeface="+mn-lt"/>
              </a:rPr>
              <a:t>摩西</a:t>
            </a:r>
            <a:r>
              <a:rPr lang="zh-TW" altLang="en-US" sz="3200">
                <a:latin typeface="Aptos"/>
                <a:ea typeface="Microsoft YaHei"/>
                <a:cs typeface="+mn-lt"/>
              </a:rPr>
              <a:t>爭鬧，</a:t>
            </a:r>
            <a:r>
              <a:rPr lang="zh-TW" sz="3200">
                <a:latin typeface="Aptos"/>
                <a:ea typeface="Microsoft YaHei"/>
                <a:cs typeface="+mn-lt"/>
              </a:rPr>
              <a:t>說：「</a:t>
            </a:r>
            <a:r>
              <a:rPr lang="zh-TW" altLang="en-US" sz="3200">
                <a:latin typeface="Aptos"/>
                <a:ea typeface="Microsoft YaHei"/>
                <a:cs typeface="+mn-lt"/>
              </a:rPr>
              <a:t>給</a:t>
            </a:r>
            <a:r>
              <a:rPr lang="zh-TW" sz="3200">
                <a:latin typeface="Aptos"/>
                <a:ea typeface="Microsoft YaHei"/>
                <a:cs typeface="+mn-lt"/>
              </a:rPr>
              <a:t>我們</a:t>
            </a:r>
            <a:r>
              <a:rPr lang="zh-TW" altLang="en-US" sz="3200">
                <a:latin typeface="Aptos"/>
                <a:ea typeface="Microsoft YaHei"/>
                <a:cs typeface="+mn-lt"/>
              </a:rPr>
              <a:t>水喝吧</a:t>
            </a:r>
            <a:r>
              <a:rPr lang="zh-TW" sz="3200">
                <a:latin typeface="Aptos"/>
                <a:ea typeface="Microsoft YaHei"/>
                <a:cs typeface="+mn-lt"/>
              </a:rPr>
              <a:t>！」摩西對他們說：「</a:t>
            </a:r>
            <a:r>
              <a:rPr lang="zh-TW" altLang="en-US" sz="3200">
                <a:latin typeface="Aptos"/>
                <a:ea typeface="Microsoft YaHei"/>
                <a:cs typeface="+mn-lt"/>
              </a:rPr>
              <a:t>你們為甚麼與我爭鬧呢？你</a:t>
            </a:r>
            <a:r>
              <a:rPr lang="zh-TW" sz="3200">
                <a:latin typeface="Aptos"/>
                <a:ea typeface="Microsoft YaHei"/>
                <a:cs typeface="+mn-lt"/>
              </a:rPr>
              <a:t>們</a:t>
            </a:r>
            <a:r>
              <a:rPr lang="zh-TW" altLang="en-US" sz="3200">
                <a:latin typeface="Aptos"/>
                <a:ea typeface="Microsoft YaHei"/>
                <a:cs typeface="+mn-lt"/>
              </a:rPr>
              <a:t>為</a:t>
            </a:r>
            <a:r>
              <a:rPr lang="zh-TW" sz="3200">
                <a:latin typeface="Aptos"/>
                <a:ea typeface="Microsoft YaHei"/>
                <a:cs typeface="+mn-lt"/>
              </a:rPr>
              <a:t>甚麼</a:t>
            </a:r>
            <a:r>
              <a:rPr lang="zh-TW" altLang="en-US" sz="3200">
                <a:latin typeface="Aptos"/>
                <a:ea typeface="Microsoft YaHei"/>
                <a:cs typeface="+mn-lt"/>
              </a:rPr>
              <a:t>試探</a:t>
            </a:r>
            <a:r>
              <a:rPr lang="zh-TW" sz="3200">
                <a:latin typeface="Aptos"/>
                <a:ea typeface="Microsoft YaHei"/>
                <a:cs typeface="+mn-lt"/>
              </a:rPr>
              <a:t>耶和華</a:t>
            </a:r>
            <a:r>
              <a:rPr lang="zh-TW" altLang="en-US" sz="3200">
                <a:latin typeface="Aptos"/>
                <a:ea typeface="Microsoft YaHei"/>
                <a:cs typeface="+mn-lt"/>
              </a:rPr>
              <a:t>呢？」百姓在那裏口渴要喝水，就向</a:t>
            </a:r>
            <a:r>
              <a:rPr lang="zh-TW" sz="3200">
                <a:latin typeface="Aptos"/>
                <a:ea typeface="Microsoft YaHei"/>
                <a:cs typeface="+mn-lt"/>
              </a:rPr>
              <a:t>摩西</a:t>
            </a:r>
            <a:r>
              <a:rPr lang="zh-TW" altLang="en-US" sz="3200">
                <a:latin typeface="Aptos"/>
                <a:ea typeface="Microsoft YaHei"/>
                <a:cs typeface="+mn-lt"/>
              </a:rPr>
              <a:t>發怨言，</a:t>
            </a:r>
            <a:r>
              <a:rPr lang="zh-TW" sz="3200">
                <a:latin typeface="Aptos"/>
                <a:ea typeface="Microsoft YaHei"/>
                <a:cs typeface="+mn-lt"/>
              </a:rPr>
              <a:t>說：「你</a:t>
            </a:r>
            <a:r>
              <a:rPr lang="zh-TW" altLang="en-US" sz="3200">
                <a:latin typeface="Aptos"/>
                <a:ea typeface="Microsoft YaHei"/>
                <a:cs typeface="+mn-lt"/>
              </a:rPr>
              <a:t>為甚麼把我們從埃及領出來，使我</a:t>
            </a:r>
            <a:r>
              <a:rPr lang="zh-TW" sz="3200">
                <a:latin typeface="Aptos"/>
                <a:ea typeface="Microsoft YaHei"/>
                <a:cs typeface="+mn-lt"/>
              </a:rPr>
              <a:t>們</a:t>
            </a:r>
            <a:r>
              <a:rPr lang="zh-TW" altLang="en-US" sz="3200">
                <a:latin typeface="Aptos"/>
                <a:ea typeface="Microsoft YaHei"/>
                <a:cs typeface="+mn-lt"/>
              </a:rPr>
              <a:t>和</a:t>
            </a:r>
            <a:r>
              <a:rPr lang="zh-TW" sz="3200">
                <a:latin typeface="Aptos"/>
                <a:ea typeface="Microsoft YaHei"/>
                <a:cs typeface="+mn-lt"/>
              </a:rPr>
              <a:t>我</a:t>
            </a:r>
            <a:r>
              <a:rPr lang="zh-TW" altLang="en-US" sz="3200">
                <a:latin typeface="Aptos"/>
                <a:ea typeface="Microsoft YaHei"/>
                <a:cs typeface="+mn-lt"/>
              </a:rPr>
              <a:t>們</a:t>
            </a:r>
            <a:r>
              <a:rPr lang="zh-TW" sz="3200">
                <a:latin typeface="Aptos"/>
                <a:ea typeface="Microsoft YaHei"/>
                <a:cs typeface="+mn-lt"/>
              </a:rPr>
              <a:t>的</a:t>
            </a:r>
            <a:r>
              <a:rPr lang="zh-TW" altLang="en-US" sz="3200">
                <a:latin typeface="Aptos"/>
                <a:ea typeface="Microsoft YaHei"/>
                <a:cs typeface="+mn-lt"/>
              </a:rPr>
              <a:t>兒女</a:t>
            </a:r>
            <a:r>
              <a:rPr lang="zh-TW" sz="3200">
                <a:latin typeface="Aptos"/>
                <a:ea typeface="Microsoft YaHei"/>
                <a:cs typeface="+mn-lt"/>
              </a:rPr>
              <a:t>，</a:t>
            </a:r>
            <a:r>
              <a:rPr lang="zh-TW" altLang="en-US" sz="3200">
                <a:latin typeface="Aptos"/>
                <a:ea typeface="Microsoft YaHei"/>
                <a:cs typeface="+mn-lt"/>
              </a:rPr>
              <a:t>以及牲畜都渴死</a:t>
            </a:r>
            <a:r>
              <a:rPr lang="zh-TW" sz="3200" dirty="0">
                <a:latin typeface="Aptos"/>
                <a:ea typeface="Microsoft YaHei"/>
                <a:cs typeface="+mn-lt"/>
              </a:rPr>
              <a:t>呢？</a:t>
            </a:r>
            <a:r>
              <a:rPr lang="zh-TW" altLang="en-US" sz="3200" dirty="0">
                <a:latin typeface="Aptos"/>
                <a:ea typeface="Microsoft YaHei"/>
                <a:cs typeface="+mn-lt"/>
              </a:rPr>
              <a:t>」</a:t>
            </a:r>
            <a:endParaRPr lang="zh-TW" altLang="en-US" sz="3200" dirty="0">
              <a:latin typeface="Aptos"/>
              <a:ea typeface="新細明體"/>
              <a:cs typeface="+mn-lt"/>
            </a:endParaRPr>
          </a:p>
          <a:p>
            <a:endParaRPr lang="zh-TW" sz="3200" dirty="0">
              <a:ea typeface="新細明體"/>
            </a:endParaRPr>
          </a:p>
          <a:p>
            <a:endParaRPr lang="zh-TW" sz="3200" dirty="0">
              <a:ea typeface="新細明體"/>
            </a:endParaRPr>
          </a:p>
        </p:txBody>
      </p:sp>
      <p:pic>
        <p:nvPicPr>
          <p:cNvPr id="5" name="圖片 4" descr="一張含有 地圖, 文字, 地圖集, 圖表 的圖片&#10;&#10;AI 產生的內容可能不正確。">
            <a:extLst>
              <a:ext uri="{FF2B5EF4-FFF2-40B4-BE49-F238E27FC236}">
                <a16:creationId xmlns:a16="http://schemas.microsoft.com/office/drawing/2014/main" id="{4C5324E6-5CEC-DCD5-4B47-B83C9EC9EB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241" r="169" b="9655"/>
          <a:stretch>
            <a:fillRect/>
          </a:stretch>
        </p:blipFill>
        <p:spPr>
          <a:xfrm>
            <a:off x="6990195" y="0"/>
            <a:ext cx="5202967" cy="6818198"/>
          </a:xfrm>
          <a:prstGeom prst="rect">
            <a:avLst/>
          </a:prstGeom>
        </p:spPr>
      </p:pic>
      <p:sp>
        <p:nvSpPr>
          <p:cNvPr id="7" name="橢圓 6">
            <a:extLst>
              <a:ext uri="{FF2B5EF4-FFF2-40B4-BE49-F238E27FC236}">
                <a16:creationId xmlns:a16="http://schemas.microsoft.com/office/drawing/2014/main" id="{0E4A9DEA-1920-1B5F-0618-94C799B6EEFD}"/>
              </a:ext>
            </a:extLst>
          </p:cNvPr>
          <p:cNvSpPr/>
          <p:nvPr/>
        </p:nvSpPr>
        <p:spPr>
          <a:xfrm>
            <a:off x="10950309" y="4881533"/>
            <a:ext cx="1061662" cy="92467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7620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5E91B-298F-1CE5-669F-CB4879A89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2003C1-5C8C-ACA8-615D-D314727A6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ea typeface="新細明體"/>
              </a:rPr>
              <a:t>讀經：第5節</a:t>
            </a:r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325533F-79CC-94FC-DC8F-59C47835F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ctr">
              <a:buNone/>
            </a:pPr>
            <a:r>
              <a:rPr lang="zh-TW" sz="4000">
                <a:ea typeface="+mn-lt"/>
                <a:cs typeface="+mn-lt"/>
              </a:rPr>
              <a:t>兩</a:t>
            </a:r>
            <a:r>
              <a:rPr lang="zh-TW" altLang="en-US" sz="4000">
                <a:ea typeface="+mn-lt"/>
                <a:cs typeface="+mn-lt"/>
              </a:rPr>
              <a:t>個的</a:t>
            </a:r>
            <a:r>
              <a:rPr lang="zh-TW" sz="4000">
                <a:ea typeface="+mn-lt"/>
                <a:cs typeface="+mn-lt"/>
              </a:rPr>
              <a:t>條</a:t>
            </a:r>
            <a:r>
              <a:rPr lang="zh-TW" altLang="en-US" sz="4000">
                <a:ea typeface="+mn-lt"/>
                <a:cs typeface="+mn-lt"/>
              </a:rPr>
              <a:t>件</a:t>
            </a:r>
            <a:r>
              <a:rPr lang="zh-TW" sz="4000">
                <a:ea typeface="+mn-lt"/>
                <a:cs typeface="+mn-lt"/>
              </a:rPr>
              <a:t>：</a:t>
            </a:r>
            <a:endParaRPr lang="zh-TW">
              <a:ea typeface="+mn-lt"/>
              <a:cs typeface="+mn-lt"/>
            </a:endParaRPr>
          </a:p>
          <a:p>
            <a:pPr algn="ctr">
              <a:buNone/>
            </a:pPr>
            <a:r>
              <a:rPr lang="zh-TW" sz="4000">
                <a:ea typeface="+mn-lt"/>
                <a:cs typeface="+mn-lt"/>
              </a:rPr>
              <a:t>聽我的話，遵守我的約</a:t>
            </a:r>
            <a:endParaRPr lang="zh-TW">
              <a:ea typeface="+mn-lt"/>
              <a:cs typeface="+mn-lt"/>
            </a:endParaRPr>
          </a:p>
          <a:p>
            <a:pPr algn="ctr">
              <a:buNone/>
            </a:pPr>
            <a:r>
              <a:rPr lang="zh-TW" sz="4000" dirty="0">
                <a:ea typeface="+mn-lt"/>
                <a:cs typeface="+mn-lt"/>
              </a:rPr>
              <a:t>（</a:t>
            </a:r>
            <a:r>
              <a:rPr lang="en-US" altLang="zh-TW" sz="4000" dirty="0">
                <a:ea typeface="+mn-lt"/>
                <a:cs typeface="+mn-lt"/>
              </a:rPr>
              <a:t>ת</a:t>
            </a:r>
            <a:r>
              <a:rPr lang="zh-TW" altLang="en-US" sz="4000" dirty="0">
                <a:ea typeface="+mn-lt"/>
                <a:cs typeface="+mn-lt"/>
              </a:rPr>
              <a:t>ִּ</a:t>
            </a:r>
            <a:r>
              <a:rPr lang="en-US" altLang="zh-TW" sz="4000" dirty="0">
                <a:solidFill>
                  <a:schemeClr val="accent2"/>
                </a:solidFill>
                <a:ea typeface="+mn-lt"/>
                <a:cs typeface="+mn-lt"/>
              </a:rPr>
              <a:t>ש</a:t>
            </a:r>
            <a:r>
              <a:rPr lang="zh-TW" altLang="en-US" sz="4000" dirty="0">
                <a:solidFill>
                  <a:schemeClr val="accent2"/>
                </a:solidFill>
                <a:ea typeface="+mn-lt"/>
                <a:cs typeface="+mn-lt"/>
              </a:rPr>
              <a:t>ְׁ</a:t>
            </a:r>
            <a:r>
              <a:rPr lang="en-US" altLang="zh-TW" sz="4000" dirty="0">
                <a:solidFill>
                  <a:schemeClr val="accent2"/>
                </a:solidFill>
                <a:ea typeface="+mn-lt"/>
                <a:cs typeface="+mn-lt"/>
              </a:rPr>
              <a:t>מ</a:t>
            </a:r>
            <a:r>
              <a:rPr lang="zh-TW" altLang="en-US" sz="4000" dirty="0">
                <a:solidFill>
                  <a:schemeClr val="accent2"/>
                </a:solidFill>
                <a:ea typeface="+mn-lt"/>
                <a:cs typeface="+mn-lt"/>
              </a:rPr>
              <a:t>ְ</a:t>
            </a:r>
            <a:r>
              <a:rPr lang="en-US" altLang="zh-TW" sz="4000" dirty="0" err="1">
                <a:solidFill>
                  <a:schemeClr val="accent2"/>
                </a:solidFill>
                <a:ea typeface="+mn-lt"/>
                <a:cs typeface="+mn-lt"/>
              </a:rPr>
              <a:t>ע</a:t>
            </a:r>
            <a:r>
              <a:rPr lang="en-US" altLang="zh-TW" sz="4000" dirty="0" err="1">
                <a:ea typeface="+mn-lt"/>
                <a:cs typeface="+mn-lt"/>
              </a:rPr>
              <a:t>ו</a:t>
            </a:r>
            <a:r>
              <a:rPr lang="zh-TW" altLang="en-US" sz="4000" dirty="0">
                <a:ea typeface="+mn-lt"/>
                <a:cs typeface="+mn-lt"/>
              </a:rPr>
              <a:t>ּ֙ </a:t>
            </a:r>
            <a:r>
              <a:rPr lang="en-US" altLang="zh-TW" sz="4000" dirty="0">
                <a:ea typeface="+mn-lt"/>
                <a:cs typeface="+mn-lt"/>
              </a:rPr>
              <a:t>ב</a:t>
            </a:r>
            <a:r>
              <a:rPr lang="zh-TW" altLang="en-US" sz="4000" dirty="0">
                <a:ea typeface="+mn-lt"/>
                <a:cs typeface="+mn-lt"/>
              </a:rPr>
              <a:t>ְּ</a:t>
            </a:r>
            <a:r>
              <a:rPr lang="en-US" altLang="zh-TW" sz="4000" dirty="0">
                <a:ea typeface="+mn-lt"/>
                <a:cs typeface="+mn-lt"/>
              </a:rPr>
              <a:t>ק</a:t>
            </a:r>
            <a:r>
              <a:rPr lang="zh-TW" altLang="en-US" sz="4000" dirty="0">
                <a:ea typeface="+mn-lt"/>
                <a:cs typeface="+mn-lt"/>
              </a:rPr>
              <a:t>ֹ</a:t>
            </a:r>
            <a:r>
              <a:rPr lang="en-US" altLang="zh-TW" sz="4000" dirty="0">
                <a:ea typeface="+mn-lt"/>
                <a:cs typeface="+mn-lt"/>
              </a:rPr>
              <a:t>ל</a:t>
            </a:r>
            <a:r>
              <a:rPr lang="zh-TW" altLang="en-US" sz="4000" dirty="0">
                <a:ea typeface="+mn-lt"/>
                <a:cs typeface="+mn-lt"/>
              </a:rPr>
              <a:t>ִ֔</a:t>
            </a:r>
            <a:r>
              <a:rPr lang="en-US" altLang="zh-TW" sz="4000" dirty="0">
                <a:ea typeface="+mn-lt"/>
                <a:cs typeface="+mn-lt"/>
              </a:rPr>
              <a:t>י</a:t>
            </a:r>
            <a:r>
              <a:rPr lang="zh-TW" altLang="en-US" sz="4000" dirty="0">
                <a:ea typeface="+mn-lt"/>
                <a:cs typeface="+mn-lt"/>
              </a:rPr>
              <a:t> </a:t>
            </a:r>
            <a:r>
              <a:rPr lang="en-US" altLang="zh-TW" sz="4000" dirty="0">
                <a:ea typeface="+mn-lt"/>
                <a:cs typeface="+mn-lt"/>
              </a:rPr>
              <a:t>ו</a:t>
            </a:r>
            <a:r>
              <a:rPr lang="zh-TW" altLang="en-US" sz="4000" dirty="0">
                <a:solidFill>
                  <a:schemeClr val="accent2"/>
                </a:solidFill>
                <a:ea typeface="+mn-lt"/>
                <a:cs typeface="+mn-lt"/>
              </a:rPr>
              <a:t>ּ</a:t>
            </a:r>
            <a:r>
              <a:rPr lang="en-US" altLang="zh-TW" sz="4000" dirty="0">
                <a:solidFill>
                  <a:schemeClr val="accent2"/>
                </a:solidFill>
                <a:ea typeface="+mn-lt"/>
                <a:cs typeface="+mn-lt"/>
              </a:rPr>
              <a:t>ש</a:t>
            </a:r>
            <a:r>
              <a:rPr lang="zh-TW" altLang="en-US" sz="4000" dirty="0">
                <a:solidFill>
                  <a:schemeClr val="accent2"/>
                </a:solidFill>
                <a:ea typeface="+mn-lt"/>
                <a:cs typeface="+mn-lt"/>
              </a:rPr>
              <a:t>ְׁ</a:t>
            </a:r>
            <a:r>
              <a:rPr lang="en-US" altLang="zh-TW" sz="4000" dirty="0">
                <a:solidFill>
                  <a:schemeClr val="accent2"/>
                </a:solidFill>
                <a:ea typeface="+mn-lt"/>
                <a:cs typeface="+mn-lt"/>
              </a:rPr>
              <a:t>מ</a:t>
            </a:r>
            <a:r>
              <a:rPr lang="zh-TW" altLang="en-US" sz="4000" dirty="0">
                <a:solidFill>
                  <a:schemeClr val="accent2"/>
                </a:solidFill>
                <a:ea typeface="+mn-lt"/>
                <a:cs typeface="+mn-lt"/>
              </a:rPr>
              <a:t>ַ</a:t>
            </a:r>
            <a:r>
              <a:rPr lang="en-US" altLang="zh-TW" sz="4000" dirty="0">
                <a:solidFill>
                  <a:schemeClr val="accent2"/>
                </a:solidFill>
                <a:ea typeface="+mn-lt"/>
                <a:cs typeface="+mn-lt"/>
              </a:rPr>
              <a:t>ר</a:t>
            </a:r>
            <a:r>
              <a:rPr lang="zh-TW" altLang="en-US" sz="4000" dirty="0">
                <a:ea typeface="+mn-lt"/>
                <a:cs typeface="+mn-lt"/>
              </a:rPr>
              <a:t>ְ</a:t>
            </a:r>
            <a:r>
              <a:rPr lang="en-US" altLang="zh-TW" sz="4000" dirty="0">
                <a:ea typeface="+mn-lt"/>
                <a:cs typeface="+mn-lt"/>
              </a:rPr>
              <a:t>ת</a:t>
            </a:r>
            <a:r>
              <a:rPr lang="zh-TW" altLang="en-US" sz="4000" dirty="0">
                <a:ea typeface="+mn-lt"/>
                <a:cs typeface="+mn-lt"/>
              </a:rPr>
              <a:t>ֶּ֖</a:t>
            </a:r>
            <a:r>
              <a:rPr lang="en-US" altLang="zh-TW" sz="4000" dirty="0">
                <a:ea typeface="+mn-lt"/>
                <a:cs typeface="+mn-lt"/>
              </a:rPr>
              <a:t>ם</a:t>
            </a:r>
            <a:r>
              <a:rPr lang="zh-TW" altLang="en-US" sz="4000" dirty="0">
                <a:ea typeface="+mn-lt"/>
                <a:cs typeface="+mn-lt"/>
              </a:rPr>
              <a:t> </a:t>
            </a:r>
            <a:r>
              <a:rPr lang="en-US" altLang="zh-TW" sz="4000" dirty="0">
                <a:ea typeface="+mn-lt"/>
                <a:cs typeface="+mn-lt"/>
              </a:rPr>
              <a:t>א</a:t>
            </a:r>
            <a:r>
              <a:rPr lang="zh-TW" altLang="en-US" sz="4000" dirty="0">
                <a:ea typeface="+mn-lt"/>
                <a:cs typeface="+mn-lt"/>
              </a:rPr>
              <a:t>ֶ</a:t>
            </a:r>
            <a:r>
              <a:rPr lang="en-US" altLang="zh-TW" sz="4000" dirty="0" err="1">
                <a:ea typeface="+mn-lt"/>
                <a:cs typeface="+mn-lt"/>
              </a:rPr>
              <a:t>ת־ב</a:t>
            </a:r>
            <a:r>
              <a:rPr lang="zh-TW" altLang="en-US" sz="4000" dirty="0">
                <a:ea typeface="+mn-lt"/>
                <a:cs typeface="+mn-lt"/>
              </a:rPr>
              <a:t>ְּ</a:t>
            </a:r>
            <a:r>
              <a:rPr lang="en-US" altLang="zh-TW" sz="4000" dirty="0">
                <a:ea typeface="+mn-lt"/>
                <a:cs typeface="+mn-lt"/>
              </a:rPr>
              <a:t>ר</a:t>
            </a:r>
            <a:r>
              <a:rPr lang="zh-TW" altLang="en-US" sz="4000" dirty="0">
                <a:ea typeface="+mn-lt"/>
                <a:cs typeface="+mn-lt"/>
              </a:rPr>
              <a:t>ִ</a:t>
            </a:r>
            <a:r>
              <a:rPr lang="en-US" altLang="zh-TW" sz="4000" dirty="0" err="1">
                <a:ea typeface="+mn-lt"/>
                <a:cs typeface="+mn-lt"/>
              </a:rPr>
              <a:t>ית</a:t>
            </a:r>
            <a:r>
              <a:rPr lang="zh-TW" altLang="en-US" sz="4000" dirty="0">
                <a:ea typeface="+mn-lt"/>
                <a:cs typeface="+mn-lt"/>
              </a:rPr>
              <a:t>ִ֑</a:t>
            </a:r>
            <a:r>
              <a:rPr lang="en-US" altLang="zh-TW" sz="4000" dirty="0">
                <a:ea typeface="+mn-lt"/>
                <a:cs typeface="+mn-lt"/>
              </a:rPr>
              <a:t>י</a:t>
            </a:r>
            <a:r>
              <a:rPr lang="zh-TW" sz="4000" dirty="0">
                <a:ea typeface="+mn-lt"/>
                <a:cs typeface="+mn-lt"/>
              </a:rPr>
              <a:t>）</a:t>
            </a:r>
            <a:endParaRPr lang="zh-TW" dirty="0">
              <a:ea typeface="+mn-lt"/>
              <a:cs typeface="+mn-lt"/>
            </a:endParaRPr>
          </a:p>
          <a:p>
            <a:pPr algn="ctr">
              <a:buNone/>
            </a:pPr>
            <a:r>
              <a:rPr lang="zh-TW" altLang="en-US" sz="4000">
                <a:ea typeface="+mn-lt"/>
                <a:cs typeface="+mn-lt"/>
              </a:rPr>
              <a:t>兩個的結果：</a:t>
            </a:r>
            <a:endParaRPr lang="zh-TW" altLang="en-US"/>
          </a:p>
          <a:p>
            <a:pPr algn="ctr">
              <a:buNone/>
            </a:pPr>
            <a:r>
              <a:rPr lang="zh-TW" altLang="en-US" sz="4000">
                <a:ea typeface="+mn-lt"/>
                <a:cs typeface="+mn-lt"/>
              </a:rPr>
              <a:t>(1) 你們就必在萬民中作屬我的產業 </a:t>
            </a:r>
            <a:endParaRPr lang="zh-TW" altLang="en-US"/>
          </a:p>
          <a:p>
            <a:pPr algn="ctr">
              <a:buNone/>
            </a:pPr>
            <a:r>
              <a:rPr lang="zh-TW" altLang="en-US" sz="4000">
                <a:ea typeface="+mn-lt"/>
                <a:cs typeface="+mn-lt"/>
              </a:rPr>
              <a:t>(2) 你們要歸我作君尊的祭司和聖潔的國民。</a:t>
            </a:r>
            <a:endParaRPr lang="zh-TW" altLang="en-US"/>
          </a:p>
          <a:p>
            <a:pPr algn="ctr">
              <a:buNone/>
            </a:pPr>
            <a:endParaRPr lang="zh-TW" sz="4000" dirty="0">
              <a:solidFill>
                <a:srgbClr val="000000"/>
              </a:solidFill>
              <a:ea typeface="新細明體"/>
            </a:endParaRPr>
          </a:p>
          <a:p>
            <a:pPr marL="0" indent="0" algn="ctr">
              <a:buNone/>
            </a:pPr>
            <a:endParaRPr lang="zh-TW" altLang="en-US" sz="4000" dirty="0">
              <a:solidFill>
                <a:schemeClr val="bg2">
                  <a:lumMod val="49000"/>
                </a:schemeClr>
              </a:solidFill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3962149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57BB23-DC70-FB93-C34F-24D17982D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2BFED6E-2E30-DE4F-FB60-3889F7A49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zh-TW" sz="4800">
                <a:ea typeface="+mn-lt"/>
                <a:cs typeface="+mn-lt"/>
              </a:rPr>
              <a:t>聖經不單只記載歷史，</a:t>
            </a:r>
            <a:endParaRPr lang="zh-TW" altLang="en-US" sz="4800">
              <a:ea typeface="新細明體"/>
            </a:endParaRPr>
          </a:p>
          <a:p>
            <a:pPr marL="0" indent="0" algn="ctr">
              <a:buNone/>
            </a:pPr>
            <a:r>
              <a:rPr lang="zh-TW" sz="4800">
                <a:ea typeface="+mn-lt"/>
                <a:cs typeface="+mn-lt"/>
              </a:rPr>
              <a:t>更加由神的角度詮釋歷史，將歷史的故事、</a:t>
            </a:r>
            <a:endParaRPr lang="zh-TW" sz="4800">
              <a:ea typeface="新細明體"/>
            </a:endParaRPr>
          </a:p>
          <a:p>
            <a:pPr marL="0" indent="0" algn="ctr">
              <a:buNone/>
            </a:pPr>
            <a:r>
              <a:rPr lang="zh-TW" sz="4800">
                <a:ea typeface="+mn-lt"/>
                <a:cs typeface="+mn-lt"/>
              </a:rPr>
              <a:t>寫成神學的故事。</a:t>
            </a:r>
            <a:endParaRPr lang="zh-TW" sz="4800">
              <a:ea typeface="新細明體"/>
            </a:endParaRPr>
          </a:p>
          <a:p>
            <a:pPr marL="0" indent="0" algn="ctr">
              <a:buNone/>
            </a:pPr>
            <a:endParaRPr lang="zh-TW" altLang="en-US" sz="4800" dirty="0"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897715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AAE5BC-E808-E777-A08E-179C4855A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813E1DA-8D08-51A0-CA9E-C8648114D0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圖片 3" descr="希伯來文的：曠野מדבר – 🇮🇱以色列美角">
            <a:extLst>
              <a:ext uri="{FF2B5EF4-FFF2-40B4-BE49-F238E27FC236}">
                <a16:creationId xmlns:a16="http://schemas.microsoft.com/office/drawing/2014/main" id="{0AFB988D-52DB-8CE1-33A1-6B0E754E10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8625" b="7106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ECCF9FE-CD24-EE85-5DEF-EBD2C7FFA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1143000" indent="-1143000" algn="ctr"/>
            <a:r>
              <a:rPr lang="zh-TW" altLang="en-US">
                <a:solidFill>
                  <a:srgbClr val="FFFFFF"/>
                </a:solidFill>
                <a:ea typeface="新細明體"/>
              </a:rPr>
              <a:t>2. 神 Carry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E98AD53-A388-E86F-C926-8E004D2669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0005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869E1-F87F-EA78-BA41-873C4D808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E72688-FE65-2A67-FC4B-146D74FF0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ea typeface="新細明體"/>
              </a:rPr>
              <a:t>讀經</a:t>
            </a:r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CFA0FC3-A320-D175-2E72-FADEF7E0C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zh-TW" altLang="en-US" sz="4000">
                <a:solidFill>
                  <a:schemeClr val="bg2">
                    <a:lumMod val="49000"/>
                  </a:schemeClr>
                </a:solidFill>
                <a:ea typeface="+mn-lt"/>
                <a:cs typeface="+mn-lt"/>
              </a:rPr>
              <a:t>（神對摩西講：）</a:t>
            </a:r>
            <a:endParaRPr lang="zh-TW" altLang="en-US" sz="4000">
              <a:solidFill>
                <a:schemeClr val="bg2">
                  <a:lumMod val="49000"/>
                </a:schemeClr>
              </a:solidFill>
              <a:ea typeface="新細明體"/>
              <a:cs typeface="+mn-lt"/>
            </a:endParaRPr>
          </a:p>
          <a:p>
            <a:pPr marL="0" indent="0">
              <a:buNone/>
            </a:pPr>
            <a:r>
              <a:rPr lang="en-US" altLang="zh-TW" sz="4000">
                <a:solidFill>
                  <a:srgbClr val="000000"/>
                </a:solidFill>
                <a:ea typeface="+mn-lt"/>
                <a:cs typeface="+mn-lt"/>
              </a:rPr>
              <a:t>『</a:t>
            </a:r>
            <a:r>
              <a:rPr lang="en-US" altLang="zh-TW" sz="4000">
                <a:solidFill>
                  <a:schemeClr val="accent2"/>
                </a:solidFill>
                <a:ea typeface="+mn-lt"/>
                <a:cs typeface="+mn-lt"/>
              </a:rPr>
              <a:t>4</a:t>
            </a:r>
            <a:r>
              <a:rPr lang="zh-TW" altLang="en-US" sz="4000">
                <a:solidFill>
                  <a:schemeClr val="accent2"/>
                </a:solidFill>
                <a:ea typeface="+mn-lt"/>
                <a:cs typeface="+mn-lt"/>
              </a:rPr>
              <a:t>我向埃及人所行的，你們都看見了；也看見了我怎樣像鷹一樣把你們背在翅膀上，</a:t>
            </a:r>
            <a:r>
              <a:rPr lang="zh-TW" altLang="en-US" sz="4000">
                <a:ea typeface="+mn-lt"/>
                <a:cs typeface="+mn-lt"/>
              </a:rPr>
              <a:t>帶領你們到我這裡來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。</a:t>
            </a:r>
            <a:r>
              <a:rPr lang="en-US" altLang="zh-TW" sz="4000">
                <a:solidFill>
                  <a:srgbClr val="000000"/>
                </a:solidFill>
                <a:ea typeface="+mn-lt"/>
                <a:cs typeface="+mn-lt"/>
              </a:rPr>
              <a:t>5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現在你們若是實在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聽我的話，遵守我的約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，</a:t>
            </a:r>
            <a:r>
              <a:rPr lang="en-US" altLang="zh-TW" sz="4000">
                <a:solidFill>
                  <a:srgbClr val="000000"/>
                </a:solidFill>
                <a:ea typeface="+mn-lt"/>
                <a:cs typeface="+mn-lt"/>
              </a:rPr>
              <a:t>6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你們就必在萬民中作屬我的產業，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因為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全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地都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是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我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的。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你們要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歸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我作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君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尊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的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祭司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和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聖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潔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的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國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民。</a:t>
            </a:r>
            <a:r>
              <a:rPr lang="en-US" altLang="zh-TW" sz="4000">
                <a:solidFill>
                  <a:srgbClr val="000000"/>
                </a:solidFill>
                <a:ea typeface="+mn-lt"/>
                <a:cs typeface="+mn-lt"/>
              </a:rPr>
              <a:t>』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這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些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話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你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都要對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以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色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列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人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說。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（申</a:t>
            </a:r>
            <a:r>
              <a:rPr lang="en-US" altLang="zh-TW" sz="4000">
                <a:solidFill>
                  <a:srgbClr val="000000"/>
                </a:solidFill>
                <a:ea typeface="+mn-lt"/>
                <a:cs typeface="+mn-lt"/>
              </a:rPr>
              <a:t>19:4-6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）</a:t>
            </a:r>
            <a:endParaRPr lang="zh-TW" altLang="en-US" sz="4000" dirty="0">
              <a:solidFill>
                <a:srgbClr val="000000"/>
              </a:solidFill>
              <a:ea typeface="新細明體"/>
              <a:cs typeface="+mn-lt"/>
            </a:endParaRPr>
          </a:p>
          <a:p>
            <a:endParaRPr lang="zh-TW" altLang="en-US" sz="4000" dirty="0">
              <a:solidFill>
                <a:srgbClr val="000000"/>
              </a:solidFill>
              <a:ea typeface="新細明體"/>
              <a:cs typeface="+mn-lt"/>
            </a:endParaRPr>
          </a:p>
          <a:p>
            <a:endParaRPr lang="zh-TW" sz="4000" dirty="0">
              <a:solidFill>
                <a:srgbClr val="000000"/>
              </a:solidFill>
              <a:ea typeface="新細明體"/>
              <a:cs typeface="+mn-lt"/>
            </a:endParaRPr>
          </a:p>
          <a:p>
            <a:endParaRPr lang="zh-TW" altLang="en-US" sz="4000" dirty="0">
              <a:solidFill>
                <a:srgbClr val="000000"/>
              </a:solidFill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2901110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B834C-BDC4-0B66-FF96-1D38DEAB8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BA3D3E-2874-18B6-E227-88590369F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ea typeface="新細明體"/>
              </a:rPr>
              <a:t>讀經：第4節</a:t>
            </a:r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118B702-1133-1AD8-58BE-560E58023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zh-TW" altLang="en-US" sz="4000">
                <a:ea typeface="+mn-lt"/>
                <a:cs typeface="+mn-lt"/>
              </a:rPr>
              <a:t>看見</a:t>
            </a:r>
            <a:r>
              <a:rPr lang="zh-TW" sz="4000">
                <a:ea typeface="+mn-lt"/>
                <a:cs typeface="+mn-lt"/>
              </a:rPr>
              <a:t>兩</a:t>
            </a:r>
            <a:r>
              <a:rPr lang="zh-TW" altLang="en-US" sz="4000">
                <a:ea typeface="+mn-lt"/>
                <a:cs typeface="+mn-lt"/>
              </a:rPr>
              <a:t>個神的行動</a:t>
            </a:r>
            <a:r>
              <a:rPr lang="zh-TW" sz="4000">
                <a:ea typeface="+mn-lt"/>
                <a:cs typeface="+mn-lt"/>
              </a:rPr>
              <a:t>：</a:t>
            </a:r>
            <a:endParaRPr lang="en-US" altLang="zh-TW" sz="4000">
              <a:ea typeface="+mn-lt"/>
              <a:cs typeface="+mn-lt"/>
            </a:endParaRPr>
          </a:p>
          <a:p>
            <a:pPr>
              <a:buNone/>
            </a:pPr>
            <a:r>
              <a:rPr lang="zh-TW" sz="4000">
                <a:ea typeface="+mn-lt"/>
                <a:cs typeface="+mn-lt"/>
              </a:rPr>
              <a:t>拯救：</a:t>
            </a:r>
            <a:r>
              <a:rPr lang="zh-TW" altLang="en-US" sz="4000">
                <a:ea typeface="+mn-lt"/>
                <a:cs typeface="+mn-lt"/>
              </a:rPr>
              <a:t>我向埃及人所行的，你們都看見了；</a:t>
            </a:r>
            <a:endParaRPr lang="zh-TW">
              <a:ea typeface="+mn-lt"/>
              <a:cs typeface="+mn-lt"/>
            </a:endParaRPr>
          </a:p>
          <a:p>
            <a:pPr>
              <a:buNone/>
            </a:pPr>
            <a:r>
              <a:rPr lang="zh-TW" altLang="en-US" sz="4000">
                <a:ea typeface="+mn-lt"/>
                <a:cs typeface="+mn-lt"/>
              </a:rPr>
              <a:t>成聖：也看見了我怎樣像鷹一樣把你們背在翅膀上，</a:t>
            </a:r>
            <a:endParaRPr lang="zh-TW">
              <a:ea typeface="+mn-lt"/>
              <a:cs typeface="+mn-lt"/>
            </a:endParaRPr>
          </a:p>
          <a:p>
            <a:pPr>
              <a:buNone/>
            </a:pPr>
            <a:endParaRPr lang="zh-TW" sz="4000" dirty="0">
              <a:ea typeface="新細明體"/>
            </a:endParaRPr>
          </a:p>
          <a:p>
            <a:pPr marL="0" indent="0">
              <a:buNone/>
            </a:pPr>
            <a:endParaRPr lang="zh-TW" altLang="en-US" sz="4000" dirty="0">
              <a:solidFill>
                <a:srgbClr val="727272"/>
              </a:solidFill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892282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DD3233-6F26-3649-31C7-E31E1D0CA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sz="2600">
                <a:latin typeface="Aptos"/>
              </a:rPr>
              <a:t>重新詮釋的概念圖</a:t>
            </a:r>
            <a:endParaRPr 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BAD854B-0386-A739-45D6-EE764C457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2768"/>
            <a:ext cx="10515600" cy="538910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514350" indent="-514350">
              <a:buAutoNum type="arabicPeriod"/>
            </a:pPr>
            <a:endParaRPr lang="zh-TW" dirty="0"/>
          </a:p>
          <a:p>
            <a:pPr marL="514350" indent="-514350">
              <a:buAutoNum type="arabicPeriod"/>
            </a:pPr>
            <a:r>
              <a:rPr lang="zh-TW">
                <a:ea typeface="+mn-lt"/>
                <a:cs typeface="+mn-lt"/>
              </a:rPr>
              <a:t>以色列人出埃及地以後，</a:t>
            </a:r>
            <a:r>
              <a:rPr lang="zh-TW">
                <a:solidFill>
                  <a:schemeClr val="accent2"/>
                </a:solidFill>
                <a:ea typeface="+mn-lt"/>
                <a:cs typeface="+mn-lt"/>
              </a:rPr>
              <a:t>第三個月的初一，就在那一天他們來到了西奈的曠野</a:t>
            </a:r>
            <a:r>
              <a:rPr lang="zh-TW">
                <a:ea typeface="+mn-lt"/>
                <a:cs typeface="+mn-lt"/>
              </a:rPr>
              <a:t>。</a:t>
            </a:r>
            <a:endParaRPr lang="zh-TW"/>
          </a:p>
          <a:p>
            <a:pPr marL="514350" indent="-514350">
              <a:buAutoNum type="arabicPeriod"/>
            </a:pPr>
            <a:r>
              <a:rPr lang="zh-TW">
                <a:ea typeface="+mn-lt"/>
                <a:cs typeface="+mn-lt"/>
              </a:rPr>
              <a:t>他們從利非訂起程，來到西奈的曠野，在那裏的山下安營。</a:t>
            </a:r>
            <a:endParaRPr lang="zh-TW"/>
          </a:p>
          <a:p>
            <a:pPr marL="514350" indent="-514350">
              <a:buAutoNum type="arabicPeriod"/>
            </a:pPr>
            <a:r>
              <a:rPr lang="zh-TW">
                <a:ea typeface="+mn-lt"/>
                <a:cs typeface="+mn-lt"/>
              </a:rPr>
              <a:t>摩西到神那裏，耶和華從山上呼喚他說：「你要這樣告訴雅各家，對以色列人說：</a:t>
            </a:r>
            <a:endParaRPr lang="zh-TW"/>
          </a:p>
          <a:p>
            <a:pPr marL="514350" indent="-514350">
              <a:buAutoNum type="arabicPeriod"/>
            </a:pPr>
            <a:r>
              <a:rPr lang="zh-TW">
                <a:ea typeface="+mn-lt"/>
                <a:cs typeface="+mn-lt"/>
              </a:rPr>
              <a:t>『我向埃及人所行的事，你們都看見了，</a:t>
            </a:r>
            <a:r>
              <a:rPr lang="zh-TW">
                <a:solidFill>
                  <a:schemeClr val="accent2"/>
                </a:solidFill>
                <a:ea typeface="+mn-lt"/>
                <a:cs typeface="+mn-lt"/>
              </a:rPr>
              <a:t> 我如鷹將你們背在翅膀上，帶你們來歸我</a:t>
            </a:r>
            <a:r>
              <a:rPr lang="zh-TW">
                <a:ea typeface="+mn-lt"/>
                <a:cs typeface="+mn-lt"/>
              </a:rPr>
              <a:t>。</a:t>
            </a:r>
            <a:endParaRPr lang="zh-TW"/>
          </a:p>
          <a:p>
            <a:pPr marL="514350" indent="-514350">
              <a:buAutoNum type="arabicPeriod"/>
            </a:pPr>
            <a:r>
              <a:rPr lang="zh-TW">
                <a:ea typeface="+mn-lt"/>
                <a:cs typeface="+mn-lt"/>
              </a:rPr>
              <a:t>如今你們若真的聽從我的話，遵守我的約，就要在萬民中作屬我的子民，因為全地都是我的。</a:t>
            </a:r>
            <a:endParaRPr lang="zh-TW"/>
          </a:p>
          <a:p>
            <a:pPr marL="514350" indent="-514350">
              <a:buAutoNum type="arabicPeriod"/>
            </a:pPr>
            <a:r>
              <a:rPr lang="zh-TW">
                <a:ea typeface="+mn-lt"/>
                <a:cs typeface="+mn-lt"/>
              </a:rPr>
              <a:t>你們要歸我作祭司的國度，為神聖的國民。』這些話你要告訴以色列人。」</a:t>
            </a:r>
            <a:endParaRPr lang="zh-TW"/>
          </a:p>
          <a:p>
            <a:pPr marL="514350" indent="-514350">
              <a:buAutoNum type="arabicPeriod"/>
            </a:pPr>
            <a:endParaRPr lang="zh-TW" altLang="en-US" dirty="0"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2086107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435CB-1EA8-FEA2-527A-22BA2B19C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BF8260-1366-CF0D-8F0B-10B26D9CA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ea typeface="新細明體"/>
              </a:rPr>
              <a:t>讀經</a:t>
            </a:r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23A176F-AAD4-ABD4-5631-CA1D036EEF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zh-TW" altLang="en-US" sz="4000">
                <a:solidFill>
                  <a:schemeClr val="bg2">
                    <a:lumMod val="49000"/>
                  </a:schemeClr>
                </a:solidFill>
                <a:ea typeface="+mn-lt"/>
                <a:cs typeface="+mn-lt"/>
              </a:rPr>
              <a:t>（神對摩西講：）</a:t>
            </a:r>
            <a:endParaRPr lang="zh-TW" altLang="en-US" sz="4000" dirty="0">
              <a:solidFill>
                <a:schemeClr val="bg2">
                  <a:lumMod val="49000"/>
                </a:schemeClr>
              </a:solidFill>
              <a:ea typeface="新細明體"/>
              <a:cs typeface="+mn-lt"/>
            </a:endParaRPr>
          </a:p>
          <a:p>
            <a:pPr marL="0" indent="0">
              <a:buNone/>
            </a:pPr>
            <a:r>
              <a:rPr lang="zh-TW" sz="4000">
                <a:ea typeface="+mn-lt"/>
                <a:cs typeface="+mn-lt"/>
              </a:rPr>
              <a:t>『4我向埃及人所行的，你們都看見了；也看見了我怎樣像鷹一樣</a:t>
            </a:r>
            <a:r>
              <a:rPr lang="zh-TW" sz="4000">
                <a:solidFill>
                  <a:schemeClr val="accent2"/>
                </a:solidFill>
                <a:ea typeface="+mn-lt"/>
                <a:cs typeface="+mn-lt"/>
              </a:rPr>
              <a:t>把你們背在翅膀上，帶領你們到我這裡來</a:t>
            </a:r>
            <a:r>
              <a:rPr lang="zh-TW" sz="4000">
                <a:ea typeface="+mn-lt"/>
                <a:cs typeface="+mn-lt"/>
              </a:rPr>
              <a:t>。5現在你們若是實在聽我的話，遵守我的約，6你們就必在萬民中作屬我的產業，因為全地都是我的。你們要歸我作君尊的祭司和聖潔的國民。』這些話你都要對以色列人說。（申</a:t>
            </a:r>
            <a:r>
              <a:rPr lang="en-US" altLang="zh-TW" sz="4000">
                <a:ea typeface="+mn-lt"/>
                <a:cs typeface="+mn-lt"/>
              </a:rPr>
              <a:t>19:4-6</a:t>
            </a:r>
            <a:r>
              <a:rPr lang="zh-TW" altLang="en-US" sz="4000">
                <a:ea typeface="+mn-lt"/>
                <a:cs typeface="+mn-lt"/>
              </a:rPr>
              <a:t>）</a:t>
            </a:r>
            <a:endParaRPr lang="zh-TW" sz="4000">
              <a:ea typeface="新細明體"/>
            </a:endParaRPr>
          </a:p>
          <a:p>
            <a:endParaRPr lang="zh-TW" sz="4000" dirty="0">
              <a:ea typeface="新細明體"/>
            </a:endParaRPr>
          </a:p>
          <a:p>
            <a:endParaRPr lang="zh-TW" sz="4000" dirty="0">
              <a:ea typeface="新細明體" panose="02020500000000000000" pitchFamily="18" charset="-120"/>
            </a:endParaRPr>
          </a:p>
          <a:p>
            <a:endParaRPr lang="zh-TW" altLang="en-US" sz="4000" dirty="0"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1681529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FB33E4-3BA8-3281-301D-7DFC24AAA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圖片 3" descr="On Eagles' Wings Is How God Delivers His People | Messianic Bible">
            <a:extLst>
              <a:ext uri="{FF2B5EF4-FFF2-40B4-BE49-F238E27FC236}">
                <a16:creationId xmlns:a16="http://schemas.microsoft.com/office/drawing/2014/main" id="{66919995-A99C-3BAD-0C19-1A3D64C1BA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119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09C098E-D1AF-6641-27DB-C3F8F27D7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229" y="707002"/>
            <a:ext cx="4526131" cy="5469961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zh-TW" sz="3200">
                <a:ea typeface="+mn-lt"/>
                <a:cs typeface="+mn-lt"/>
              </a:rPr>
              <a:t>耶</a:t>
            </a:r>
            <a:r>
              <a:rPr lang="zh-TW" altLang="en-US" sz="3200">
                <a:ea typeface="+mn-lt"/>
                <a:cs typeface="+mn-lt"/>
              </a:rPr>
              <a:t>和華在曠野之地，在空曠，野獸吼叫之荒地遇見他</a:t>
            </a:r>
            <a:r>
              <a:rPr lang="zh-TW" sz="3200">
                <a:ea typeface="+mn-lt"/>
                <a:cs typeface="+mn-lt"/>
              </a:rPr>
              <a:t>（</a:t>
            </a:r>
            <a:r>
              <a:rPr lang="zh-TW" altLang="en-US" sz="3200">
                <a:ea typeface="+mn-lt"/>
                <a:cs typeface="+mn-lt"/>
              </a:rPr>
              <a:t>以色列</a:t>
            </a:r>
            <a:r>
              <a:rPr lang="zh-TW" sz="3200">
                <a:ea typeface="+mn-lt"/>
                <a:cs typeface="+mn-lt"/>
              </a:rPr>
              <a:t>人</a:t>
            </a:r>
            <a:r>
              <a:rPr lang="zh-TW" altLang="en-US" sz="3200">
                <a:ea typeface="+mn-lt"/>
                <a:cs typeface="+mn-lt"/>
              </a:rPr>
              <a:t>），就環繞他</a:t>
            </a:r>
            <a:r>
              <a:rPr lang="zh-TW" sz="3200">
                <a:ea typeface="+mn-lt"/>
                <a:cs typeface="+mn-lt"/>
              </a:rPr>
              <a:t>，看</a:t>
            </a:r>
            <a:r>
              <a:rPr lang="zh-TW" altLang="en-US" sz="3200">
                <a:ea typeface="+mn-lt"/>
                <a:cs typeface="+mn-lt"/>
              </a:rPr>
              <a:t>顧他，保護他，如同保護眼中的瞳人。鷹</a:t>
            </a:r>
            <a:r>
              <a:rPr lang="zh-TW" sz="3200">
                <a:ea typeface="+mn-lt"/>
                <a:cs typeface="+mn-lt"/>
              </a:rPr>
              <a:t>怎樣</a:t>
            </a:r>
            <a:r>
              <a:rPr lang="zh-TW" altLang="en-US" sz="3200">
                <a:ea typeface="+mn-lt"/>
                <a:cs typeface="+mn-lt"/>
              </a:rPr>
              <a:t>攪動巢窩，在雛鷹上面飛翔展開雙翅接住雛</a:t>
            </a:r>
            <a:r>
              <a:rPr lang="zh-TW" sz="3200">
                <a:ea typeface="+mn-lt"/>
                <a:cs typeface="+mn-lt"/>
              </a:rPr>
              <a:t>鷹</a:t>
            </a:r>
            <a:r>
              <a:rPr lang="zh-TW" altLang="en-US" sz="3200">
                <a:ea typeface="+mn-lt"/>
                <a:cs typeface="+mn-lt"/>
              </a:rPr>
              <a:t>，</a:t>
            </a:r>
            <a:r>
              <a:rPr lang="zh-TW" sz="3200">
                <a:ea typeface="+mn-lt"/>
                <a:cs typeface="+mn-lt"/>
              </a:rPr>
              <a:t>背在</a:t>
            </a:r>
            <a:r>
              <a:rPr lang="zh-TW" altLang="en-US" sz="3200">
                <a:ea typeface="+mn-lt"/>
                <a:cs typeface="+mn-lt"/>
              </a:rPr>
              <a:t>兩翼之</a:t>
            </a:r>
            <a:r>
              <a:rPr lang="zh-TW" sz="3200">
                <a:ea typeface="+mn-lt"/>
                <a:cs typeface="+mn-lt"/>
              </a:rPr>
              <a:t>上。</a:t>
            </a:r>
            <a:r>
              <a:rPr lang="zh-TW" altLang="en-US" sz="3200">
                <a:ea typeface="+mn-lt"/>
                <a:cs typeface="+mn-lt"/>
              </a:rPr>
              <a:t>耶和華也照樣獨自引導他</a:t>
            </a:r>
            <a:r>
              <a:rPr lang="zh-TW" sz="3200">
                <a:ea typeface="+mn-lt"/>
                <a:cs typeface="+mn-lt"/>
              </a:rPr>
              <a:t>，</a:t>
            </a:r>
            <a:r>
              <a:rPr lang="zh-TW" altLang="en-US" sz="3200">
                <a:ea typeface="+mn-lt"/>
                <a:cs typeface="+mn-lt"/>
              </a:rPr>
              <a:t>並無外邦神明與他同</a:t>
            </a:r>
            <a:r>
              <a:rPr lang="zh-TW" sz="3200">
                <a:ea typeface="+mn-lt"/>
                <a:cs typeface="+mn-lt"/>
              </a:rPr>
              <a:t>在。</a:t>
            </a:r>
            <a:endParaRPr lang="zh-TW" altLang="en-US" sz="3200">
              <a:ea typeface="+mn-lt"/>
              <a:cs typeface="+mn-lt"/>
            </a:endParaRPr>
          </a:p>
          <a:p>
            <a:pPr>
              <a:buNone/>
            </a:pPr>
            <a:r>
              <a:rPr lang="zh-TW" sz="3200">
                <a:ea typeface="+mn-lt"/>
                <a:cs typeface="+mn-lt"/>
              </a:rPr>
              <a:t>（申</a:t>
            </a:r>
            <a:r>
              <a:rPr lang="en-US" altLang="zh-TW" sz="3200">
                <a:ea typeface="+mn-lt"/>
                <a:cs typeface="+mn-lt"/>
              </a:rPr>
              <a:t>32:10-12</a:t>
            </a:r>
            <a:r>
              <a:rPr lang="zh-TW" sz="3200">
                <a:ea typeface="+mn-lt"/>
                <a:cs typeface="+mn-lt"/>
              </a:rPr>
              <a:t>）</a:t>
            </a:r>
          </a:p>
          <a:p>
            <a:pPr marL="0" indent="0">
              <a:buNone/>
            </a:pPr>
            <a:endParaRPr lang="zh-TW" altLang="en-US" sz="3200" dirty="0"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4836481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B8BC143-3DB2-8528-6B50-B70D5CFBE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/>
          </a:bodyPr>
          <a:lstStyle/>
          <a:p>
            <a:endParaRPr lang="zh-TW" altLang="en-US" sz="4000"/>
          </a:p>
        </p:txBody>
      </p:sp>
      <p:pic>
        <p:nvPicPr>
          <p:cNvPr id="6" name="圖片 5" descr="On Eagles' Wings Is How God Delivers His People | Messianic Bible">
            <a:extLst>
              <a:ext uri="{FF2B5EF4-FFF2-40B4-BE49-F238E27FC236}">
                <a16:creationId xmlns:a16="http://schemas.microsoft.com/office/drawing/2014/main" id="{46B483EC-2703-BC5D-7FE9-9E2857AFF0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903" t="-212" r="12510" b="106"/>
          <a:stretch>
            <a:fillRect/>
          </a:stretch>
        </p:blipFill>
        <p:spPr>
          <a:xfrm>
            <a:off x="-7255" y="8844"/>
            <a:ext cx="6107556" cy="6863612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pic>
        <p:nvPicPr>
          <p:cNvPr id="9" name="內容版面配置區 8">
            <a:extLst>
              <a:ext uri="{FF2B5EF4-FFF2-40B4-BE49-F238E27FC236}">
                <a16:creationId xmlns:a16="http://schemas.microsoft.com/office/drawing/2014/main" id="{15123B88-314C-607C-A76F-352B9B2F02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7362" r="3681" b="224"/>
          <a:stretch>
            <a:fillRect/>
          </a:stretch>
        </p:blipFill>
        <p:spPr>
          <a:xfrm>
            <a:off x="3766818" y="2041"/>
            <a:ext cx="8423028" cy="687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281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38730E7-EA63-EBB8-F99A-59780F1B3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ea typeface="新細明體"/>
              </a:rPr>
              <a:t>讀經</a:t>
            </a:r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9527129-50E0-ACF0-D87F-BDFFC994D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zh-TW" altLang="en-US" sz="4000">
                <a:solidFill>
                  <a:schemeClr val="bg2">
                    <a:lumMod val="49000"/>
                  </a:schemeClr>
                </a:solidFill>
                <a:ea typeface="+mn-lt"/>
                <a:cs typeface="+mn-lt"/>
              </a:rPr>
              <a:t>（神對摩西講：）</a:t>
            </a:r>
            <a:endParaRPr lang="zh-TW" altLang="en-US" sz="4000" dirty="0">
              <a:solidFill>
                <a:schemeClr val="bg2">
                  <a:lumMod val="49000"/>
                </a:schemeClr>
              </a:solidFill>
              <a:ea typeface="新細明體"/>
              <a:cs typeface="+mn-lt"/>
            </a:endParaRPr>
          </a:p>
          <a:p>
            <a:pPr marL="0" indent="0">
              <a:buNone/>
            </a:pPr>
            <a:r>
              <a:rPr lang="zh-TW" sz="4000">
                <a:ea typeface="+mn-lt"/>
                <a:cs typeface="+mn-lt"/>
              </a:rPr>
              <a:t>『4我向埃及人所行的，你們都看見了；也看見了我怎樣像鷹一樣</a:t>
            </a:r>
            <a:r>
              <a:rPr lang="zh-TW" sz="4000">
                <a:solidFill>
                  <a:schemeClr val="accent2"/>
                </a:solidFill>
                <a:ea typeface="+mn-lt"/>
                <a:cs typeface="+mn-lt"/>
              </a:rPr>
              <a:t>把你們背在（</a:t>
            </a:r>
            <a:r>
              <a:rPr lang="en-US" altLang="zh-TW" sz="4000">
                <a:solidFill>
                  <a:schemeClr val="accent2"/>
                </a:solidFill>
                <a:ea typeface="+mn-lt"/>
                <a:cs typeface="+mn-lt"/>
              </a:rPr>
              <a:t>Carry</a:t>
            </a:r>
            <a:r>
              <a:rPr lang="zh-TW" altLang="en-US" sz="4000">
                <a:solidFill>
                  <a:schemeClr val="accent2"/>
                </a:solidFill>
                <a:ea typeface="+mn-lt"/>
                <a:cs typeface="+mn-lt"/>
              </a:rPr>
              <a:t>）</a:t>
            </a:r>
            <a:r>
              <a:rPr lang="zh-TW" sz="4000">
                <a:solidFill>
                  <a:schemeClr val="accent2"/>
                </a:solidFill>
                <a:ea typeface="+mn-lt"/>
                <a:cs typeface="+mn-lt"/>
              </a:rPr>
              <a:t>翅膀上，帶領你們到我這裡來</a:t>
            </a:r>
            <a:r>
              <a:rPr lang="zh-TW" sz="4000">
                <a:ea typeface="+mn-lt"/>
                <a:cs typeface="+mn-lt"/>
              </a:rPr>
              <a:t>。5現在你們若是實在聽我的話，遵守我的約，6你們就必在萬民中作屬我的產業，因為全地都是我的。你們要歸我作君尊的祭司和聖潔的國民。』這些話你都要對以色列人說。（申</a:t>
            </a:r>
            <a:r>
              <a:rPr lang="en-US" altLang="zh-TW" sz="4000" dirty="0">
                <a:ea typeface="+mn-lt"/>
                <a:cs typeface="+mn-lt"/>
              </a:rPr>
              <a:t>19:4-6</a:t>
            </a:r>
            <a:r>
              <a:rPr lang="zh-TW" altLang="en-US" sz="4000" dirty="0">
                <a:ea typeface="+mn-lt"/>
                <a:cs typeface="+mn-lt"/>
              </a:rPr>
              <a:t>）</a:t>
            </a:r>
            <a:endParaRPr lang="zh-TW" sz="4000" dirty="0">
              <a:ea typeface="新細明體"/>
            </a:endParaRPr>
          </a:p>
          <a:p>
            <a:endParaRPr lang="zh-TW" sz="4000" dirty="0">
              <a:ea typeface="新細明體"/>
            </a:endParaRPr>
          </a:p>
          <a:p>
            <a:endParaRPr lang="zh-TW" sz="4000" dirty="0">
              <a:ea typeface="新細明體" panose="02020500000000000000" pitchFamily="18" charset="-120"/>
            </a:endParaRPr>
          </a:p>
          <a:p>
            <a:endParaRPr lang="zh-TW" altLang="en-US" sz="4000" dirty="0"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7419450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3E4A562-C3CC-6363-EC81-76E2B9297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7239"/>
            <a:ext cx="10515600" cy="1325563"/>
          </a:xfrm>
        </p:spPr>
        <p:txBody>
          <a:bodyPr/>
          <a:lstStyle/>
          <a:p>
            <a:r>
              <a:rPr lang="zh-TW" dirty="0">
                <a:ea typeface="+mj-lt"/>
                <a:cs typeface="+mj-lt"/>
              </a:rPr>
              <a:t>（1）「神如鷹</a:t>
            </a:r>
            <a:r>
              <a:rPr lang="zh-TW" altLang="en-US" dirty="0">
                <a:ea typeface="+mj-lt"/>
                <a:cs typeface="+mj-lt"/>
              </a:rPr>
              <a:t> </a:t>
            </a:r>
            <a:r>
              <a:rPr lang="en-US" altLang="zh-TW">
                <a:ea typeface="+mj-lt"/>
                <a:cs typeface="+mj-lt"/>
              </a:rPr>
              <a:t>Carry</a:t>
            </a:r>
            <a:r>
              <a:rPr lang="zh-TW">
                <a:ea typeface="+mj-lt"/>
                <a:cs typeface="+mj-lt"/>
              </a:rPr>
              <a:t>」是</a:t>
            </a:r>
            <a:r>
              <a:rPr lang="zh-TW" altLang="en-US">
                <a:ea typeface="+mj-lt"/>
                <a:cs typeface="+mj-lt"/>
              </a:rPr>
              <a:t>運用</a:t>
            </a:r>
            <a:r>
              <a:rPr lang="zh-TW">
                <a:ea typeface="+mj-lt"/>
                <a:cs typeface="+mj-lt"/>
              </a:rPr>
              <a:t>想像力的詮釋</a:t>
            </a:r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19912381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58AA8-52CA-ECE1-905A-4FB3DB4C0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70947FC-9030-B267-B897-48E074EF1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7239"/>
            <a:ext cx="10515600" cy="1325563"/>
          </a:xfrm>
        </p:spPr>
        <p:txBody>
          <a:bodyPr/>
          <a:lstStyle/>
          <a:p>
            <a:r>
              <a:rPr lang="zh-TW" dirty="0">
                <a:ea typeface="+mj-lt"/>
                <a:cs typeface="+mj-lt"/>
              </a:rPr>
              <a:t>（</a:t>
            </a:r>
            <a:r>
              <a:rPr lang="en-US" altLang="zh-TW" dirty="0">
                <a:ea typeface="+mj-lt"/>
                <a:cs typeface="+mj-lt"/>
              </a:rPr>
              <a:t>2</a:t>
            </a:r>
            <a:r>
              <a:rPr lang="zh-TW" dirty="0">
                <a:ea typeface="+mj-lt"/>
                <a:cs typeface="+mj-lt"/>
              </a:rPr>
              <a:t>）神</a:t>
            </a:r>
            <a:r>
              <a:rPr lang="zh-TW" altLang="en-US" dirty="0">
                <a:ea typeface="+mj-lt"/>
                <a:cs typeface="+mj-lt"/>
              </a:rPr>
              <a:t>用恩典 </a:t>
            </a:r>
            <a:r>
              <a:rPr lang="en-US" altLang="zh-TW" dirty="0">
                <a:ea typeface="+mj-lt"/>
                <a:cs typeface="+mj-lt"/>
              </a:rPr>
              <a:t>Carry</a:t>
            </a:r>
            <a:r>
              <a:rPr lang="zh-TW" altLang="en-US">
                <a:ea typeface="+mj-lt"/>
                <a:cs typeface="+mj-lt"/>
              </a:rPr>
              <a:t> 你</a:t>
            </a:r>
            <a:r>
              <a:rPr lang="zh-TW">
                <a:ea typeface="+mj-lt"/>
                <a:cs typeface="+mj-lt"/>
              </a:rPr>
              <a:t>令你的</a:t>
            </a:r>
            <a:r>
              <a:rPr lang="zh-TW" altLang="en-US">
                <a:ea typeface="+mj-lt"/>
                <a:cs typeface="+mj-lt"/>
              </a:rPr>
              <a:t>生命成聖，與身份相稱</a:t>
            </a:r>
            <a:endParaRPr lang="zh-TW" altLang="en-US"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735282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753BF-F424-C410-454D-80F01DC0D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8F94AA-842B-7CB2-CB9C-F083CF4CE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ea typeface="新細明體"/>
              </a:rPr>
              <a:t>讀經</a:t>
            </a:r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234D8F3-3916-2603-9900-8AFBB9741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zh-TW" altLang="en-US" sz="4000">
                <a:solidFill>
                  <a:schemeClr val="bg2">
                    <a:lumMod val="49000"/>
                  </a:schemeClr>
                </a:solidFill>
                <a:ea typeface="+mn-lt"/>
                <a:cs typeface="+mn-lt"/>
              </a:rPr>
              <a:t>（神對摩西講：）</a:t>
            </a:r>
            <a:endParaRPr lang="zh-TW" altLang="en-US" sz="4000" dirty="0">
              <a:solidFill>
                <a:schemeClr val="bg2">
                  <a:lumMod val="49000"/>
                </a:schemeClr>
              </a:solidFill>
              <a:ea typeface="新細明體"/>
              <a:cs typeface="+mn-lt"/>
            </a:endParaRPr>
          </a:p>
          <a:p>
            <a:pPr marL="0" indent="0">
              <a:buNone/>
            </a:pPr>
            <a:r>
              <a:rPr lang="zh-TW" sz="4000">
                <a:ea typeface="+mn-lt"/>
                <a:cs typeface="+mn-lt"/>
              </a:rPr>
              <a:t>『4我向埃及人所行的，你們都看見了；也看見了我怎樣像鷹一樣</a:t>
            </a:r>
            <a:r>
              <a:rPr lang="zh-TW" sz="4000">
                <a:solidFill>
                  <a:schemeClr val="accent2"/>
                </a:solidFill>
                <a:ea typeface="+mn-lt"/>
                <a:cs typeface="+mn-lt"/>
              </a:rPr>
              <a:t>把你們背在翅膀上，帶領你們到我這裡來</a:t>
            </a:r>
            <a:r>
              <a:rPr lang="zh-TW" sz="4000">
                <a:ea typeface="+mn-lt"/>
                <a:cs typeface="+mn-lt"/>
              </a:rPr>
              <a:t>。5現在你們若是實在聽我的話，遵守我的約，6你們就必在萬民中作屬我的產業，因為全地都是我的。你們要歸我作君尊的祭司和聖潔的國民。』這些話你都要對以色列人說。（申</a:t>
            </a:r>
            <a:r>
              <a:rPr lang="en-US" altLang="zh-TW" sz="4000">
                <a:ea typeface="+mn-lt"/>
                <a:cs typeface="+mn-lt"/>
              </a:rPr>
              <a:t>19:4-6</a:t>
            </a:r>
            <a:r>
              <a:rPr lang="zh-TW" altLang="en-US" sz="4000">
                <a:ea typeface="+mn-lt"/>
                <a:cs typeface="+mn-lt"/>
              </a:rPr>
              <a:t>）</a:t>
            </a:r>
            <a:endParaRPr lang="zh-TW" sz="4000">
              <a:ea typeface="新細明體"/>
            </a:endParaRPr>
          </a:p>
          <a:p>
            <a:endParaRPr lang="zh-TW" sz="4000" dirty="0">
              <a:ea typeface="新細明體"/>
            </a:endParaRPr>
          </a:p>
          <a:p>
            <a:endParaRPr lang="zh-TW" sz="4000" dirty="0">
              <a:ea typeface="新細明體" panose="02020500000000000000" pitchFamily="18" charset="-120"/>
            </a:endParaRPr>
          </a:p>
          <a:p>
            <a:endParaRPr lang="zh-TW" altLang="en-US" sz="4000" dirty="0"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5338846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20FF5-E43D-0B32-0B2E-F6ED22E87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272BCF2-3708-71E5-D32E-9625AD995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ea typeface="新細明體"/>
              </a:rPr>
              <a:t>思考🤔  </a:t>
            </a:r>
            <a:r>
              <a:rPr lang="zh-TW" altLang="en-US">
                <a:latin typeface="Aptos Display"/>
                <a:ea typeface="新細明體"/>
              </a:rPr>
              <a:t>「</a:t>
            </a:r>
            <a:r>
              <a:rPr lang="zh-TW" sz="4000">
                <a:latin typeface="Aptos"/>
                <a:ea typeface="新細明體"/>
              </a:rPr>
              <a:t>因為全地都是我</a:t>
            </a:r>
            <a:r>
              <a:rPr lang="zh-TW" altLang="en-US" sz="4000">
                <a:latin typeface="Aptos"/>
                <a:ea typeface="新細明體"/>
              </a:rPr>
              <a:t>的」</a:t>
            </a:r>
            <a:endParaRPr lang="zh-TW" altLang="en-US" dirty="0">
              <a:ea typeface="新細明體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CF76179-C84D-EDA1-6D01-B058553E4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0288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zh-TW" sz="4000">
                <a:ea typeface="+mn-lt"/>
                <a:cs typeface="+mn-lt"/>
              </a:rPr>
              <a:t>『4我向埃及人所行的，你們都看見了；也看見了我怎樣像鷹一樣</a:t>
            </a:r>
            <a:r>
              <a:rPr lang="zh-TW" sz="4000">
                <a:solidFill>
                  <a:schemeClr val="accent2"/>
                </a:solidFill>
                <a:ea typeface="+mn-lt"/>
                <a:cs typeface="+mn-lt"/>
              </a:rPr>
              <a:t>把你們背在翅膀上，帶領你們到我這裡來</a:t>
            </a:r>
            <a:r>
              <a:rPr lang="zh-TW" sz="4000">
                <a:ea typeface="+mn-lt"/>
                <a:cs typeface="+mn-lt"/>
              </a:rPr>
              <a:t>。</a:t>
            </a:r>
            <a:endParaRPr lang="zh-TW" altLang="en-US" sz="4000">
              <a:ea typeface="新細明體"/>
              <a:cs typeface="+mn-lt"/>
            </a:endParaRPr>
          </a:p>
          <a:p>
            <a:pPr marL="0" indent="0">
              <a:buNone/>
            </a:pPr>
            <a:r>
              <a:rPr lang="zh-TW" sz="4000">
                <a:ea typeface="+mn-lt"/>
                <a:cs typeface="+mn-lt"/>
              </a:rPr>
              <a:t>5現在你們若是實在聽我的話，遵守我的約，</a:t>
            </a:r>
            <a:endParaRPr lang="zh-TW" altLang="en-US" sz="4000">
              <a:ea typeface="新細明體"/>
              <a:cs typeface="+mn-lt"/>
            </a:endParaRPr>
          </a:p>
          <a:p>
            <a:pPr marL="0" indent="0">
              <a:buNone/>
            </a:pPr>
            <a:r>
              <a:rPr lang="zh-TW" sz="4000">
                <a:ea typeface="+mn-lt"/>
                <a:cs typeface="+mn-lt"/>
              </a:rPr>
              <a:t>6你們就必在萬民中作屬我的產業，</a:t>
            </a:r>
            <a:endParaRPr lang="zh-TW" altLang="en-US" sz="4000">
              <a:ea typeface="新細明體"/>
              <a:cs typeface="+mn-lt"/>
            </a:endParaRPr>
          </a:p>
          <a:p>
            <a:pPr marL="0" indent="0">
              <a:buNone/>
            </a:pPr>
            <a:r>
              <a:rPr lang="zh-TW" sz="4000">
                <a:ea typeface="+mn-lt"/>
                <a:cs typeface="+mn-lt"/>
              </a:rPr>
              <a:t>因為全地都是我的。你們要歸我作君尊的祭司和聖潔的國民。』這些話你都要對以色列人說。（申</a:t>
            </a:r>
            <a:r>
              <a:rPr lang="en-US" altLang="zh-TW" sz="4000">
                <a:ea typeface="+mn-lt"/>
                <a:cs typeface="+mn-lt"/>
              </a:rPr>
              <a:t>19:4-6</a:t>
            </a:r>
            <a:r>
              <a:rPr lang="zh-TW" altLang="en-US" sz="4000">
                <a:ea typeface="+mn-lt"/>
                <a:cs typeface="+mn-lt"/>
              </a:rPr>
              <a:t>）</a:t>
            </a:r>
            <a:endParaRPr lang="zh-TW" sz="4000">
              <a:ea typeface="新細明體"/>
            </a:endParaRPr>
          </a:p>
          <a:p>
            <a:endParaRPr lang="zh-TW" sz="4000" dirty="0">
              <a:ea typeface="新細明體"/>
            </a:endParaRPr>
          </a:p>
          <a:p>
            <a:endParaRPr lang="zh-TW" sz="4000" dirty="0">
              <a:ea typeface="新細明體" panose="02020500000000000000" pitchFamily="18" charset="-120"/>
            </a:endParaRPr>
          </a:p>
          <a:p>
            <a:endParaRPr lang="zh-TW" altLang="en-US" sz="4000" dirty="0"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9780293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D995E61-A28D-4FBA-A6F6-D60FD2FED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zh-TW" altLang="en-US">
                <a:ea typeface="新細明體"/>
              </a:rPr>
              <a:t>3. 求 Carry</a:t>
            </a:r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1420918-3F26-0C49-75E8-334824972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909906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zh-TW" sz="4400">
                <a:ea typeface="+mn-lt"/>
                <a:cs typeface="+mn-lt"/>
              </a:rPr>
              <a:t>（3）神如鷹背負（Carry） 你，</a:t>
            </a:r>
            <a:endParaRPr lang="zh-TW" sz="4400">
              <a:ea typeface="新細明體"/>
            </a:endParaRPr>
          </a:p>
          <a:p>
            <a:pPr>
              <a:buNone/>
            </a:pPr>
            <a:r>
              <a:rPr lang="zh-TW" sz="4400">
                <a:ea typeface="+mn-lt"/>
                <a:cs typeface="+mn-lt"/>
              </a:rPr>
              <a:t>好讓你可以背負Carry 其他人。</a:t>
            </a:r>
            <a:endParaRPr lang="zh-TW" sz="4400">
              <a:ea typeface="新細明體"/>
            </a:endParaRPr>
          </a:p>
          <a:p>
            <a:pPr marL="0" indent="0">
              <a:buNone/>
            </a:pPr>
            <a:endParaRPr lang="zh-TW" altLang="en-US" sz="4400" dirty="0">
              <a:ea typeface="新細明體"/>
            </a:endParaRPr>
          </a:p>
        </p:txBody>
      </p:sp>
      <p:pic>
        <p:nvPicPr>
          <p:cNvPr id="5" name="圖片版面配置區 4" descr="WhatSticker貼圖圖庫】 求CARRY - 想要下載方法，快啲回覆&quot;1&quot; 字, 我地就會即時INBOX 你個下載方法！ - 典故:  一聽到下個sem係online lesson，梗係即刻mark住啲學霸先！🤤 - 用法: 🤩：Hello大佬！聽講你上個sem呢個course  A+ 喎～ 😅：well......">
            <a:extLst>
              <a:ext uri="{FF2B5EF4-FFF2-40B4-BE49-F238E27FC236}">
                <a16:creationId xmlns:a16="http://schemas.microsoft.com/office/drawing/2014/main" id="{57873DFE-723C-4E45-DD6B-FAE1D9DD0D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826" r="6227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98036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54ADBE8-137E-73EB-F328-E10AEF40C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4400" dirty="0" err="1">
                <a:ea typeface="新細明體"/>
              </a:rPr>
              <a:t>潮語：求</a:t>
            </a:r>
            <a:r>
              <a:rPr lang="en-US" altLang="zh-TW" sz="4400" dirty="0">
                <a:ea typeface="新細明體"/>
              </a:rPr>
              <a:t> Carry</a:t>
            </a:r>
            <a:endParaRPr lang="en-US" altLang="zh-TW" sz="4400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3405F4E-5941-7E28-8CD9-97786E8519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333297"/>
            <a:ext cx="5623750" cy="3843666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3200" dirty="0">
                <a:ea typeface="+mn-lt"/>
                <a:cs typeface="+mn-lt"/>
              </a:rPr>
              <a:t>「求 </a:t>
            </a:r>
            <a:r>
              <a:rPr lang="en-US" sz="3200" dirty="0" err="1">
                <a:ea typeface="+mn-lt"/>
                <a:cs typeface="+mn-lt"/>
              </a:rPr>
              <a:t>Carry」源自網路遊戲用語（Carry</a:t>
            </a:r>
            <a:r>
              <a:rPr lang="en-US" sz="3200" dirty="0">
                <a:ea typeface="+mn-lt"/>
                <a:cs typeface="+mn-lt"/>
              </a:rPr>
              <a:t>），</a:t>
            </a:r>
            <a:r>
              <a:rPr lang="en-US" sz="3200" dirty="0" err="1">
                <a:ea typeface="+mn-lt"/>
                <a:cs typeface="+mn-lt"/>
              </a:rPr>
              <a:t>意思是拜託別人「帶我飛</a:t>
            </a:r>
            <a:r>
              <a:rPr lang="en-US" sz="3200" dirty="0">
                <a:ea typeface="+mn-lt"/>
                <a:cs typeface="+mn-lt"/>
              </a:rPr>
              <a:t>」、「</a:t>
            </a:r>
            <a:r>
              <a:rPr lang="en-US" sz="3200" dirty="0" err="1">
                <a:ea typeface="+mn-lt"/>
                <a:cs typeface="+mn-lt"/>
              </a:rPr>
              <a:t>罩我」或「幫忙扛起勝負</a:t>
            </a:r>
            <a:r>
              <a:rPr lang="en-US" sz="3200" dirty="0">
                <a:ea typeface="+mn-lt"/>
                <a:cs typeface="+mn-lt"/>
              </a:rPr>
              <a:t>」。</a:t>
            </a:r>
            <a:r>
              <a:rPr lang="en-US" sz="3200" dirty="0" err="1">
                <a:ea typeface="+mn-lt"/>
                <a:cs typeface="+mn-lt"/>
              </a:rPr>
              <a:t>現在也常引申應用於工作、學業或日常生活中，請求能力強的人幫忙解決問題、帶領完成任務</a:t>
            </a:r>
            <a:r>
              <a:rPr lang="en-US" sz="3200" dirty="0">
                <a:ea typeface="+mn-lt"/>
                <a:cs typeface="+mn-lt"/>
              </a:rPr>
              <a:t>。</a:t>
            </a:r>
            <a:endParaRPr lang="en-US" altLang="zh-TW" sz="3200">
              <a:ea typeface="新細明體"/>
            </a:endParaRPr>
          </a:p>
        </p:txBody>
      </p:sp>
      <p:pic>
        <p:nvPicPr>
          <p:cNvPr id="5" name="圖片版面配置區 4" descr="WhatSticker貼圖圖庫】 求CARRY - 想要下載方法，快啲回覆&quot;1&quot; 字, 我地就會即時INBOX 你個下載方法！ - 典故:  一聽到下個sem係online lesson，梗係即刻mark住啲學霸先！🤤 - 用法: 🤩：Hello大佬！聽講你上個sem呢個course  A+ 喎～ 😅：well......">
            <a:extLst>
              <a:ext uri="{FF2B5EF4-FFF2-40B4-BE49-F238E27FC236}">
                <a16:creationId xmlns:a16="http://schemas.microsoft.com/office/drawing/2014/main" id="{62FFC5AC-80D6-506C-4BC6-48037DC4BC8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6826" r="6227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71338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圖片 3" descr="希伯來文的：曠野מדבר – 🇮🇱以色列美角">
            <a:extLst>
              <a:ext uri="{FF2B5EF4-FFF2-40B4-BE49-F238E27FC236}">
                <a16:creationId xmlns:a16="http://schemas.microsoft.com/office/drawing/2014/main" id="{14EB1F2E-A2F0-DF52-D163-87AC479BD71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8625" b="7106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3E9A64F-1AF2-FCD9-8C69-99727B7C5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1143000" indent="-1143000" algn="ctr"/>
            <a:r>
              <a:rPr lang="zh-TW" altLang="en-US">
                <a:solidFill>
                  <a:srgbClr val="FFFFFF"/>
                </a:solidFill>
                <a:ea typeface="新細明體"/>
              </a:rPr>
              <a:t>1. 聖潔國民，但所托非人</a:t>
            </a:r>
            <a:endParaRPr lang="zh-TW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9F8829C-4B52-439D-710B-D239C63C7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466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8D727-9668-B8E2-EF60-FED95C0CE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9A693C0-CE58-5D30-E345-A72269085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ea typeface="新細明體"/>
              </a:rPr>
              <a:t>讀經</a:t>
            </a:r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775F949-7862-74CA-3B28-280FD5F17C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zh-TW" altLang="en-US" sz="4000">
                <a:solidFill>
                  <a:schemeClr val="bg2">
                    <a:lumMod val="49000"/>
                  </a:schemeClr>
                </a:solidFill>
                <a:ea typeface="+mn-lt"/>
                <a:cs typeface="+mn-lt"/>
              </a:rPr>
              <a:t>（神對摩西講：）</a:t>
            </a:r>
            <a:endParaRPr lang="zh-TW" altLang="en-US" sz="4000">
              <a:solidFill>
                <a:schemeClr val="bg2">
                  <a:lumMod val="49000"/>
                </a:schemeClr>
              </a:solidFill>
              <a:ea typeface="新細明體"/>
              <a:cs typeface="+mn-lt"/>
            </a:endParaRPr>
          </a:p>
          <a:p>
            <a:pPr marL="0" indent="0">
              <a:buNone/>
            </a:pPr>
            <a:r>
              <a:rPr lang="en-US" altLang="zh-TW" sz="4000">
                <a:solidFill>
                  <a:srgbClr val="000000"/>
                </a:solidFill>
                <a:ea typeface="+mn-lt"/>
                <a:cs typeface="+mn-lt"/>
              </a:rPr>
              <a:t>『4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我向埃及人所行的，你們都看見了；也看見了我怎樣像鷹一樣</a:t>
            </a:r>
            <a:r>
              <a:rPr lang="zh-TW" altLang="en-US" sz="4000">
                <a:ea typeface="+mn-lt"/>
                <a:cs typeface="+mn-lt"/>
              </a:rPr>
              <a:t>把你們背在翅膀上，帶領你們到我這裡來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。</a:t>
            </a:r>
            <a:r>
              <a:rPr lang="en-US" altLang="zh-TW" sz="4000">
                <a:solidFill>
                  <a:schemeClr val="accent2"/>
                </a:solidFill>
                <a:ea typeface="+mn-lt"/>
                <a:cs typeface="+mn-lt"/>
              </a:rPr>
              <a:t>5</a:t>
            </a:r>
            <a:r>
              <a:rPr lang="zh-TW" altLang="en-US" sz="4000">
                <a:solidFill>
                  <a:schemeClr val="accent2"/>
                </a:solidFill>
                <a:ea typeface="+mn-lt"/>
                <a:cs typeface="+mn-lt"/>
              </a:rPr>
              <a:t>現在你們若是實在</a:t>
            </a:r>
            <a:r>
              <a:rPr lang="zh-TW" sz="4000">
                <a:solidFill>
                  <a:schemeClr val="accent2"/>
                </a:solidFill>
                <a:ea typeface="+mn-lt"/>
                <a:cs typeface="+mn-lt"/>
              </a:rPr>
              <a:t>聽我的話，遵守我的約</a:t>
            </a:r>
            <a:r>
              <a:rPr lang="zh-TW" altLang="en-US" sz="4000">
                <a:solidFill>
                  <a:schemeClr val="accent2"/>
                </a:solidFill>
                <a:ea typeface="+mn-lt"/>
                <a:cs typeface="+mn-lt"/>
              </a:rPr>
              <a:t>，</a:t>
            </a:r>
            <a:r>
              <a:rPr lang="en-US" altLang="zh-TW" sz="4000">
                <a:solidFill>
                  <a:srgbClr val="000000"/>
                </a:solidFill>
                <a:ea typeface="+mn-lt"/>
                <a:cs typeface="+mn-lt"/>
              </a:rPr>
              <a:t>6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你們就必在萬民中作屬我的產業，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因為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全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地都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是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我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的。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你們要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歸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我作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君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尊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的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祭司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和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聖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潔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的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國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民。</a:t>
            </a:r>
            <a:r>
              <a:rPr lang="en-US" altLang="zh-TW" sz="4000">
                <a:solidFill>
                  <a:srgbClr val="000000"/>
                </a:solidFill>
                <a:ea typeface="+mn-lt"/>
                <a:cs typeface="+mn-lt"/>
              </a:rPr>
              <a:t>』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這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些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話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你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都要對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以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色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列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人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說。</a:t>
            </a:r>
            <a:r>
              <a:rPr lang="zh-TW" sz="4000">
                <a:solidFill>
                  <a:srgbClr val="000000"/>
                </a:solidFill>
                <a:ea typeface="+mn-lt"/>
                <a:cs typeface="+mn-lt"/>
              </a:rPr>
              <a:t>（申</a:t>
            </a:r>
            <a:r>
              <a:rPr lang="en-US" altLang="zh-TW" sz="4000">
                <a:solidFill>
                  <a:srgbClr val="000000"/>
                </a:solidFill>
                <a:ea typeface="+mn-lt"/>
                <a:cs typeface="+mn-lt"/>
              </a:rPr>
              <a:t>19:4-6</a:t>
            </a:r>
            <a:r>
              <a:rPr lang="zh-TW" altLang="en-US" sz="4000">
                <a:solidFill>
                  <a:srgbClr val="000000"/>
                </a:solidFill>
                <a:ea typeface="+mn-lt"/>
                <a:cs typeface="+mn-lt"/>
              </a:rPr>
              <a:t>）</a:t>
            </a:r>
            <a:endParaRPr lang="zh-TW" altLang="en-US" sz="4000" dirty="0">
              <a:solidFill>
                <a:srgbClr val="000000"/>
              </a:solidFill>
              <a:ea typeface="新細明體"/>
              <a:cs typeface="+mn-lt"/>
            </a:endParaRPr>
          </a:p>
          <a:p>
            <a:endParaRPr lang="zh-TW" altLang="en-US" sz="4000" dirty="0">
              <a:solidFill>
                <a:srgbClr val="000000"/>
              </a:solidFill>
              <a:ea typeface="新細明體"/>
              <a:cs typeface="+mn-lt"/>
            </a:endParaRPr>
          </a:p>
          <a:p>
            <a:endParaRPr lang="zh-TW" sz="4000" dirty="0">
              <a:solidFill>
                <a:srgbClr val="000000"/>
              </a:solidFill>
              <a:ea typeface="新細明體"/>
              <a:cs typeface="+mn-lt"/>
            </a:endParaRPr>
          </a:p>
          <a:p>
            <a:endParaRPr lang="zh-TW" altLang="en-US" sz="4000" dirty="0">
              <a:solidFill>
                <a:srgbClr val="000000"/>
              </a:solidFill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609454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05319-CF37-C771-FB47-BBD96F1D1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807412E-61CF-B3EA-A5C1-F4851A7B5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ea typeface="新細明體"/>
              </a:rPr>
              <a:t>讀經</a:t>
            </a:r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A1391BD-4304-989B-6C9E-35769C6E7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ctr">
              <a:buNone/>
            </a:pPr>
            <a:r>
              <a:rPr lang="zh-TW" sz="4000">
                <a:ea typeface="+mn-lt"/>
                <a:cs typeface="+mn-lt"/>
              </a:rPr>
              <a:t>兩</a:t>
            </a:r>
            <a:r>
              <a:rPr lang="zh-TW" altLang="en-US" sz="4000">
                <a:ea typeface="+mn-lt"/>
                <a:cs typeface="+mn-lt"/>
              </a:rPr>
              <a:t>個的</a:t>
            </a:r>
            <a:r>
              <a:rPr lang="zh-TW" sz="4000">
                <a:ea typeface="+mn-lt"/>
                <a:cs typeface="+mn-lt"/>
              </a:rPr>
              <a:t>條</a:t>
            </a:r>
            <a:r>
              <a:rPr lang="zh-TW" altLang="en-US" sz="4000">
                <a:ea typeface="+mn-lt"/>
                <a:cs typeface="+mn-lt"/>
              </a:rPr>
              <a:t>件</a:t>
            </a:r>
            <a:r>
              <a:rPr lang="zh-TW" sz="4000">
                <a:ea typeface="+mn-lt"/>
                <a:cs typeface="+mn-lt"/>
              </a:rPr>
              <a:t>：</a:t>
            </a:r>
            <a:endParaRPr lang="zh-TW">
              <a:ea typeface="+mn-lt"/>
              <a:cs typeface="+mn-lt"/>
            </a:endParaRPr>
          </a:p>
          <a:p>
            <a:pPr algn="ctr">
              <a:buNone/>
            </a:pPr>
            <a:r>
              <a:rPr lang="zh-TW" sz="4000">
                <a:ea typeface="+mn-lt"/>
                <a:cs typeface="+mn-lt"/>
              </a:rPr>
              <a:t>聽我的話，遵守我的約</a:t>
            </a:r>
            <a:endParaRPr lang="zh-TW">
              <a:ea typeface="+mn-lt"/>
              <a:cs typeface="+mn-lt"/>
            </a:endParaRPr>
          </a:p>
          <a:p>
            <a:pPr algn="ctr">
              <a:buNone/>
            </a:pPr>
            <a:r>
              <a:rPr lang="zh-TW" sz="4000" dirty="0">
                <a:ea typeface="+mn-lt"/>
                <a:cs typeface="+mn-lt"/>
              </a:rPr>
              <a:t>（</a:t>
            </a:r>
            <a:r>
              <a:rPr lang="en-US" altLang="zh-TW" sz="4000" dirty="0">
                <a:ea typeface="+mn-lt"/>
                <a:cs typeface="+mn-lt"/>
              </a:rPr>
              <a:t>ת</a:t>
            </a:r>
            <a:r>
              <a:rPr lang="zh-TW" altLang="en-US" sz="4000" dirty="0">
                <a:ea typeface="+mn-lt"/>
                <a:cs typeface="+mn-lt"/>
              </a:rPr>
              <a:t>ִּ</a:t>
            </a:r>
            <a:r>
              <a:rPr lang="en-US" altLang="zh-TW" sz="4000" dirty="0">
                <a:solidFill>
                  <a:schemeClr val="accent2"/>
                </a:solidFill>
                <a:ea typeface="+mn-lt"/>
                <a:cs typeface="+mn-lt"/>
              </a:rPr>
              <a:t>ש</a:t>
            </a:r>
            <a:r>
              <a:rPr lang="zh-TW" altLang="en-US" sz="4000" dirty="0">
                <a:solidFill>
                  <a:schemeClr val="accent2"/>
                </a:solidFill>
                <a:ea typeface="+mn-lt"/>
                <a:cs typeface="+mn-lt"/>
              </a:rPr>
              <a:t>ְׁ</a:t>
            </a:r>
            <a:r>
              <a:rPr lang="en-US" altLang="zh-TW" sz="4000" dirty="0">
                <a:solidFill>
                  <a:schemeClr val="accent2"/>
                </a:solidFill>
                <a:ea typeface="+mn-lt"/>
                <a:cs typeface="+mn-lt"/>
              </a:rPr>
              <a:t>מ</a:t>
            </a:r>
            <a:r>
              <a:rPr lang="zh-TW" altLang="en-US" sz="4000" dirty="0">
                <a:solidFill>
                  <a:schemeClr val="accent2"/>
                </a:solidFill>
                <a:ea typeface="+mn-lt"/>
                <a:cs typeface="+mn-lt"/>
              </a:rPr>
              <a:t>ְ</a:t>
            </a:r>
            <a:r>
              <a:rPr lang="en-US" altLang="zh-TW" sz="4000" dirty="0" err="1">
                <a:solidFill>
                  <a:schemeClr val="accent2"/>
                </a:solidFill>
                <a:ea typeface="+mn-lt"/>
                <a:cs typeface="+mn-lt"/>
              </a:rPr>
              <a:t>ע</a:t>
            </a:r>
            <a:r>
              <a:rPr lang="en-US" altLang="zh-TW" sz="4000" dirty="0" err="1">
                <a:ea typeface="+mn-lt"/>
                <a:cs typeface="+mn-lt"/>
              </a:rPr>
              <a:t>ו</a:t>
            </a:r>
            <a:r>
              <a:rPr lang="zh-TW" altLang="en-US" sz="4000" dirty="0">
                <a:ea typeface="+mn-lt"/>
                <a:cs typeface="+mn-lt"/>
              </a:rPr>
              <a:t>ּ֙ </a:t>
            </a:r>
            <a:r>
              <a:rPr lang="en-US" altLang="zh-TW" sz="4000" dirty="0">
                <a:ea typeface="+mn-lt"/>
                <a:cs typeface="+mn-lt"/>
              </a:rPr>
              <a:t>ב</a:t>
            </a:r>
            <a:r>
              <a:rPr lang="zh-TW" altLang="en-US" sz="4000" dirty="0">
                <a:ea typeface="+mn-lt"/>
                <a:cs typeface="+mn-lt"/>
              </a:rPr>
              <a:t>ְּ</a:t>
            </a:r>
            <a:r>
              <a:rPr lang="en-US" altLang="zh-TW" sz="4000" dirty="0">
                <a:ea typeface="+mn-lt"/>
                <a:cs typeface="+mn-lt"/>
              </a:rPr>
              <a:t>ק</a:t>
            </a:r>
            <a:r>
              <a:rPr lang="zh-TW" altLang="en-US" sz="4000" dirty="0">
                <a:ea typeface="+mn-lt"/>
                <a:cs typeface="+mn-lt"/>
              </a:rPr>
              <a:t>ֹ</a:t>
            </a:r>
            <a:r>
              <a:rPr lang="en-US" altLang="zh-TW" sz="4000" dirty="0">
                <a:ea typeface="+mn-lt"/>
                <a:cs typeface="+mn-lt"/>
              </a:rPr>
              <a:t>ל</a:t>
            </a:r>
            <a:r>
              <a:rPr lang="zh-TW" altLang="en-US" sz="4000" dirty="0">
                <a:ea typeface="+mn-lt"/>
                <a:cs typeface="+mn-lt"/>
              </a:rPr>
              <a:t>ִ֔</a:t>
            </a:r>
            <a:r>
              <a:rPr lang="en-US" altLang="zh-TW" sz="4000" dirty="0">
                <a:ea typeface="+mn-lt"/>
                <a:cs typeface="+mn-lt"/>
              </a:rPr>
              <a:t>י</a:t>
            </a:r>
            <a:r>
              <a:rPr lang="zh-TW" altLang="en-US" sz="4000" dirty="0">
                <a:ea typeface="+mn-lt"/>
                <a:cs typeface="+mn-lt"/>
              </a:rPr>
              <a:t> </a:t>
            </a:r>
            <a:r>
              <a:rPr lang="en-US" altLang="zh-TW" sz="4000" dirty="0">
                <a:ea typeface="+mn-lt"/>
                <a:cs typeface="+mn-lt"/>
              </a:rPr>
              <a:t>ו</a:t>
            </a:r>
            <a:r>
              <a:rPr lang="zh-TW" altLang="en-US" sz="4000" dirty="0">
                <a:solidFill>
                  <a:schemeClr val="accent2"/>
                </a:solidFill>
                <a:ea typeface="+mn-lt"/>
                <a:cs typeface="+mn-lt"/>
              </a:rPr>
              <a:t>ּ</a:t>
            </a:r>
            <a:r>
              <a:rPr lang="en-US" altLang="zh-TW" sz="4000" dirty="0">
                <a:solidFill>
                  <a:schemeClr val="accent2"/>
                </a:solidFill>
                <a:ea typeface="+mn-lt"/>
                <a:cs typeface="+mn-lt"/>
              </a:rPr>
              <a:t>ש</a:t>
            </a:r>
            <a:r>
              <a:rPr lang="zh-TW" altLang="en-US" sz="4000" dirty="0">
                <a:solidFill>
                  <a:schemeClr val="accent2"/>
                </a:solidFill>
                <a:ea typeface="+mn-lt"/>
                <a:cs typeface="+mn-lt"/>
              </a:rPr>
              <a:t>ְׁ</a:t>
            </a:r>
            <a:r>
              <a:rPr lang="en-US" altLang="zh-TW" sz="4000" dirty="0">
                <a:solidFill>
                  <a:schemeClr val="accent2"/>
                </a:solidFill>
                <a:ea typeface="+mn-lt"/>
                <a:cs typeface="+mn-lt"/>
              </a:rPr>
              <a:t>מ</a:t>
            </a:r>
            <a:r>
              <a:rPr lang="zh-TW" altLang="en-US" sz="4000" dirty="0">
                <a:solidFill>
                  <a:schemeClr val="accent2"/>
                </a:solidFill>
                <a:ea typeface="+mn-lt"/>
                <a:cs typeface="+mn-lt"/>
              </a:rPr>
              <a:t>ַ</a:t>
            </a:r>
            <a:r>
              <a:rPr lang="en-US" altLang="zh-TW" sz="4000" dirty="0">
                <a:solidFill>
                  <a:schemeClr val="accent2"/>
                </a:solidFill>
                <a:ea typeface="+mn-lt"/>
                <a:cs typeface="+mn-lt"/>
              </a:rPr>
              <a:t>ר</a:t>
            </a:r>
            <a:r>
              <a:rPr lang="zh-TW" altLang="en-US" sz="4000" dirty="0">
                <a:ea typeface="+mn-lt"/>
                <a:cs typeface="+mn-lt"/>
              </a:rPr>
              <a:t>ְ</a:t>
            </a:r>
            <a:r>
              <a:rPr lang="en-US" altLang="zh-TW" sz="4000" dirty="0">
                <a:ea typeface="+mn-lt"/>
                <a:cs typeface="+mn-lt"/>
              </a:rPr>
              <a:t>ת</a:t>
            </a:r>
            <a:r>
              <a:rPr lang="zh-TW" altLang="en-US" sz="4000" dirty="0">
                <a:ea typeface="+mn-lt"/>
                <a:cs typeface="+mn-lt"/>
              </a:rPr>
              <a:t>ֶּ֖</a:t>
            </a:r>
            <a:r>
              <a:rPr lang="en-US" altLang="zh-TW" sz="4000" dirty="0">
                <a:ea typeface="+mn-lt"/>
                <a:cs typeface="+mn-lt"/>
              </a:rPr>
              <a:t>ם</a:t>
            </a:r>
            <a:r>
              <a:rPr lang="zh-TW" altLang="en-US" sz="4000" dirty="0">
                <a:ea typeface="+mn-lt"/>
                <a:cs typeface="+mn-lt"/>
              </a:rPr>
              <a:t> </a:t>
            </a:r>
            <a:r>
              <a:rPr lang="en-US" altLang="zh-TW" sz="4000" dirty="0">
                <a:ea typeface="+mn-lt"/>
                <a:cs typeface="+mn-lt"/>
              </a:rPr>
              <a:t>א</a:t>
            </a:r>
            <a:r>
              <a:rPr lang="zh-TW" altLang="en-US" sz="4000" dirty="0">
                <a:ea typeface="+mn-lt"/>
                <a:cs typeface="+mn-lt"/>
              </a:rPr>
              <a:t>ֶ</a:t>
            </a:r>
            <a:r>
              <a:rPr lang="en-US" altLang="zh-TW" sz="4000" dirty="0" err="1">
                <a:ea typeface="+mn-lt"/>
                <a:cs typeface="+mn-lt"/>
              </a:rPr>
              <a:t>ת־ב</a:t>
            </a:r>
            <a:r>
              <a:rPr lang="zh-TW" altLang="en-US" sz="4000" dirty="0">
                <a:ea typeface="+mn-lt"/>
                <a:cs typeface="+mn-lt"/>
              </a:rPr>
              <a:t>ְּ</a:t>
            </a:r>
            <a:r>
              <a:rPr lang="en-US" altLang="zh-TW" sz="4000" dirty="0">
                <a:ea typeface="+mn-lt"/>
                <a:cs typeface="+mn-lt"/>
              </a:rPr>
              <a:t>ר</a:t>
            </a:r>
            <a:r>
              <a:rPr lang="zh-TW" altLang="en-US" sz="4000" dirty="0">
                <a:ea typeface="+mn-lt"/>
                <a:cs typeface="+mn-lt"/>
              </a:rPr>
              <a:t>ִ</a:t>
            </a:r>
            <a:r>
              <a:rPr lang="en-US" altLang="zh-TW" sz="4000" dirty="0" err="1">
                <a:ea typeface="+mn-lt"/>
                <a:cs typeface="+mn-lt"/>
              </a:rPr>
              <a:t>ית</a:t>
            </a:r>
            <a:r>
              <a:rPr lang="zh-TW" altLang="en-US" sz="4000" dirty="0">
                <a:ea typeface="+mn-lt"/>
                <a:cs typeface="+mn-lt"/>
              </a:rPr>
              <a:t>ִ֑</a:t>
            </a:r>
            <a:r>
              <a:rPr lang="en-US" altLang="zh-TW" sz="4000" dirty="0">
                <a:ea typeface="+mn-lt"/>
                <a:cs typeface="+mn-lt"/>
              </a:rPr>
              <a:t>י</a:t>
            </a:r>
            <a:r>
              <a:rPr lang="zh-TW" sz="4000" dirty="0">
                <a:ea typeface="+mn-lt"/>
                <a:cs typeface="+mn-lt"/>
              </a:rPr>
              <a:t>）</a:t>
            </a:r>
            <a:endParaRPr lang="zh-TW" dirty="0">
              <a:ea typeface="+mn-lt"/>
              <a:cs typeface="+mn-lt"/>
            </a:endParaRPr>
          </a:p>
          <a:p>
            <a:pPr algn="ctr">
              <a:buNone/>
            </a:pPr>
            <a:r>
              <a:rPr lang="zh-TW" altLang="en-US" sz="4000">
                <a:ea typeface="+mn-lt"/>
                <a:cs typeface="+mn-lt"/>
              </a:rPr>
              <a:t>兩個的結果：</a:t>
            </a:r>
            <a:endParaRPr lang="zh-TW" altLang="en-US"/>
          </a:p>
          <a:p>
            <a:pPr algn="ctr">
              <a:buNone/>
            </a:pPr>
            <a:r>
              <a:rPr lang="zh-TW" altLang="en-US" sz="4000">
                <a:ea typeface="+mn-lt"/>
                <a:cs typeface="+mn-lt"/>
              </a:rPr>
              <a:t>(1) 你們就必在萬民中作屬我的產業 </a:t>
            </a:r>
            <a:endParaRPr lang="zh-TW" altLang="en-US"/>
          </a:p>
          <a:p>
            <a:pPr algn="ctr">
              <a:buNone/>
            </a:pPr>
            <a:r>
              <a:rPr lang="zh-TW" altLang="en-US" sz="4000">
                <a:ea typeface="+mn-lt"/>
                <a:cs typeface="+mn-lt"/>
              </a:rPr>
              <a:t>(2) 你們要歸我作君尊的祭司和聖潔的國民。</a:t>
            </a:r>
            <a:endParaRPr lang="zh-TW" altLang="en-US"/>
          </a:p>
          <a:p>
            <a:pPr algn="ctr">
              <a:buNone/>
            </a:pPr>
            <a:endParaRPr lang="zh-TW" sz="4000" dirty="0">
              <a:solidFill>
                <a:srgbClr val="000000"/>
              </a:solidFill>
              <a:ea typeface="新細明體"/>
            </a:endParaRPr>
          </a:p>
          <a:p>
            <a:pPr marL="0" indent="0" algn="ctr">
              <a:buNone/>
            </a:pPr>
            <a:endParaRPr lang="zh-TW" altLang="en-US" sz="4000" dirty="0">
              <a:solidFill>
                <a:schemeClr val="bg2">
                  <a:lumMod val="49000"/>
                </a:schemeClr>
              </a:solidFill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3404512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558102-6CD0-EAA8-CDDF-8A3ACCF4C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sz="2800">
                <a:latin typeface="Aptos"/>
                <a:ea typeface="新細明體"/>
              </a:rPr>
              <a:t>（1）抱怨無水飲</a:t>
            </a:r>
            <a:endParaRPr lang="zh-TW" altLang="en-US" sz="2800">
              <a:latin typeface="Aptos"/>
              <a:ea typeface="新細明體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CA0912A-A740-35B2-A779-5E8BBF8EB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76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sz="3200">
                <a:ea typeface="+mn-lt"/>
                <a:cs typeface="+mn-lt"/>
              </a:rPr>
              <a:t>15:</a:t>
            </a:r>
            <a:r>
              <a:rPr lang="en-US" altLang="zh-TW" sz="3200">
                <a:ea typeface="+mn-lt"/>
                <a:cs typeface="+mn-lt"/>
              </a:rPr>
              <a:t>22-24</a:t>
            </a:r>
            <a:r>
              <a:rPr lang="zh-TW" altLang="en-US" sz="3200">
                <a:ea typeface="+mn-lt"/>
                <a:cs typeface="+mn-lt"/>
              </a:rPr>
              <a:t> 摩西領以色列人從紅海往前行，到了書珥的曠野，在曠野走了三天，找不著水。 </a:t>
            </a:r>
            <a:r>
              <a:rPr lang="en-US" altLang="zh-TW" sz="3200">
                <a:ea typeface="+mn-lt"/>
                <a:cs typeface="+mn-lt"/>
              </a:rPr>
              <a:t>23</a:t>
            </a:r>
            <a:r>
              <a:rPr lang="zh-TW" altLang="en-US" sz="3200">
                <a:ea typeface="+mn-lt"/>
                <a:cs typeface="+mn-lt"/>
              </a:rPr>
              <a:t> 到了瑪拉，不能喝那裡的水，因為水苦，所以那地名叫瑪拉。 </a:t>
            </a:r>
            <a:r>
              <a:rPr lang="en-US" altLang="zh-TW" sz="3200">
                <a:ea typeface="+mn-lt"/>
                <a:cs typeface="+mn-lt"/>
              </a:rPr>
              <a:t>24</a:t>
            </a:r>
            <a:r>
              <a:rPr lang="zh-TW" altLang="en-US" sz="3200">
                <a:ea typeface="+mn-lt"/>
                <a:cs typeface="+mn-lt"/>
              </a:rPr>
              <a:t> </a:t>
            </a:r>
            <a:r>
              <a:rPr lang="zh-TW" sz="3200">
                <a:ea typeface="+mn-lt"/>
                <a:cs typeface="+mn-lt"/>
              </a:rPr>
              <a:t>百姓就向摩西發怨言</a:t>
            </a:r>
            <a:r>
              <a:rPr lang="zh-TW" altLang="en-US" sz="3200">
                <a:ea typeface="+mn-lt"/>
                <a:cs typeface="+mn-lt"/>
              </a:rPr>
              <a:t>，說：「我們喝什麼呢？」</a:t>
            </a:r>
            <a:endParaRPr lang="zh-TW" sz="3200" dirty="0"/>
          </a:p>
          <a:p>
            <a:endParaRPr lang="zh-TW" dirty="0">
              <a:ea typeface="新細明體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8FBA9BF-283B-9F99-A1BB-F116AD69CC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241" r="169" b="9655"/>
          <a:stretch>
            <a:fillRect/>
          </a:stretch>
        </p:blipFill>
        <p:spPr>
          <a:xfrm>
            <a:off x="6990195" y="0"/>
            <a:ext cx="5202967" cy="6818198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B30FFB77-0463-0903-37D6-43305E738134}"/>
              </a:ext>
            </a:extLst>
          </p:cNvPr>
          <p:cNvSpPr/>
          <p:nvPr/>
        </p:nvSpPr>
        <p:spPr>
          <a:xfrm>
            <a:off x="9226907" y="2951608"/>
            <a:ext cx="1061662" cy="92467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9582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15275-0D4D-1886-949D-7722684F9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B0507DC-B9B3-9D70-BBFF-9F3F2963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sz="2600">
                <a:latin typeface="Aptos"/>
                <a:ea typeface="新細明體"/>
              </a:rPr>
              <a:t>（</a:t>
            </a:r>
            <a:r>
              <a:rPr lang="en-US" altLang="zh-TW" sz="2600">
                <a:latin typeface="Aptos"/>
                <a:ea typeface="新細明體"/>
              </a:rPr>
              <a:t>2</a:t>
            </a:r>
            <a:r>
              <a:rPr lang="zh-TW" sz="2600">
                <a:latin typeface="Aptos"/>
                <a:ea typeface="新細明體"/>
              </a:rPr>
              <a:t>）</a:t>
            </a:r>
            <a:r>
              <a:rPr lang="zh-TW" altLang="en-US" sz="2600">
                <a:latin typeface="Aptos"/>
                <a:ea typeface="新細明體"/>
              </a:rPr>
              <a:t>抱怨無肉食．不聽從吩咐收集嗎哪</a:t>
            </a:r>
            <a:endParaRPr lang="zh-TW">
              <a:ea typeface="新細明體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80D2E7B-639D-5034-DEF2-25E88911F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43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/>
            <a:r>
              <a:rPr lang="zh-TW" sz="3200">
                <a:ea typeface="+mn-lt"/>
                <a:cs typeface="+mn-lt"/>
              </a:rPr>
              <a:t>1</a:t>
            </a:r>
            <a:r>
              <a:rPr lang="en-US" altLang="zh-TW" sz="3200">
                <a:ea typeface="+mn-lt"/>
                <a:cs typeface="+mn-lt"/>
              </a:rPr>
              <a:t>6</a:t>
            </a:r>
            <a:r>
              <a:rPr lang="zh-TW" sz="3200">
                <a:ea typeface="+mn-lt"/>
                <a:cs typeface="+mn-lt"/>
              </a:rPr>
              <a:t>:2</a:t>
            </a:r>
            <a:r>
              <a:rPr lang="zh-TW" altLang="en-US" sz="3200">
                <a:ea typeface="+mn-lt"/>
                <a:cs typeface="+mn-lt"/>
              </a:rPr>
              <a:t> 以色列全會眾在曠野向</a:t>
            </a:r>
            <a:r>
              <a:rPr lang="zh-TW" sz="3200">
                <a:ea typeface="+mn-lt"/>
                <a:cs typeface="+mn-lt"/>
              </a:rPr>
              <a:t>摩西和亞倫發怨言。以色列人對他們說：「我們寧願在埃及地死在耶和華手中！那時我們坐在肉鍋旁，吃餅得飽。你們卻將我們領出來，到這曠野，要叫這全會眾都餓死啊！」</a:t>
            </a:r>
            <a:endParaRPr lang="zh-TW" altLang="en-US" sz="3200">
              <a:ea typeface="+mn-lt"/>
              <a:cs typeface="+mn-lt"/>
            </a:endParaRPr>
          </a:p>
          <a:p>
            <a:pPr marL="457200" indent="-457200"/>
            <a:endParaRPr lang="zh-TW" sz="3200" dirty="0">
              <a:ea typeface="+mn-lt"/>
              <a:cs typeface="+mn-lt"/>
            </a:endParaRPr>
          </a:p>
          <a:p>
            <a:endParaRPr lang="zh-TW" altLang="en-US" sz="3600" dirty="0">
              <a:ea typeface="新細明體"/>
            </a:endParaRPr>
          </a:p>
          <a:p>
            <a:endParaRPr lang="zh-TW" sz="3600" dirty="0">
              <a:ea typeface="新細明體"/>
            </a:endParaRPr>
          </a:p>
        </p:txBody>
      </p:sp>
      <p:pic>
        <p:nvPicPr>
          <p:cNvPr id="5" name="圖片 4" descr="一張含有 地圖, 文字, 地圖集, 圖表 的圖片&#10;&#10;AI 產生的內容可能不正確。">
            <a:extLst>
              <a:ext uri="{FF2B5EF4-FFF2-40B4-BE49-F238E27FC236}">
                <a16:creationId xmlns:a16="http://schemas.microsoft.com/office/drawing/2014/main" id="{83A3AED4-EA00-F36F-355B-D12226E3A7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241" r="169" b="9655"/>
          <a:stretch>
            <a:fillRect/>
          </a:stretch>
        </p:blipFill>
        <p:spPr>
          <a:xfrm>
            <a:off x="6990195" y="0"/>
            <a:ext cx="5202967" cy="6818198"/>
          </a:xfrm>
          <a:prstGeom prst="rect">
            <a:avLst/>
          </a:prstGeom>
        </p:spPr>
      </p:pic>
      <p:sp>
        <p:nvSpPr>
          <p:cNvPr id="7" name="橢圓 6">
            <a:extLst>
              <a:ext uri="{FF2B5EF4-FFF2-40B4-BE49-F238E27FC236}">
                <a16:creationId xmlns:a16="http://schemas.microsoft.com/office/drawing/2014/main" id="{BC1BB826-3CCD-DDFB-0CBA-0ED545FB2101}"/>
              </a:ext>
            </a:extLst>
          </p:cNvPr>
          <p:cNvSpPr/>
          <p:nvPr/>
        </p:nvSpPr>
        <p:spPr>
          <a:xfrm>
            <a:off x="9874963" y="3998468"/>
            <a:ext cx="1061662" cy="92467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0337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96565-7214-8556-D002-38A63DA4A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7D3CF7-DC23-D571-F2F4-33B052146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sz="2600">
                <a:latin typeface="Aptos"/>
                <a:ea typeface="新細明體"/>
              </a:rPr>
              <a:t>（</a:t>
            </a:r>
            <a:r>
              <a:rPr lang="en-US" altLang="zh-TW" sz="2600">
                <a:latin typeface="Aptos"/>
                <a:ea typeface="新細明體"/>
              </a:rPr>
              <a:t>2</a:t>
            </a:r>
            <a:r>
              <a:rPr lang="zh-TW" sz="2600">
                <a:latin typeface="Aptos"/>
                <a:ea typeface="新細明體"/>
              </a:rPr>
              <a:t>）</a:t>
            </a:r>
            <a:r>
              <a:rPr lang="zh-TW" altLang="en-US" sz="2600">
                <a:latin typeface="Aptos"/>
                <a:ea typeface="新細明體"/>
              </a:rPr>
              <a:t>抱怨無肉食．不聽從吩咐收集嗎哪</a:t>
            </a:r>
            <a:endParaRPr lang="zh-TW">
              <a:ea typeface="新細明體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7A0D704-4993-1B2D-B852-2AE58343E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43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/>
            <a:r>
              <a:rPr lang="zh-TW" sz="3200">
                <a:ea typeface="+mn-lt"/>
                <a:cs typeface="+mn-lt"/>
              </a:rPr>
              <a:t>1</a:t>
            </a:r>
            <a:r>
              <a:rPr lang="en-US" altLang="zh-TW" sz="3200">
                <a:ea typeface="+mn-lt"/>
                <a:cs typeface="+mn-lt"/>
              </a:rPr>
              <a:t>6</a:t>
            </a:r>
            <a:r>
              <a:rPr lang="zh-TW" sz="3200">
                <a:ea typeface="+mn-lt"/>
                <a:cs typeface="+mn-lt"/>
              </a:rPr>
              <a:t>:</a:t>
            </a:r>
            <a:r>
              <a:rPr lang="en-US" altLang="zh-TW" sz="3200">
                <a:ea typeface="+mn-lt"/>
                <a:cs typeface="+mn-lt"/>
              </a:rPr>
              <a:t>19</a:t>
            </a:r>
            <a:r>
              <a:rPr lang="zh-TW" altLang="en-US" sz="3200" dirty="0">
                <a:ea typeface="+mn-lt"/>
                <a:cs typeface="+mn-lt"/>
              </a:rPr>
              <a:t> </a:t>
            </a:r>
            <a:r>
              <a:rPr lang="zh-TW" sz="3200">
                <a:ea typeface="+mn-lt"/>
                <a:cs typeface="+mn-lt"/>
              </a:rPr>
              <a:t>摩西對他們說：「</a:t>
            </a:r>
            <a:r>
              <a:rPr lang="zh-TW" altLang="en-US" sz="3200">
                <a:ea typeface="+mn-lt"/>
                <a:cs typeface="+mn-lt"/>
              </a:rPr>
              <a:t>任何人都不可以把所收的留到早晨。」然而他</a:t>
            </a:r>
            <a:r>
              <a:rPr lang="zh-TW" sz="3200">
                <a:ea typeface="+mn-lt"/>
                <a:cs typeface="+mn-lt"/>
              </a:rPr>
              <a:t>們</a:t>
            </a:r>
            <a:r>
              <a:rPr lang="zh-TW" altLang="en-US" sz="3200">
                <a:ea typeface="+mn-lt"/>
                <a:cs typeface="+mn-lt"/>
              </a:rPr>
              <a:t>不聽從摩西，當中有人把食物留到早晨，食物就生蟲發臭了。</a:t>
            </a:r>
          </a:p>
          <a:p>
            <a:pPr marL="457200" indent="-457200"/>
            <a:r>
              <a:rPr lang="en-US" altLang="zh-TW" sz="3200">
                <a:ea typeface="+mn-lt"/>
                <a:cs typeface="+mn-lt"/>
              </a:rPr>
              <a:t>16:27-28</a:t>
            </a:r>
            <a:r>
              <a:rPr lang="zh-TW" altLang="en-US" sz="3200">
                <a:ea typeface="+mn-lt"/>
                <a:cs typeface="+mn-lt"/>
              </a:rPr>
              <a:t> 第七天，百姓中有人出去收，甚麼也找不著。</a:t>
            </a:r>
            <a:r>
              <a:rPr lang="zh-TW" sz="3200">
                <a:ea typeface="+mn-lt"/>
                <a:cs typeface="+mn-lt"/>
              </a:rPr>
              <a:t>耶和華</a:t>
            </a:r>
            <a:r>
              <a:rPr lang="zh-TW" altLang="en-US" sz="3200">
                <a:ea typeface="+mn-lt"/>
                <a:cs typeface="+mn-lt"/>
              </a:rPr>
              <a:t>對摩西說：「</a:t>
            </a:r>
            <a:r>
              <a:rPr lang="zh-TW" sz="3200">
                <a:ea typeface="+mn-lt"/>
                <a:cs typeface="+mn-lt"/>
              </a:rPr>
              <a:t>你們</a:t>
            </a:r>
            <a:r>
              <a:rPr lang="zh-TW" altLang="en-US" sz="3200">
                <a:ea typeface="+mn-lt"/>
                <a:cs typeface="+mn-lt"/>
              </a:rPr>
              <a:t>不肯遵守</a:t>
            </a:r>
            <a:r>
              <a:rPr lang="zh-TW" sz="3200">
                <a:ea typeface="+mn-lt"/>
                <a:cs typeface="+mn-lt"/>
              </a:rPr>
              <a:t>我</a:t>
            </a:r>
            <a:r>
              <a:rPr lang="zh-TW" altLang="en-US" sz="3200">
                <a:ea typeface="+mn-lt"/>
                <a:cs typeface="+mn-lt"/>
              </a:rPr>
              <a:t>的誡令和教導</a:t>
            </a:r>
            <a:r>
              <a:rPr lang="zh-TW" sz="3200">
                <a:ea typeface="+mn-lt"/>
                <a:cs typeface="+mn-lt"/>
              </a:rPr>
              <a:t>，要</a:t>
            </a:r>
            <a:r>
              <a:rPr lang="zh-TW" altLang="en-US" sz="3200">
                <a:ea typeface="+mn-lt"/>
                <a:cs typeface="+mn-lt"/>
              </a:rPr>
              <a:t>到幾時呢？</a:t>
            </a:r>
            <a:endParaRPr lang="zh-TW"/>
          </a:p>
          <a:p>
            <a:pPr marL="457200" indent="-457200"/>
            <a:endParaRPr lang="zh-TW" sz="3200" dirty="0">
              <a:ea typeface="+mn-lt"/>
              <a:cs typeface="+mn-lt"/>
            </a:endParaRPr>
          </a:p>
          <a:p>
            <a:endParaRPr lang="zh-TW" altLang="en-US" sz="3600" dirty="0">
              <a:ea typeface="新細明體"/>
            </a:endParaRPr>
          </a:p>
          <a:p>
            <a:endParaRPr lang="zh-TW" sz="3600" dirty="0">
              <a:ea typeface="新細明體"/>
            </a:endParaRPr>
          </a:p>
        </p:txBody>
      </p:sp>
      <p:pic>
        <p:nvPicPr>
          <p:cNvPr id="5" name="圖片 4" descr="一張含有 地圖, 文字, 地圖集, 圖表 的圖片&#10;&#10;AI 產生的內容可能不正確。">
            <a:extLst>
              <a:ext uri="{FF2B5EF4-FFF2-40B4-BE49-F238E27FC236}">
                <a16:creationId xmlns:a16="http://schemas.microsoft.com/office/drawing/2014/main" id="{1C7649F8-F5F1-6C04-16B3-F902AF2B5A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241" r="169" b="9655"/>
          <a:stretch>
            <a:fillRect/>
          </a:stretch>
        </p:blipFill>
        <p:spPr>
          <a:xfrm>
            <a:off x="6990195" y="0"/>
            <a:ext cx="5202967" cy="6818198"/>
          </a:xfrm>
          <a:prstGeom prst="rect">
            <a:avLst/>
          </a:prstGeom>
        </p:spPr>
      </p:pic>
      <p:sp>
        <p:nvSpPr>
          <p:cNvPr id="7" name="橢圓 6">
            <a:extLst>
              <a:ext uri="{FF2B5EF4-FFF2-40B4-BE49-F238E27FC236}">
                <a16:creationId xmlns:a16="http://schemas.microsoft.com/office/drawing/2014/main" id="{F517A4D5-858B-8709-F246-64CEB5FAB542}"/>
              </a:ext>
            </a:extLst>
          </p:cNvPr>
          <p:cNvSpPr/>
          <p:nvPr/>
        </p:nvSpPr>
        <p:spPr>
          <a:xfrm>
            <a:off x="9874963" y="3998468"/>
            <a:ext cx="1061662" cy="92467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2310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寬螢幕</PresentationFormat>
  <Paragraphs>0</Paragraphs>
  <Slides>24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5" baseType="lpstr">
      <vt:lpstr>Office 佈景主題</vt:lpstr>
      <vt:lpstr>求 Carry</vt:lpstr>
      <vt:lpstr>讀經</vt:lpstr>
      <vt:lpstr>潮語：求 Carry</vt:lpstr>
      <vt:lpstr>1. 聖潔國民，但所托非人</vt:lpstr>
      <vt:lpstr>讀經</vt:lpstr>
      <vt:lpstr>讀經</vt:lpstr>
      <vt:lpstr>（1）抱怨無水飲</vt:lpstr>
      <vt:lpstr>（2）抱怨無肉食．不聽從吩咐收集嗎哪</vt:lpstr>
      <vt:lpstr>（2）抱怨無肉食．不聽從吩咐收集嗎哪</vt:lpstr>
      <vt:lpstr>（3）利非訂</vt:lpstr>
      <vt:lpstr>讀經：第5節</vt:lpstr>
      <vt:lpstr>PowerPoint 簡報</vt:lpstr>
      <vt:lpstr>2. 神 Carry</vt:lpstr>
      <vt:lpstr>讀經</vt:lpstr>
      <vt:lpstr>讀經：第4節</vt:lpstr>
      <vt:lpstr>重新詮釋的概念圖</vt:lpstr>
      <vt:lpstr>讀經</vt:lpstr>
      <vt:lpstr>PowerPoint 簡報</vt:lpstr>
      <vt:lpstr>PowerPoint 簡報</vt:lpstr>
      <vt:lpstr>（1）「神如鷹 Carry」是運用想像力的詮釋</vt:lpstr>
      <vt:lpstr>（2）神用恩典 Carry 你令你的生命成聖，與身份相稱</vt:lpstr>
      <vt:lpstr>讀經</vt:lpstr>
      <vt:lpstr>思考🤔  「因為全地都是我的」</vt:lpstr>
      <vt:lpstr>3. 求 Carry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229</cp:revision>
  <dcterms:created xsi:type="dcterms:W3CDTF">2026-07-17T03:48:17Z</dcterms:created>
  <dcterms:modified xsi:type="dcterms:W3CDTF">2026-07-17T04:55:33Z</dcterms:modified>
</cp:coreProperties>
</file>