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7" r:id="rId23"/>
    <p:sldId id="277" r:id="rId24"/>
    <p:sldId id="278" r:id="rId25"/>
    <p:sldId id="279" r:id="rId26"/>
    <p:sldId id="280" r:id="rId27"/>
    <p:sldId id="281" r:id="rId28"/>
    <p:sldId id="282" r:id="rId29"/>
    <p:sldId id="284" r:id="rId30"/>
    <p:sldId id="286" r:id="rId31"/>
    <p:sldId id="285" r:id="rId32"/>
  </p:sldIdLst>
  <p:sldSz cx="18288000" cy="10287000"/>
  <p:notesSz cx="6858000" cy="9144000"/>
  <p:embeddedFontLst>
    <p:embeddedFont>
      <p:font typeface="Atkinson Hyperlegible Bold" panose="02020500000000000000" charset="0"/>
      <p:regular r:id="rId33"/>
    </p:embeddedFont>
    <p:embeddedFont>
      <p:font typeface="Canva Sans" panose="02020500000000000000" charset="0"/>
      <p:regular r:id="rId34"/>
    </p:embeddedFont>
    <p:embeddedFont>
      <p:font typeface="Canva Sans Bold" panose="02020500000000000000" charset="0"/>
      <p:regular r:id="rId35"/>
    </p:embeddedFont>
    <p:embeddedFont>
      <p:font typeface="Forte" panose="03060902040502070203" pitchFamily="66" charset="0"/>
      <p:regular r:id="rId36"/>
    </p:embeddedFont>
    <p:embeddedFont>
      <p:font typeface="Glacial Indifference" panose="02020500000000000000" charset="0"/>
      <p:regular r:id="rId37"/>
    </p:embeddedFont>
    <p:embeddedFont>
      <p:font typeface="Glacial Indifference Bold" panose="02020500000000000000" charset="0"/>
      <p:regular r:id="rId38"/>
    </p:embeddedFont>
    <p:embeddedFont>
      <p:font typeface="Impact" panose="020B0806030902050204" pitchFamily="34" charset="0"/>
      <p:regular r:id="rId39"/>
    </p:embeddedFont>
    <p:embeddedFont>
      <p:font typeface="Inclusive Sans" panose="02020500000000000000" charset="0"/>
      <p:regular r:id="rId40"/>
    </p:embeddedFont>
    <p:embeddedFont>
      <p:font typeface="Inclusive Sans Bold" panose="02020500000000000000" charset="0"/>
      <p:regular r:id="rId41"/>
    </p:embeddedFont>
    <p:embeddedFont>
      <p:font typeface="Montserrat" panose="00000500000000000000" pitchFamily="2" charset="0"/>
      <p:regular r:id="rId42"/>
    </p:embeddedFont>
    <p:embeddedFont>
      <p:font typeface="Montserrat Bold" panose="00000800000000000000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0" d="100"/>
          <a:sy n="30" d="100"/>
        </p:scale>
        <p:origin x="1005" y="4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sv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sv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sv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sv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sv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3" name="Freeform 3"/>
          <p:cNvSpPr/>
          <p:nvPr/>
        </p:nvSpPr>
        <p:spPr>
          <a:xfrm flipH="1">
            <a:off x="7221884" y="2311615"/>
            <a:ext cx="11055230" cy="8954878"/>
          </a:xfrm>
          <a:custGeom>
            <a:avLst/>
            <a:gdLst/>
            <a:ahLst/>
            <a:cxnLst/>
            <a:rect l="l" t="t" r="r" b="b"/>
            <a:pathLst>
              <a:path w="11055230" h="8954878">
                <a:moveTo>
                  <a:pt x="11055230" y="0"/>
                </a:moveTo>
                <a:lnTo>
                  <a:pt x="0" y="0"/>
                </a:lnTo>
                <a:lnTo>
                  <a:pt x="0" y="8954878"/>
                </a:lnTo>
                <a:lnTo>
                  <a:pt x="11055230" y="8954878"/>
                </a:lnTo>
                <a:lnTo>
                  <a:pt x="1105523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4" name="Freeform 4"/>
          <p:cNvSpPr/>
          <p:nvPr/>
        </p:nvSpPr>
        <p:spPr>
          <a:xfrm flipH="1">
            <a:off x="-467544" y="-350848"/>
            <a:ext cx="10007378" cy="8411027"/>
          </a:xfrm>
          <a:custGeom>
            <a:avLst/>
            <a:gdLst/>
            <a:ahLst/>
            <a:cxnLst/>
            <a:rect l="l" t="t" r="r" b="b"/>
            <a:pathLst>
              <a:path w="10007378" h="8411027">
                <a:moveTo>
                  <a:pt x="10007378" y="0"/>
                </a:moveTo>
                <a:lnTo>
                  <a:pt x="0" y="0"/>
                </a:lnTo>
                <a:lnTo>
                  <a:pt x="0" y="8411026"/>
                </a:lnTo>
                <a:lnTo>
                  <a:pt x="10007378" y="8411026"/>
                </a:lnTo>
                <a:lnTo>
                  <a:pt x="10007378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grpSp>
        <p:nvGrpSpPr>
          <p:cNvPr id="5" name="Group 5"/>
          <p:cNvGrpSpPr/>
          <p:nvPr/>
        </p:nvGrpSpPr>
        <p:grpSpPr>
          <a:xfrm>
            <a:off x="2063495" y="2311615"/>
            <a:ext cx="14161011" cy="3086100"/>
            <a:chOff x="0" y="0"/>
            <a:chExt cx="3729649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9649" cy="812800"/>
            </a:xfrm>
            <a:custGeom>
              <a:avLst/>
              <a:gdLst/>
              <a:ahLst/>
              <a:cxnLst/>
              <a:rect l="l" t="t" r="r" b="b"/>
              <a:pathLst>
                <a:path w="3729649" h="812800">
                  <a:moveTo>
                    <a:pt x="13668" y="0"/>
                  </a:moveTo>
                  <a:lnTo>
                    <a:pt x="3715981" y="0"/>
                  </a:lnTo>
                  <a:cubicBezTo>
                    <a:pt x="3719606" y="0"/>
                    <a:pt x="3723083" y="1440"/>
                    <a:pt x="3725646" y="4003"/>
                  </a:cubicBezTo>
                  <a:cubicBezTo>
                    <a:pt x="3728209" y="6566"/>
                    <a:pt x="3729649" y="10043"/>
                    <a:pt x="3729649" y="13668"/>
                  </a:cubicBezTo>
                  <a:lnTo>
                    <a:pt x="3729649" y="799132"/>
                  </a:lnTo>
                  <a:cubicBezTo>
                    <a:pt x="3729649" y="806681"/>
                    <a:pt x="3723530" y="812800"/>
                    <a:pt x="3715981" y="812800"/>
                  </a:cubicBezTo>
                  <a:lnTo>
                    <a:pt x="13668" y="812800"/>
                  </a:lnTo>
                  <a:cubicBezTo>
                    <a:pt x="6119" y="812800"/>
                    <a:pt x="0" y="806681"/>
                    <a:pt x="0" y="799132"/>
                  </a:cubicBezTo>
                  <a:lnTo>
                    <a:pt x="0" y="13668"/>
                  </a:lnTo>
                  <a:cubicBezTo>
                    <a:pt x="0" y="6119"/>
                    <a:pt x="6119" y="0"/>
                    <a:pt x="13668" y="0"/>
                  </a:cubicBezTo>
                  <a:close/>
                </a:path>
              </a:pathLst>
            </a:custGeom>
            <a:solidFill>
              <a:srgbClr val="FEC045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729649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9834999" y="6936216"/>
            <a:ext cx="8453001" cy="3032514"/>
          </a:xfrm>
          <a:custGeom>
            <a:avLst/>
            <a:gdLst/>
            <a:ahLst/>
            <a:cxnLst/>
            <a:rect l="l" t="t" r="r" b="b"/>
            <a:pathLst>
              <a:path w="8453001" h="3032514">
                <a:moveTo>
                  <a:pt x="0" y="0"/>
                </a:moveTo>
                <a:lnTo>
                  <a:pt x="8453001" y="0"/>
                </a:lnTo>
                <a:lnTo>
                  <a:pt x="8453001" y="3032514"/>
                </a:lnTo>
                <a:lnTo>
                  <a:pt x="0" y="303251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9" name="Freeform 9"/>
          <p:cNvSpPr/>
          <p:nvPr/>
        </p:nvSpPr>
        <p:spPr>
          <a:xfrm>
            <a:off x="1028700" y="6936216"/>
            <a:ext cx="3056484" cy="2250337"/>
          </a:xfrm>
          <a:custGeom>
            <a:avLst/>
            <a:gdLst/>
            <a:ahLst/>
            <a:cxnLst/>
            <a:rect l="l" t="t" r="r" b="b"/>
            <a:pathLst>
              <a:path w="3056484" h="2250337">
                <a:moveTo>
                  <a:pt x="0" y="0"/>
                </a:moveTo>
                <a:lnTo>
                  <a:pt x="3056484" y="0"/>
                </a:lnTo>
                <a:lnTo>
                  <a:pt x="3056484" y="2250337"/>
                </a:lnTo>
                <a:lnTo>
                  <a:pt x="0" y="22503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10" name="TextBox 10"/>
          <p:cNvSpPr txBox="1"/>
          <p:nvPr/>
        </p:nvSpPr>
        <p:spPr>
          <a:xfrm>
            <a:off x="1028700" y="3150666"/>
            <a:ext cx="15118997" cy="1905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8000" spc="-180" dirty="0">
                <a:solidFill>
                  <a:srgbClr val="0F2F76"/>
                </a:solidFill>
                <a:latin typeface="Impact"/>
                <a:ea typeface="Impact"/>
                <a:cs typeface="Impact"/>
                <a:sym typeface="Impact"/>
              </a:rPr>
              <a:t>「</a:t>
            </a:r>
            <a:r>
              <a:rPr lang="en-US" sz="18000" b="1" spc="-180" dirty="0" err="1">
                <a:solidFill>
                  <a:srgbClr val="0F2F76"/>
                </a:solidFill>
                <a:latin typeface="Impact"/>
                <a:ea typeface="Impact"/>
                <a:cs typeface="Impact"/>
                <a:sym typeface="Impact"/>
              </a:rPr>
              <a:t>高級</a:t>
            </a:r>
            <a:r>
              <a:rPr lang="en-US" sz="18000" spc="-180" dirty="0" err="1">
                <a:solidFill>
                  <a:srgbClr val="0F2F76"/>
                </a:solidFill>
                <a:latin typeface="Impact"/>
                <a:ea typeface="Impact"/>
                <a:cs typeface="Impact"/>
                <a:sym typeface="Impact"/>
              </a:rPr>
              <a:t>」</a:t>
            </a:r>
            <a:r>
              <a:rPr lang="en-US" sz="18000" b="1" spc="-180" dirty="0" err="1">
                <a:solidFill>
                  <a:srgbClr val="0F2F76"/>
                </a:solidFill>
                <a:latin typeface="Impact"/>
                <a:ea typeface="Impact"/>
                <a:cs typeface="Impact"/>
                <a:sym typeface="Impact"/>
              </a:rPr>
              <a:t>信徒</a:t>
            </a:r>
            <a:endParaRPr lang="en-US" sz="18000" b="1" spc="-180" dirty="0">
              <a:solidFill>
                <a:srgbClr val="0F2F76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584502" y="5712940"/>
            <a:ext cx="15118997" cy="106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b="1" dirty="0">
                <a:solidFill>
                  <a:srgbClr val="0F2F76"/>
                </a:solidFill>
                <a:latin typeface="Montserrat"/>
                <a:ea typeface="Montserrat"/>
                <a:cs typeface="Montserrat"/>
                <a:sym typeface="Montserrat"/>
              </a:rPr>
              <a:t>雅各書1章12至25節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zh-HK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3631"/>
            <a:ext cx="18288000" cy="1822697"/>
            <a:chOff x="0" y="0"/>
            <a:chExt cx="4816593" cy="480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80052"/>
            </a:xfrm>
            <a:custGeom>
              <a:avLst/>
              <a:gdLst/>
              <a:ahLst/>
              <a:cxnLst/>
              <a:rect l="l" t="t" r="r" b="b"/>
              <a:pathLst>
                <a:path w="4816592" h="480052">
                  <a:moveTo>
                    <a:pt x="0" y="0"/>
                  </a:moveTo>
                  <a:lnTo>
                    <a:pt x="4816592" y="0"/>
                  </a:lnTo>
                  <a:lnTo>
                    <a:pt x="4816592" y="480052"/>
                  </a:lnTo>
                  <a:lnTo>
                    <a:pt x="0" y="480052"/>
                  </a:lnTo>
                  <a:close/>
                </a:path>
              </a:pathLst>
            </a:custGeom>
            <a:solidFill>
              <a:srgbClr val="0F2F76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816593" cy="537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17904" y="2928481"/>
            <a:ext cx="15108874" cy="6329819"/>
            <a:chOff x="0" y="0"/>
            <a:chExt cx="5173604" cy="21674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173604" cy="2167467"/>
            </a:xfrm>
            <a:custGeom>
              <a:avLst/>
              <a:gdLst/>
              <a:ahLst/>
              <a:cxnLst/>
              <a:rect l="l" t="t" r="r" b="b"/>
              <a:pathLst>
                <a:path w="5173604" h="2167467">
                  <a:moveTo>
                    <a:pt x="12810" y="0"/>
                  </a:moveTo>
                  <a:lnTo>
                    <a:pt x="5160794" y="0"/>
                  </a:lnTo>
                  <a:cubicBezTo>
                    <a:pt x="5164192" y="0"/>
                    <a:pt x="5167450" y="1350"/>
                    <a:pt x="5169852" y="3752"/>
                  </a:cubicBezTo>
                  <a:cubicBezTo>
                    <a:pt x="5172255" y="6154"/>
                    <a:pt x="5173604" y="9413"/>
                    <a:pt x="5173604" y="12810"/>
                  </a:cubicBezTo>
                  <a:lnTo>
                    <a:pt x="5173604" y="2154656"/>
                  </a:lnTo>
                  <a:cubicBezTo>
                    <a:pt x="5173604" y="2158054"/>
                    <a:pt x="5172255" y="2161312"/>
                    <a:pt x="5169852" y="2163715"/>
                  </a:cubicBezTo>
                  <a:cubicBezTo>
                    <a:pt x="5167450" y="2166117"/>
                    <a:pt x="5164192" y="2167467"/>
                    <a:pt x="5160794" y="2167467"/>
                  </a:cubicBezTo>
                  <a:lnTo>
                    <a:pt x="12810" y="2167467"/>
                  </a:lnTo>
                  <a:cubicBezTo>
                    <a:pt x="9413" y="2167467"/>
                    <a:pt x="6154" y="2166117"/>
                    <a:pt x="3752" y="2163715"/>
                  </a:cubicBezTo>
                  <a:cubicBezTo>
                    <a:pt x="1350" y="2161312"/>
                    <a:pt x="0" y="2158054"/>
                    <a:pt x="0" y="2154656"/>
                  </a:cubicBezTo>
                  <a:lnTo>
                    <a:pt x="0" y="12810"/>
                  </a:lnTo>
                  <a:cubicBezTo>
                    <a:pt x="0" y="9413"/>
                    <a:pt x="1350" y="6154"/>
                    <a:pt x="3752" y="3752"/>
                  </a:cubicBezTo>
                  <a:cubicBezTo>
                    <a:pt x="6154" y="1350"/>
                    <a:pt x="9413" y="0"/>
                    <a:pt x="12810" y="0"/>
                  </a:cubicBezTo>
                  <a:close/>
                </a:path>
              </a:pathLst>
            </a:custGeom>
            <a:solidFill>
              <a:srgbClr val="F7F1EB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5173604" cy="2224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289513" y="3655624"/>
            <a:ext cx="13708973" cy="3003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9"/>
              </a:lnSpc>
            </a:pPr>
            <a:r>
              <a:rPr lang="en-US" sz="5499" spc="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我的弟兄們，你們落在百般試煉中，</a:t>
            </a:r>
          </a:p>
          <a:p>
            <a:pPr algn="l">
              <a:lnSpc>
                <a:spcPts val="8249"/>
              </a:lnSpc>
            </a:pPr>
            <a:r>
              <a:rPr lang="en-US" sz="5499" spc="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都要以為大喜樂</a:t>
            </a:r>
            <a:r>
              <a:rPr lang="en-US" sz="5499" b="1" spc="5">
                <a:solidFill>
                  <a:srgbClr val="FF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(consider it all joy)</a:t>
            </a:r>
            <a:r>
              <a:rPr lang="en-US" sz="5499" spc="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；</a:t>
            </a:r>
          </a:p>
          <a:p>
            <a:pPr algn="l">
              <a:lnSpc>
                <a:spcPts val="7149"/>
              </a:lnSpc>
            </a:pPr>
            <a:r>
              <a:rPr lang="en-US" sz="54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(雅1:2)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zh-HK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3631"/>
            <a:ext cx="18288000" cy="1822697"/>
            <a:chOff x="0" y="0"/>
            <a:chExt cx="4816593" cy="480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80052"/>
            </a:xfrm>
            <a:custGeom>
              <a:avLst/>
              <a:gdLst/>
              <a:ahLst/>
              <a:cxnLst/>
              <a:rect l="l" t="t" r="r" b="b"/>
              <a:pathLst>
                <a:path w="4816592" h="480052">
                  <a:moveTo>
                    <a:pt x="0" y="0"/>
                  </a:moveTo>
                  <a:lnTo>
                    <a:pt x="4816592" y="0"/>
                  </a:lnTo>
                  <a:lnTo>
                    <a:pt x="4816592" y="480052"/>
                  </a:lnTo>
                  <a:lnTo>
                    <a:pt x="0" y="480052"/>
                  </a:lnTo>
                  <a:close/>
                </a:path>
              </a:pathLst>
            </a:custGeom>
            <a:solidFill>
              <a:srgbClr val="0F2F76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816593" cy="537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17904" y="2928481"/>
            <a:ext cx="15108874" cy="6329819"/>
            <a:chOff x="0" y="0"/>
            <a:chExt cx="5173604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73604" cy="2167467"/>
            </a:xfrm>
            <a:custGeom>
              <a:avLst/>
              <a:gdLst/>
              <a:ahLst/>
              <a:cxnLst/>
              <a:rect l="l" t="t" r="r" b="b"/>
              <a:pathLst>
                <a:path w="5173604" h="2167467">
                  <a:moveTo>
                    <a:pt x="12810" y="0"/>
                  </a:moveTo>
                  <a:lnTo>
                    <a:pt x="5160794" y="0"/>
                  </a:lnTo>
                  <a:cubicBezTo>
                    <a:pt x="5164192" y="0"/>
                    <a:pt x="5167450" y="1350"/>
                    <a:pt x="5169852" y="3752"/>
                  </a:cubicBezTo>
                  <a:cubicBezTo>
                    <a:pt x="5172255" y="6154"/>
                    <a:pt x="5173604" y="9413"/>
                    <a:pt x="5173604" y="12810"/>
                  </a:cubicBezTo>
                  <a:lnTo>
                    <a:pt x="5173604" y="2154656"/>
                  </a:lnTo>
                  <a:cubicBezTo>
                    <a:pt x="5173604" y="2158054"/>
                    <a:pt x="5172255" y="2161312"/>
                    <a:pt x="5169852" y="2163715"/>
                  </a:cubicBezTo>
                  <a:cubicBezTo>
                    <a:pt x="5167450" y="2166117"/>
                    <a:pt x="5164192" y="2167467"/>
                    <a:pt x="5160794" y="2167467"/>
                  </a:cubicBezTo>
                  <a:lnTo>
                    <a:pt x="12810" y="2167467"/>
                  </a:lnTo>
                  <a:cubicBezTo>
                    <a:pt x="9413" y="2167467"/>
                    <a:pt x="6154" y="2166117"/>
                    <a:pt x="3752" y="2163715"/>
                  </a:cubicBezTo>
                  <a:cubicBezTo>
                    <a:pt x="1350" y="2161312"/>
                    <a:pt x="0" y="2158054"/>
                    <a:pt x="0" y="2154656"/>
                  </a:cubicBezTo>
                  <a:lnTo>
                    <a:pt x="0" y="12810"/>
                  </a:lnTo>
                  <a:cubicBezTo>
                    <a:pt x="0" y="9413"/>
                    <a:pt x="1350" y="6154"/>
                    <a:pt x="3752" y="3752"/>
                  </a:cubicBezTo>
                  <a:cubicBezTo>
                    <a:pt x="6154" y="1350"/>
                    <a:pt x="9413" y="0"/>
                    <a:pt x="12810" y="0"/>
                  </a:cubicBezTo>
                  <a:close/>
                </a:path>
              </a:pathLst>
            </a:custGeom>
            <a:solidFill>
              <a:srgbClr val="F7F1EB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5173604" cy="2224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4843450" y="2137153"/>
            <a:ext cx="2918884" cy="4075231"/>
          </a:xfrm>
          <a:custGeom>
            <a:avLst/>
            <a:gdLst/>
            <a:ahLst/>
            <a:cxnLst/>
            <a:rect l="l" t="t" r="r" b="b"/>
            <a:pathLst>
              <a:path w="2918884" h="4075231">
                <a:moveTo>
                  <a:pt x="0" y="0"/>
                </a:moveTo>
                <a:lnTo>
                  <a:pt x="2918884" y="0"/>
                </a:lnTo>
                <a:lnTo>
                  <a:pt x="2918884" y="4075232"/>
                </a:lnTo>
                <a:lnTo>
                  <a:pt x="0" y="40752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14" name="TextBox 14"/>
          <p:cNvSpPr txBox="1"/>
          <p:nvPr/>
        </p:nvSpPr>
        <p:spPr>
          <a:xfrm>
            <a:off x="2289513" y="3510459"/>
            <a:ext cx="12366154" cy="270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49"/>
              </a:lnSpc>
            </a:pPr>
            <a:r>
              <a:rPr lang="en-US" sz="54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因為知道你們的信心經過試驗，就生忍耐。但忍耐也當成功，使你們成全、完備，毫無缺欠。(雅1:3-4)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zh-HK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3631"/>
            <a:ext cx="18288000" cy="1822697"/>
            <a:chOff x="0" y="0"/>
            <a:chExt cx="4816593" cy="480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80052"/>
            </a:xfrm>
            <a:custGeom>
              <a:avLst/>
              <a:gdLst/>
              <a:ahLst/>
              <a:cxnLst/>
              <a:rect l="l" t="t" r="r" b="b"/>
              <a:pathLst>
                <a:path w="4816592" h="480052">
                  <a:moveTo>
                    <a:pt x="0" y="0"/>
                  </a:moveTo>
                  <a:lnTo>
                    <a:pt x="4816592" y="0"/>
                  </a:lnTo>
                  <a:lnTo>
                    <a:pt x="4816592" y="480052"/>
                  </a:lnTo>
                  <a:lnTo>
                    <a:pt x="0" y="480052"/>
                  </a:lnTo>
                  <a:close/>
                </a:path>
              </a:pathLst>
            </a:custGeom>
            <a:solidFill>
              <a:srgbClr val="0F2F76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816593" cy="537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17904" y="2928481"/>
            <a:ext cx="15108874" cy="3660720"/>
            <a:chOff x="0" y="0"/>
            <a:chExt cx="5173604" cy="125350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73604" cy="1253509"/>
            </a:xfrm>
            <a:custGeom>
              <a:avLst/>
              <a:gdLst/>
              <a:ahLst/>
              <a:cxnLst/>
              <a:rect l="l" t="t" r="r" b="b"/>
              <a:pathLst>
                <a:path w="5173604" h="1253509">
                  <a:moveTo>
                    <a:pt x="12810" y="0"/>
                  </a:moveTo>
                  <a:lnTo>
                    <a:pt x="5160794" y="0"/>
                  </a:lnTo>
                  <a:cubicBezTo>
                    <a:pt x="5164192" y="0"/>
                    <a:pt x="5167450" y="1350"/>
                    <a:pt x="5169852" y="3752"/>
                  </a:cubicBezTo>
                  <a:cubicBezTo>
                    <a:pt x="5172255" y="6154"/>
                    <a:pt x="5173604" y="9413"/>
                    <a:pt x="5173604" y="12810"/>
                  </a:cubicBezTo>
                  <a:lnTo>
                    <a:pt x="5173604" y="1240699"/>
                  </a:lnTo>
                  <a:cubicBezTo>
                    <a:pt x="5173604" y="1244097"/>
                    <a:pt x="5172255" y="1247355"/>
                    <a:pt x="5169852" y="1249757"/>
                  </a:cubicBezTo>
                  <a:cubicBezTo>
                    <a:pt x="5167450" y="1252160"/>
                    <a:pt x="5164192" y="1253509"/>
                    <a:pt x="5160794" y="1253509"/>
                  </a:cubicBezTo>
                  <a:lnTo>
                    <a:pt x="12810" y="1253509"/>
                  </a:lnTo>
                  <a:cubicBezTo>
                    <a:pt x="9413" y="1253509"/>
                    <a:pt x="6154" y="1252160"/>
                    <a:pt x="3752" y="1249757"/>
                  </a:cubicBezTo>
                  <a:cubicBezTo>
                    <a:pt x="1350" y="1247355"/>
                    <a:pt x="0" y="1244097"/>
                    <a:pt x="0" y="1240699"/>
                  </a:cubicBezTo>
                  <a:lnTo>
                    <a:pt x="0" y="12810"/>
                  </a:lnTo>
                  <a:cubicBezTo>
                    <a:pt x="0" y="9413"/>
                    <a:pt x="1350" y="6154"/>
                    <a:pt x="3752" y="3752"/>
                  </a:cubicBezTo>
                  <a:cubicBezTo>
                    <a:pt x="6154" y="1350"/>
                    <a:pt x="9413" y="0"/>
                    <a:pt x="12810" y="0"/>
                  </a:cubicBezTo>
                  <a:close/>
                </a:path>
              </a:pathLst>
            </a:custGeom>
            <a:solidFill>
              <a:srgbClr val="F7F1EB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5173604" cy="13106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4843450" y="2137153"/>
            <a:ext cx="2918884" cy="4075231"/>
          </a:xfrm>
          <a:custGeom>
            <a:avLst/>
            <a:gdLst/>
            <a:ahLst/>
            <a:cxnLst/>
            <a:rect l="l" t="t" r="r" b="b"/>
            <a:pathLst>
              <a:path w="2918884" h="4075231">
                <a:moveTo>
                  <a:pt x="0" y="0"/>
                </a:moveTo>
                <a:lnTo>
                  <a:pt x="2918884" y="0"/>
                </a:lnTo>
                <a:lnTo>
                  <a:pt x="2918884" y="4075232"/>
                </a:lnTo>
                <a:lnTo>
                  <a:pt x="0" y="40752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14" name="TextBox 14"/>
          <p:cNvSpPr txBox="1"/>
          <p:nvPr/>
        </p:nvSpPr>
        <p:spPr>
          <a:xfrm>
            <a:off x="2289513" y="3510459"/>
            <a:ext cx="12366154" cy="270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49"/>
              </a:lnSpc>
            </a:pPr>
            <a:r>
              <a:rPr lang="en-US" sz="54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因為知道你們的信心經過試驗，就生忍耐。但</a:t>
            </a:r>
            <a:r>
              <a:rPr lang="en-US" sz="5499" b="1">
                <a:solidFill>
                  <a:srgbClr val="FF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忍耐也當成功</a:t>
            </a:r>
            <a:r>
              <a:rPr lang="en-US" sz="54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，使你們成全、完備，毫無缺欠。(雅1:3-4)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17904" y="7067707"/>
            <a:ext cx="15322453" cy="2441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5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因為知道你們的信心經過考驗，就產生忍耐。但</a:t>
            </a:r>
            <a:r>
              <a:rPr lang="en-US" sz="5000" b="1" dirty="0" err="1">
                <a:solidFill>
                  <a:srgbClr val="FF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忍耐要堅持到底</a:t>
            </a:r>
            <a:r>
              <a:rPr lang="en-US" sz="5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（</a:t>
            </a:r>
            <a:r>
              <a:rPr lang="en-US" sz="50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「</a:t>
            </a:r>
            <a:r>
              <a:rPr lang="en-US" sz="5000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堅持到底」原文作「有完全的功效</a:t>
            </a:r>
            <a:r>
              <a:rPr lang="en-US" sz="50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」</a:t>
            </a:r>
            <a:r>
              <a:rPr lang="en-US" sz="5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），</a:t>
            </a:r>
            <a:r>
              <a:rPr lang="en-US" sz="500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使你們可以完全，毫無缺乏</a:t>
            </a:r>
            <a:r>
              <a:rPr lang="en-US" sz="5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。(雅1:3-4)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zh-HK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3631"/>
            <a:ext cx="18288000" cy="1822697"/>
            <a:chOff x="0" y="0"/>
            <a:chExt cx="4816593" cy="480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80052"/>
            </a:xfrm>
            <a:custGeom>
              <a:avLst/>
              <a:gdLst/>
              <a:ahLst/>
              <a:cxnLst/>
              <a:rect l="l" t="t" r="r" b="b"/>
              <a:pathLst>
                <a:path w="4816592" h="480052">
                  <a:moveTo>
                    <a:pt x="0" y="0"/>
                  </a:moveTo>
                  <a:lnTo>
                    <a:pt x="4816592" y="0"/>
                  </a:lnTo>
                  <a:lnTo>
                    <a:pt x="4816592" y="480052"/>
                  </a:lnTo>
                  <a:lnTo>
                    <a:pt x="0" y="480052"/>
                  </a:lnTo>
                  <a:close/>
                </a:path>
              </a:pathLst>
            </a:custGeom>
            <a:solidFill>
              <a:srgbClr val="0F2F76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816593" cy="537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17904" y="2928481"/>
            <a:ext cx="15108874" cy="6329819"/>
            <a:chOff x="0" y="0"/>
            <a:chExt cx="5173604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73604" cy="2167467"/>
            </a:xfrm>
            <a:custGeom>
              <a:avLst/>
              <a:gdLst/>
              <a:ahLst/>
              <a:cxnLst/>
              <a:rect l="l" t="t" r="r" b="b"/>
              <a:pathLst>
                <a:path w="5173604" h="2167467">
                  <a:moveTo>
                    <a:pt x="12810" y="0"/>
                  </a:moveTo>
                  <a:lnTo>
                    <a:pt x="5160794" y="0"/>
                  </a:lnTo>
                  <a:cubicBezTo>
                    <a:pt x="5164192" y="0"/>
                    <a:pt x="5167450" y="1350"/>
                    <a:pt x="5169852" y="3752"/>
                  </a:cubicBezTo>
                  <a:cubicBezTo>
                    <a:pt x="5172255" y="6154"/>
                    <a:pt x="5173604" y="9413"/>
                    <a:pt x="5173604" y="12810"/>
                  </a:cubicBezTo>
                  <a:lnTo>
                    <a:pt x="5173604" y="2154656"/>
                  </a:lnTo>
                  <a:cubicBezTo>
                    <a:pt x="5173604" y="2158054"/>
                    <a:pt x="5172255" y="2161312"/>
                    <a:pt x="5169852" y="2163715"/>
                  </a:cubicBezTo>
                  <a:cubicBezTo>
                    <a:pt x="5167450" y="2166117"/>
                    <a:pt x="5164192" y="2167467"/>
                    <a:pt x="5160794" y="2167467"/>
                  </a:cubicBezTo>
                  <a:lnTo>
                    <a:pt x="12810" y="2167467"/>
                  </a:lnTo>
                  <a:cubicBezTo>
                    <a:pt x="9413" y="2167467"/>
                    <a:pt x="6154" y="2166117"/>
                    <a:pt x="3752" y="2163715"/>
                  </a:cubicBezTo>
                  <a:cubicBezTo>
                    <a:pt x="1350" y="2161312"/>
                    <a:pt x="0" y="2158054"/>
                    <a:pt x="0" y="2154656"/>
                  </a:cubicBezTo>
                  <a:lnTo>
                    <a:pt x="0" y="12810"/>
                  </a:lnTo>
                  <a:cubicBezTo>
                    <a:pt x="0" y="9413"/>
                    <a:pt x="1350" y="6154"/>
                    <a:pt x="3752" y="3752"/>
                  </a:cubicBezTo>
                  <a:cubicBezTo>
                    <a:pt x="6154" y="1350"/>
                    <a:pt x="9413" y="0"/>
                    <a:pt x="12810" y="0"/>
                  </a:cubicBezTo>
                  <a:close/>
                </a:path>
              </a:pathLst>
            </a:custGeom>
            <a:solidFill>
              <a:srgbClr val="F7F1EB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5173604" cy="2224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4912573" y="2112157"/>
            <a:ext cx="2918884" cy="4075231"/>
          </a:xfrm>
          <a:custGeom>
            <a:avLst/>
            <a:gdLst/>
            <a:ahLst/>
            <a:cxnLst/>
            <a:rect l="l" t="t" r="r" b="b"/>
            <a:pathLst>
              <a:path w="2918884" h="4075231">
                <a:moveTo>
                  <a:pt x="0" y="0"/>
                </a:moveTo>
                <a:lnTo>
                  <a:pt x="2918884" y="0"/>
                </a:lnTo>
                <a:lnTo>
                  <a:pt x="2918884" y="4075232"/>
                </a:lnTo>
                <a:lnTo>
                  <a:pt x="0" y="40752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13" name="TextBox 13"/>
          <p:cNvSpPr txBox="1"/>
          <p:nvPr/>
        </p:nvSpPr>
        <p:spPr>
          <a:xfrm>
            <a:off x="2289513" y="3510459"/>
            <a:ext cx="12366154" cy="270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49"/>
              </a:lnSpc>
            </a:pPr>
            <a:r>
              <a:rPr lang="en-US" sz="54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因為知道你們的信心經過試驗，就生忍耐。但忍耐也當成功，使你們</a:t>
            </a:r>
            <a:r>
              <a:rPr lang="en-US" sz="5499" b="1">
                <a:solidFill>
                  <a:srgbClr val="00BF6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成全、完備</a:t>
            </a:r>
            <a:r>
              <a:rPr lang="en-US" sz="54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，毫無缺欠。(雅1:3-4)</a:t>
            </a:r>
          </a:p>
        </p:txBody>
      </p:sp>
      <p:sp>
        <p:nvSpPr>
          <p:cNvPr id="14" name="Freeform 14"/>
          <p:cNvSpPr/>
          <p:nvPr/>
        </p:nvSpPr>
        <p:spPr>
          <a:xfrm>
            <a:off x="6732106" y="6355664"/>
            <a:ext cx="9994673" cy="2473681"/>
          </a:xfrm>
          <a:custGeom>
            <a:avLst/>
            <a:gdLst/>
            <a:ahLst/>
            <a:cxnLst/>
            <a:rect l="l" t="t" r="r" b="b"/>
            <a:pathLst>
              <a:path w="9994673" h="2473681">
                <a:moveTo>
                  <a:pt x="0" y="0"/>
                </a:moveTo>
                <a:lnTo>
                  <a:pt x="9994672" y="0"/>
                </a:lnTo>
                <a:lnTo>
                  <a:pt x="9994672" y="2473682"/>
                </a:lnTo>
                <a:lnTo>
                  <a:pt x="0" y="24736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16" name="TextBox 16"/>
          <p:cNvSpPr txBox="1"/>
          <p:nvPr/>
        </p:nvSpPr>
        <p:spPr>
          <a:xfrm>
            <a:off x="6732106" y="6592379"/>
            <a:ext cx="9994673" cy="1863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成全</a:t>
            </a:r>
            <a:r>
              <a:rPr lang="en-US" sz="54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: </a:t>
            </a:r>
            <a:r>
              <a:rPr lang="en-US" sz="54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τέλειος</a:t>
            </a:r>
            <a:r>
              <a:rPr lang="en-US" sz="54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(mature)</a:t>
            </a:r>
          </a:p>
          <a:p>
            <a:pPr algn="ctr">
              <a:lnSpc>
                <a:spcPts val="7419"/>
              </a:lnSpc>
            </a:pPr>
            <a:r>
              <a:rPr lang="en-US" sz="52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完備</a:t>
            </a:r>
            <a:r>
              <a:rPr lang="en-US" sz="52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: </a:t>
            </a:r>
            <a:r>
              <a:rPr lang="en-US" sz="52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ὁλόκληρος</a:t>
            </a:r>
            <a:r>
              <a:rPr lang="en-US" sz="52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(complete)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zh-HK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3631"/>
            <a:ext cx="18288000" cy="1822697"/>
            <a:chOff x="0" y="0"/>
            <a:chExt cx="4816593" cy="480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80052"/>
            </a:xfrm>
            <a:custGeom>
              <a:avLst/>
              <a:gdLst/>
              <a:ahLst/>
              <a:cxnLst/>
              <a:rect l="l" t="t" r="r" b="b"/>
              <a:pathLst>
                <a:path w="4816592" h="480052">
                  <a:moveTo>
                    <a:pt x="0" y="0"/>
                  </a:moveTo>
                  <a:lnTo>
                    <a:pt x="4816592" y="0"/>
                  </a:lnTo>
                  <a:lnTo>
                    <a:pt x="4816592" y="480052"/>
                  </a:lnTo>
                  <a:lnTo>
                    <a:pt x="0" y="480052"/>
                  </a:lnTo>
                  <a:close/>
                </a:path>
              </a:pathLst>
            </a:custGeom>
            <a:solidFill>
              <a:srgbClr val="0F2F76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816593" cy="537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17904" y="2928481"/>
            <a:ext cx="15108874" cy="6329819"/>
            <a:chOff x="0" y="0"/>
            <a:chExt cx="5173604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73604" cy="2167467"/>
            </a:xfrm>
            <a:custGeom>
              <a:avLst/>
              <a:gdLst/>
              <a:ahLst/>
              <a:cxnLst/>
              <a:rect l="l" t="t" r="r" b="b"/>
              <a:pathLst>
                <a:path w="5173604" h="2167467">
                  <a:moveTo>
                    <a:pt x="12810" y="0"/>
                  </a:moveTo>
                  <a:lnTo>
                    <a:pt x="5160794" y="0"/>
                  </a:lnTo>
                  <a:cubicBezTo>
                    <a:pt x="5164192" y="0"/>
                    <a:pt x="5167450" y="1350"/>
                    <a:pt x="5169852" y="3752"/>
                  </a:cubicBezTo>
                  <a:cubicBezTo>
                    <a:pt x="5172255" y="6154"/>
                    <a:pt x="5173604" y="9413"/>
                    <a:pt x="5173604" y="12810"/>
                  </a:cubicBezTo>
                  <a:lnTo>
                    <a:pt x="5173604" y="2154656"/>
                  </a:lnTo>
                  <a:cubicBezTo>
                    <a:pt x="5173604" y="2158054"/>
                    <a:pt x="5172255" y="2161312"/>
                    <a:pt x="5169852" y="2163715"/>
                  </a:cubicBezTo>
                  <a:cubicBezTo>
                    <a:pt x="5167450" y="2166117"/>
                    <a:pt x="5164192" y="2167467"/>
                    <a:pt x="5160794" y="2167467"/>
                  </a:cubicBezTo>
                  <a:lnTo>
                    <a:pt x="12810" y="2167467"/>
                  </a:lnTo>
                  <a:cubicBezTo>
                    <a:pt x="9413" y="2167467"/>
                    <a:pt x="6154" y="2166117"/>
                    <a:pt x="3752" y="2163715"/>
                  </a:cubicBezTo>
                  <a:cubicBezTo>
                    <a:pt x="1350" y="2161312"/>
                    <a:pt x="0" y="2158054"/>
                    <a:pt x="0" y="2154656"/>
                  </a:cubicBezTo>
                  <a:lnTo>
                    <a:pt x="0" y="12810"/>
                  </a:lnTo>
                  <a:cubicBezTo>
                    <a:pt x="0" y="9413"/>
                    <a:pt x="1350" y="6154"/>
                    <a:pt x="3752" y="3752"/>
                  </a:cubicBezTo>
                  <a:cubicBezTo>
                    <a:pt x="6154" y="1350"/>
                    <a:pt x="9413" y="0"/>
                    <a:pt x="12810" y="0"/>
                  </a:cubicBezTo>
                  <a:close/>
                </a:path>
              </a:pathLst>
            </a:custGeom>
            <a:solidFill>
              <a:srgbClr val="F7F1EB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5173604" cy="2224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5970773" y="3086374"/>
            <a:ext cx="6346454" cy="6171926"/>
          </a:xfrm>
          <a:custGeom>
            <a:avLst/>
            <a:gdLst/>
            <a:ahLst/>
            <a:cxnLst/>
            <a:rect l="l" t="t" r="r" b="b"/>
            <a:pathLst>
              <a:path w="6346454" h="6171926">
                <a:moveTo>
                  <a:pt x="0" y="0"/>
                </a:moveTo>
                <a:lnTo>
                  <a:pt x="6346454" y="0"/>
                </a:lnTo>
                <a:lnTo>
                  <a:pt x="6346454" y="6171926"/>
                </a:lnTo>
                <a:lnTo>
                  <a:pt x="0" y="61719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/>
            </a:stretch>
          </a:blipFill>
        </p:spPr>
        <p:txBody>
          <a:bodyPr/>
          <a:lstStyle/>
          <a:p>
            <a:endParaRPr lang="zh-HK" altLang="en-US" dirty="0"/>
          </a:p>
        </p:txBody>
      </p:sp>
      <p:sp>
        <p:nvSpPr>
          <p:cNvPr id="14" name="TextBox 14"/>
          <p:cNvSpPr txBox="1"/>
          <p:nvPr/>
        </p:nvSpPr>
        <p:spPr>
          <a:xfrm>
            <a:off x="2289513" y="3655624"/>
            <a:ext cx="13708973" cy="3067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9"/>
              </a:lnSpc>
            </a:pPr>
            <a:r>
              <a:rPr lang="en-US" sz="5499" spc="5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忍受試探的人是有福的，因為他經過試驗以後，必得生命的冠冕；這是主應許給那些愛他之人的</a:t>
            </a:r>
            <a:r>
              <a:rPr lang="en-US" sz="5499" spc="5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。(雅1:12)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zh-HK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3631"/>
            <a:ext cx="18288000" cy="1822697"/>
            <a:chOff x="0" y="0"/>
            <a:chExt cx="4816593" cy="480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80052"/>
            </a:xfrm>
            <a:custGeom>
              <a:avLst/>
              <a:gdLst/>
              <a:ahLst/>
              <a:cxnLst/>
              <a:rect l="l" t="t" r="r" b="b"/>
              <a:pathLst>
                <a:path w="4816592" h="480052">
                  <a:moveTo>
                    <a:pt x="0" y="0"/>
                  </a:moveTo>
                  <a:lnTo>
                    <a:pt x="4816592" y="0"/>
                  </a:lnTo>
                  <a:lnTo>
                    <a:pt x="4816592" y="480052"/>
                  </a:lnTo>
                  <a:lnTo>
                    <a:pt x="0" y="480052"/>
                  </a:lnTo>
                  <a:close/>
                </a:path>
              </a:pathLst>
            </a:custGeom>
            <a:solidFill>
              <a:srgbClr val="667ABE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816593" cy="537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013021" y="834183"/>
            <a:ext cx="12341689" cy="1510559"/>
            <a:chOff x="0" y="-225119"/>
            <a:chExt cx="16455585" cy="2014078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-225119"/>
              <a:ext cx="16455585" cy="2014078"/>
              <a:chOff x="0" y="-44468"/>
              <a:chExt cx="3250486" cy="39784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2398" y="-44468"/>
                <a:ext cx="3238088" cy="353375"/>
              </a:xfrm>
              <a:custGeom>
                <a:avLst/>
                <a:gdLst/>
                <a:ahLst/>
                <a:cxnLst/>
                <a:rect l="l" t="t" r="r" b="b"/>
                <a:pathLst>
                  <a:path w="3238088" h="353375">
                    <a:moveTo>
                      <a:pt x="15743" y="0"/>
                    </a:moveTo>
                    <a:lnTo>
                      <a:pt x="3222346" y="0"/>
                    </a:lnTo>
                    <a:cubicBezTo>
                      <a:pt x="3231040" y="0"/>
                      <a:pt x="3238088" y="7048"/>
                      <a:pt x="3238088" y="15743"/>
                    </a:cubicBezTo>
                    <a:lnTo>
                      <a:pt x="3238088" y="337632"/>
                    </a:lnTo>
                    <a:cubicBezTo>
                      <a:pt x="3238088" y="346327"/>
                      <a:pt x="3231040" y="353375"/>
                      <a:pt x="3222346" y="353375"/>
                    </a:cubicBezTo>
                    <a:lnTo>
                      <a:pt x="15743" y="353375"/>
                    </a:lnTo>
                    <a:cubicBezTo>
                      <a:pt x="7048" y="353375"/>
                      <a:pt x="0" y="346327"/>
                      <a:pt x="0" y="337632"/>
                    </a:cubicBezTo>
                    <a:lnTo>
                      <a:pt x="0" y="15743"/>
                    </a:lnTo>
                    <a:cubicBezTo>
                      <a:pt x="0" y="7048"/>
                      <a:pt x="7048" y="0"/>
                      <a:pt x="15743" y="0"/>
                    </a:cubicBezTo>
                    <a:close/>
                  </a:path>
                </a:pathLst>
              </a:custGeom>
              <a:solidFill>
                <a:srgbClr val="FEC045"/>
              </a:solidFill>
            </p:spPr>
            <p:txBody>
              <a:bodyPr/>
              <a:lstStyle/>
              <a:p>
                <a:endParaRPr lang="zh-HK" alt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3238088" cy="391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460481" y="293663"/>
              <a:ext cx="15597393" cy="1270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00"/>
                </a:lnSpc>
              </a:pPr>
              <a:r>
                <a:rPr lang="en-US" sz="9000" b="1" spc="-90" dirty="0" err="1">
                  <a:solidFill>
                    <a:srgbClr val="0F2F76"/>
                  </a:solidFill>
                  <a:latin typeface="Impact"/>
                  <a:ea typeface="Impact"/>
                  <a:cs typeface="Impact"/>
                  <a:sym typeface="Impact"/>
                </a:rPr>
                <a:t>上帝不試探人</a:t>
              </a:r>
              <a:endParaRPr lang="en-US" sz="9000" b="1" spc="-90" dirty="0">
                <a:solidFill>
                  <a:srgbClr val="0F2F76"/>
                </a:solidFill>
                <a:latin typeface="Impact"/>
                <a:ea typeface="Impact"/>
                <a:cs typeface="Impact"/>
                <a:sym typeface="Impact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996692" y="2753548"/>
            <a:ext cx="12637673" cy="6999034"/>
            <a:chOff x="0" y="0"/>
            <a:chExt cx="4327412" cy="23966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327412" cy="2396620"/>
            </a:xfrm>
            <a:custGeom>
              <a:avLst/>
              <a:gdLst/>
              <a:ahLst/>
              <a:cxnLst/>
              <a:rect l="l" t="t" r="r" b="b"/>
              <a:pathLst>
                <a:path w="4327412" h="2396620">
                  <a:moveTo>
                    <a:pt x="15315" y="0"/>
                  </a:moveTo>
                  <a:lnTo>
                    <a:pt x="4312096" y="0"/>
                  </a:lnTo>
                  <a:cubicBezTo>
                    <a:pt x="4316159" y="0"/>
                    <a:pt x="4320054" y="1614"/>
                    <a:pt x="4322926" y="4486"/>
                  </a:cubicBezTo>
                  <a:cubicBezTo>
                    <a:pt x="4325798" y="7358"/>
                    <a:pt x="4327412" y="11253"/>
                    <a:pt x="4327412" y="15315"/>
                  </a:cubicBezTo>
                  <a:lnTo>
                    <a:pt x="4327412" y="2381305"/>
                  </a:lnTo>
                  <a:cubicBezTo>
                    <a:pt x="4327412" y="2389763"/>
                    <a:pt x="4320555" y="2396620"/>
                    <a:pt x="4312096" y="2396620"/>
                  </a:cubicBezTo>
                  <a:lnTo>
                    <a:pt x="15315" y="2396620"/>
                  </a:lnTo>
                  <a:cubicBezTo>
                    <a:pt x="6857" y="2396620"/>
                    <a:pt x="0" y="2389763"/>
                    <a:pt x="0" y="2381305"/>
                  </a:cubicBezTo>
                  <a:lnTo>
                    <a:pt x="0" y="15315"/>
                  </a:lnTo>
                  <a:cubicBezTo>
                    <a:pt x="0" y="6857"/>
                    <a:pt x="6857" y="0"/>
                    <a:pt x="15315" y="0"/>
                  </a:cubicBezTo>
                  <a:close/>
                </a:path>
              </a:pathLst>
            </a:custGeom>
            <a:solidFill>
              <a:srgbClr val="F7F1EB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4327412" cy="2453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497149" y="3212049"/>
            <a:ext cx="11636760" cy="6172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9"/>
              </a:lnSpc>
            </a:pPr>
            <a:r>
              <a:rPr lang="en-US" sz="5499" spc="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人被試探，不可說：「我是被上帝試探」；因為</a:t>
            </a:r>
            <a:r>
              <a:rPr lang="en-US" sz="5499" b="1" spc="5">
                <a:solidFill>
                  <a:srgbClr val="FF751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上帝不能被惡試探，他也不試探人</a:t>
            </a:r>
            <a:r>
              <a:rPr lang="en-US" sz="5499" spc="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。但</a:t>
            </a:r>
            <a:r>
              <a:rPr lang="en-US" sz="5499" b="1" spc="5">
                <a:solidFill>
                  <a:srgbClr val="FF751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各人被試探，乃是被自己的私慾牽引誘惑的</a:t>
            </a:r>
            <a:r>
              <a:rPr lang="en-US" sz="5499" spc="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。 私慾既懷了胎，就生出罪來；罪既長成，就生出死來。(雅 1:13–15)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zh-HK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3631"/>
            <a:ext cx="18288000" cy="1822697"/>
            <a:chOff x="0" y="0"/>
            <a:chExt cx="4816593" cy="480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80052"/>
            </a:xfrm>
            <a:custGeom>
              <a:avLst/>
              <a:gdLst/>
              <a:ahLst/>
              <a:cxnLst/>
              <a:rect l="l" t="t" r="r" b="b"/>
              <a:pathLst>
                <a:path w="4816592" h="480052">
                  <a:moveTo>
                    <a:pt x="0" y="0"/>
                  </a:moveTo>
                  <a:lnTo>
                    <a:pt x="4816592" y="0"/>
                  </a:lnTo>
                  <a:lnTo>
                    <a:pt x="4816592" y="480052"/>
                  </a:lnTo>
                  <a:lnTo>
                    <a:pt x="0" y="480052"/>
                  </a:lnTo>
                  <a:close/>
                </a:path>
              </a:pathLst>
            </a:custGeom>
            <a:solidFill>
              <a:srgbClr val="667ABE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816593" cy="537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996692" y="2753548"/>
            <a:ext cx="12637673" cy="6999034"/>
            <a:chOff x="0" y="0"/>
            <a:chExt cx="4327412" cy="23966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327412" cy="2396620"/>
            </a:xfrm>
            <a:custGeom>
              <a:avLst/>
              <a:gdLst/>
              <a:ahLst/>
              <a:cxnLst/>
              <a:rect l="l" t="t" r="r" b="b"/>
              <a:pathLst>
                <a:path w="4327412" h="2396620">
                  <a:moveTo>
                    <a:pt x="15315" y="0"/>
                  </a:moveTo>
                  <a:lnTo>
                    <a:pt x="4312096" y="0"/>
                  </a:lnTo>
                  <a:cubicBezTo>
                    <a:pt x="4316159" y="0"/>
                    <a:pt x="4320054" y="1614"/>
                    <a:pt x="4322926" y="4486"/>
                  </a:cubicBezTo>
                  <a:cubicBezTo>
                    <a:pt x="4325798" y="7358"/>
                    <a:pt x="4327412" y="11253"/>
                    <a:pt x="4327412" y="15315"/>
                  </a:cubicBezTo>
                  <a:lnTo>
                    <a:pt x="4327412" y="2381305"/>
                  </a:lnTo>
                  <a:cubicBezTo>
                    <a:pt x="4327412" y="2389763"/>
                    <a:pt x="4320555" y="2396620"/>
                    <a:pt x="4312096" y="2396620"/>
                  </a:cubicBezTo>
                  <a:lnTo>
                    <a:pt x="15315" y="2396620"/>
                  </a:lnTo>
                  <a:cubicBezTo>
                    <a:pt x="6857" y="2396620"/>
                    <a:pt x="0" y="2389763"/>
                    <a:pt x="0" y="2381305"/>
                  </a:cubicBezTo>
                  <a:lnTo>
                    <a:pt x="0" y="15315"/>
                  </a:lnTo>
                  <a:cubicBezTo>
                    <a:pt x="0" y="6857"/>
                    <a:pt x="6857" y="0"/>
                    <a:pt x="15315" y="0"/>
                  </a:cubicBezTo>
                  <a:close/>
                </a:path>
              </a:pathLst>
            </a:custGeom>
            <a:solidFill>
              <a:srgbClr val="F7F1EB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4327412" cy="2453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497149" y="3338415"/>
            <a:ext cx="12137216" cy="5676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500"/>
              </a:lnSpc>
            </a:pPr>
            <a:r>
              <a:rPr lang="en-US" sz="5000" spc="5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人被試探，</a:t>
            </a:r>
            <a:r>
              <a:rPr lang="en-US" sz="5000" b="1" spc="5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不可</a:t>
            </a:r>
            <a:r>
              <a:rPr lang="en-US" sz="5000" spc="5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說</a:t>
            </a:r>
            <a:r>
              <a:rPr lang="en-US" sz="5000" spc="5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：「</a:t>
            </a:r>
            <a:r>
              <a:rPr lang="en-US" sz="5000" spc="5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我是被上帝試探</a:t>
            </a:r>
            <a:r>
              <a:rPr lang="en-US" sz="5000" spc="5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」；</a:t>
            </a:r>
            <a:r>
              <a:rPr lang="en-US" sz="5000" spc="5" dirty="0" err="1">
                <a:solidFill>
                  <a:srgbClr val="231F20"/>
                </a:solidFill>
                <a:latin typeface="Canva Sans"/>
                <a:ea typeface="Canva Sans"/>
                <a:cs typeface="Canva Sans"/>
                <a:sym typeface="Canva Sans"/>
              </a:rPr>
              <a:t>因為上帝不能被惡試探，他也不試探人</a:t>
            </a:r>
            <a:r>
              <a:rPr lang="en-US" sz="5000" spc="5" dirty="0">
                <a:solidFill>
                  <a:srgbClr val="231F20"/>
                </a:solidFill>
                <a:latin typeface="Canva Sans"/>
                <a:ea typeface="Canva Sans"/>
                <a:cs typeface="Canva Sans"/>
                <a:sym typeface="Canva Sans"/>
              </a:rPr>
              <a:t>。</a:t>
            </a:r>
          </a:p>
          <a:p>
            <a:pPr algn="l">
              <a:lnSpc>
                <a:spcPts val="7500"/>
              </a:lnSpc>
            </a:pPr>
            <a:r>
              <a:rPr lang="en-US" sz="5000" spc="5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(雅 1:13)</a:t>
            </a:r>
          </a:p>
          <a:p>
            <a:pPr algn="l">
              <a:lnSpc>
                <a:spcPts val="7500"/>
              </a:lnSpc>
            </a:pPr>
            <a:endParaRPr lang="en-US" sz="5000" spc="5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7500"/>
              </a:lnSpc>
            </a:pPr>
            <a:r>
              <a:rPr lang="en-US" sz="5000" b="1" spc="5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  one</a:t>
            </a:r>
            <a:r>
              <a:rPr lang="en-US" sz="5000" spc="5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when tempted, should say, “I am being tempted by God” (NRSV)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zh-HK" alt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0" y="63631"/>
            <a:ext cx="18288000" cy="1822697"/>
            <a:chOff x="0" y="0"/>
            <a:chExt cx="4816593" cy="480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80052"/>
            </a:xfrm>
            <a:custGeom>
              <a:avLst/>
              <a:gdLst/>
              <a:ahLst/>
              <a:cxnLst/>
              <a:rect l="l" t="t" r="r" b="b"/>
              <a:pathLst>
                <a:path w="4816592" h="480052">
                  <a:moveTo>
                    <a:pt x="0" y="0"/>
                  </a:moveTo>
                  <a:lnTo>
                    <a:pt x="4816592" y="0"/>
                  </a:lnTo>
                  <a:lnTo>
                    <a:pt x="4816592" y="480052"/>
                  </a:lnTo>
                  <a:lnTo>
                    <a:pt x="0" y="480052"/>
                  </a:lnTo>
                  <a:close/>
                </a:path>
              </a:pathLst>
            </a:custGeom>
            <a:solidFill>
              <a:srgbClr val="667ABE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816593" cy="537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996692" y="691096"/>
            <a:ext cx="12294615" cy="1486380"/>
            <a:chOff x="0" y="-192881"/>
            <a:chExt cx="16392820" cy="1981840"/>
          </a:xfrm>
        </p:grpSpPr>
        <p:sp>
          <p:nvSpPr>
            <p:cNvPr id="9" name="TextBox 9"/>
            <p:cNvSpPr txBox="1"/>
            <p:nvPr/>
          </p:nvSpPr>
          <p:spPr>
            <a:xfrm>
              <a:off x="0" y="-192881"/>
              <a:ext cx="16392820" cy="19818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460481" y="293663"/>
              <a:ext cx="15597393" cy="1270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00"/>
                </a:lnSpc>
              </a:pPr>
              <a:endParaRPr lang="en-US" sz="9000" spc="-90" dirty="0">
                <a:solidFill>
                  <a:srgbClr val="0F2F76"/>
                </a:solidFill>
                <a:latin typeface="Impact"/>
                <a:ea typeface="Impact"/>
                <a:cs typeface="Impact"/>
                <a:sym typeface="Impact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996692" y="2753548"/>
            <a:ext cx="12637673" cy="6999034"/>
            <a:chOff x="0" y="0"/>
            <a:chExt cx="4327412" cy="23966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327412" cy="2396620"/>
            </a:xfrm>
            <a:custGeom>
              <a:avLst/>
              <a:gdLst/>
              <a:ahLst/>
              <a:cxnLst/>
              <a:rect l="l" t="t" r="r" b="b"/>
              <a:pathLst>
                <a:path w="4327412" h="2396620">
                  <a:moveTo>
                    <a:pt x="15315" y="0"/>
                  </a:moveTo>
                  <a:lnTo>
                    <a:pt x="4312096" y="0"/>
                  </a:lnTo>
                  <a:cubicBezTo>
                    <a:pt x="4316159" y="0"/>
                    <a:pt x="4320054" y="1614"/>
                    <a:pt x="4322926" y="4486"/>
                  </a:cubicBezTo>
                  <a:cubicBezTo>
                    <a:pt x="4325798" y="7358"/>
                    <a:pt x="4327412" y="11253"/>
                    <a:pt x="4327412" y="15315"/>
                  </a:cubicBezTo>
                  <a:lnTo>
                    <a:pt x="4327412" y="2381305"/>
                  </a:lnTo>
                  <a:cubicBezTo>
                    <a:pt x="4327412" y="2389763"/>
                    <a:pt x="4320555" y="2396620"/>
                    <a:pt x="4312096" y="2396620"/>
                  </a:cubicBezTo>
                  <a:lnTo>
                    <a:pt x="15315" y="2396620"/>
                  </a:lnTo>
                  <a:cubicBezTo>
                    <a:pt x="6857" y="2396620"/>
                    <a:pt x="0" y="2389763"/>
                    <a:pt x="0" y="2381305"/>
                  </a:cubicBezTo>
                  <a:lnTo>
                    <a:pt x="0" y="15315"/>
                  </a:lnTo>
                  <a:cubicBezTo>
                    <a:pt x="0" y="6857"/>
                    <a:pt x="6857" y="0"/>
                    <a:pt x="15315" y="0"/>
                  </a:cubicBezTo>
                  <a:close/>
                </a:path>
              </a:pathLst>
            </a:custGeom>
            <a:solidFill>
              <a:srgbClr val="F7F1EB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4327412" cy="2453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497149" y="3338415"/>
            <a:ext cx="12137216" cy="5676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500"/>
              </a:lnSpc>
            </a:pPr>
            <a:r>
              <a:rPr lang="en-US" sz="5000" spc="5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人被試探，不可說</a:t>
            </a:r>
            <a:r>
              <a:rPr lang="en-US" sz="5000" spc="5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：「</a:t>
            </a:r>
            <a:r>
              <a:rPr lang="en-US" sz="5000" spc="5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我是被上帝試探</a:t>
            </a:r>
            <a:r>
              <a:rPr lang="en-US" sz="5000" spc="5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」；</a:t>
            </a:r>
            <a:r>
              <a:rPr lang="en-US" sz="5000" b="1" spc="5" dirty="0" err="1">
                <a:solidFill>
                  <a:srgbClr val="FF751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因為上帝不能被惡試探，他也不試探人</a:t>
            </a:r>
            <a:r>
              <a:rPr lang="en-US" sz="5000" spc="5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。</a:t>
            </a:r>
          </a:p>
          <a:p>
            <a:pPr algn="l">
              <a:lnSpc>
                <a:spcPts val="7500"/>
              </a:lnSpc>
            </a:pPr>
            <a:r>
              <a:rPr lang="en-US" sz="5000" spc="5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(雅 1:13)</a:t>
            </a:r>
          </a:p>
          <a:p>
            <a:pPr algn="l">
              <a:lnSpc>
                <a:spcPts val="7500"/>
              </a:lnSpc>
            </a:pPr>
            <a:endParaRPr lang="en-US" sz="5000" spc="5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7500"/>
              </a:lnSpc>
            </a:pPr>
            <a:r>
              <a:rPr lang="en-US" sz="5000" b="1" spc="5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  one</a:t>
            </a:r>
            <a:r>
              <a:rPr lang="en-US" sz="5000" spc="5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when tempted, should say, “I am being tempted by God” (NRSV)</a:t>
            </a:r>
          </a:p>
        </p:txBody>
      </p:sp>
      <p:sp>
        <p:nvSpPr>
          <p:cNvPr id="15" name="Freeform 15"/>
          <p:cNvSpPr/>
          <p:nvPr/>
        </p:nvSpPr>
        <p:spPr>
          <a:xfrm rot="-538230">
            <a:off x="532391" y="4906581"/>
            <a:ext cx="2817833" cy="2817833"/>
          </a:xfrm>
          <a:custGeom>
            <a:avLst/>
            <a:gdLst/>
            <a:ahLst/>
            <a:cxnLst/>
            <a:rect l="l" t="t" r="r" b="b"/>
            <a:pathLst>
              <a:path w="2817833" h="2817833">
                <a:moveTo>
                  <a:pt x="0" y="0"/>
                </a:moveTo>
                <a:lnTo>
                  <a:pt x="2817833" y="0"/>
                </a:lnTo>
                <a:lnTo>
                  <a:pt x="2817833" y="2817832"/>
                </a:lnTo>
                <a:lnTo>
                  <a:pt x="0" y="28178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zh-HK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3631"/>
            <a:ext cx="18288000" cy="1822697"/>
            <a:chOff x="0" y="0"/>
            <a:chExt cx="4816593" cy="480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80052"/>
            </a:xfrm>
            <a:custGeom>
              <a:avLst/>
              <a:gdLst/>
              <a:ahLst/>
              <a:cxnLst/>
              <a:rect l="l" t="t" r="r" b="b"/>
              <a:pathLst>
                <a:path w="4816592" h="480052">
                  <a:moveTo>
                    <a:pt x="0" y="0"/>
                  </a:moveTo>
                  <a:lnTo>
                    <a:pt x="4816592" y="0"/>
                  </a:lnTo>
                  <a:lnTo>
                    <a:pt x="4816592" y="480052"/>
                  </a:lnTo>
                  <a:lnTo>
                    <a:pt x="0" y="480052"/>
                  </a:lnTo>
                  <a:close/>
                </a:path>
              </a:pathLst>
            </a:custGeom>
            <a:solidFill>
              <a:srgbClr val="667ABE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816593" cy="537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996692" y="691096"/>
            <a:ext cx="12294615" cy="1486380"/>
            <a:chOff x="0" y="-192881"/>
            <a:chExt cx="16392820" cy="1981840"/>
          </a:xfrm>
        </p:grpSpPr>
        <p:sp>
          <p:nvSpPr>
            <p:cNvPr id="9" name="TextBox 9"/>
            <p:cNvSpPr txBox="1"/>
            <p:nvPr/>
          </p:nvSpPr>
          <p:spPr>
            <a:xfrm>
              <a:off x="0" y="-192881"/>
              <a:ext cx="16392820" cy="19818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460481" y="293663"/>
              <a:ext cx="15597393" cy="1270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00"/>
                </a:lnSpc>
              </a:pPr>
              <a:endParaRPr lang="en-US" sz="9000" spc="-90" dirty="0">
                <a:solidFill>
                  <a:srgbClr val="0F2F76"/>
                </a:solidFill>
                <a:latin typeface="Impact"/>
                <a:ea typeface="Impact"/>
                <a:cs typeface="Impact"/>
                <a:sym typeface="Impact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996692" y="2753548"/>
            <a:ext cx="12637673" cy="6999034"/>
            <a:chOff x="0" y="0"/>
            <a:chExt cx="4327412" cy="23966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327412" cy="2396620"/>
            </a:xfrm>
            <a:custGeom>
              <a:avLst/>
              <a:gdLst/>
              <a:ahLst/>
              <a:cxnLst/>
              <a:rect l="l" t="t" r="r" b="b"/>
              <a:pathLst>
                <a:path w="4327412" h="2396620">
                  <a:moveTo>
                    <a:pt x="15315" y="0"/>
                  </a:moveTo>
                  <a:lnTo>
                    <a:pt x="4312096" y="0"/>
                  </a:lnTo>
                  <a:cubicBezTo>
                    <a:pt x="4316159" y="0"/>
                    <a:pt x="4320054" y="1614"/>
                    <a:pt x="4322926" y="4486"/>
                  </a:cubicBezTo>
                  <a:cubicBezTo>
                    <a:pt x="4325798" y="7358"/>
                    <a:pt x="4327412" y="11253"/>
                    <a:pt x="4327412" y="15315"/>
                  </a:cubicBezTo>
                  <a:lnTo>
                    <a:pt x="4327412" y="2381305"/>
                  </a:lnTo>
                  <a:cubicBezTo>
                    <a:pt x="4327412" y="2389763"/>
                    <a:pt x="4320555" y="2396620"/>
                    <a:pt x="4312096" y="2396620"/>
                  </a:cubicBezTo>
                  <a:lnTo>
                    <a:pt x="15315" y="2396620"/>
                  </a:lnTo>
                  <a:cubicBezTo>
                    <a:pt x="6857" y="2396620"/>
                    <a:pt x="0" y="2389763"/>
                    <a:pt x="0" y="2381305"/>
                  </a:cubicBezTo>
                  <a:lnTo>
                    <a:pt x="0" y="15315"/>
                  </a:lnTo>
                  <a:cubicBezTo>
                    <a:pt x="0" y="6857"/>
                    <a:pt x="6857" y="0"/>
                    <a:pt x="15315" y="0"/>
                  </a:cubicBezTo>
                  <a:close/>
                </a:path>
              </a:pathLst>
            </a:custGeom>
            <a:solidFill>
              <a:srgbClr val="F7F1EB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4327412" cy="2453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497149" y="3212049"/>
            <a:ext cx="11636760" cy="4095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9"/>
              </a:lnSpc>
            </a:pPr>
            <a:r>
              <a:rPr lang="en-US" sz="5499" spc="5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但各人被試探，乃是被自己的私慾牽引誘惑的</a:t>
            </a:r>
            <a:r>
              <a:rPr lang="en-US" sz="5499" spc="5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。 </a:t>
            </a:r>
            <a:r>
              <a:rPr lang="en-US" sz="5499" spc="5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私慾既懷了胎，就生出罪來；罪既長成，就生出死來</a:t>
            </a:r>
            <a:r>
              <a:rPr lang="en-US" sz="5499" spc="5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。</a:t>
            </a:r>
          </a:p>
          <a:p>
            <a:pPr algn="l">
              <a:lnSpc>
                <a:spcPts val="8249"/>
              </a:lnSpc>
            </a:pPr>
            <a:r>
              <a:rPr lang="en-US" sz="5499" spc="5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(雅 1:14–15)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zh-HK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3631"/>
            <a:ext cx="18288000" cy="1822697"/>
            <a:chOff x="0" y="0"/>
            <a:chExt cx="4816593" cy="480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80052"/>
            </a:xfrm>
            <a:custGeom>
              <a:avLst/>
              <a:gdLst/>
              <a:ahLst/>
              <a:cxnLst/>
              <a:rect l="l" t="t" r="r" b="b"/>
              <a:pathLst>
                <a:path w="4816592" h="480052">
                  <a:moveTo>
                    <a:pt x="0" y="0"/>
                  </a:moveTo>
                  <a:lnTo>
                    <a:pt x="4816592" y="0"/>
                  </a:lnTo>
                  <a:lnTo>
                    <a:pt x="4816592" y="480052"/>
                  </a:lnTo>
                  <a:lnTo>
                    <a:pt x="0" y="480052"/>
                  </a:lnTo>
                  <a:close/>
                </a:path>
              </a:pathLst>
            </a:custGeom>
            <a:solidFill>
              <a:srgbClr val="667ABE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816593" cy="537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996692" y="2753548"/>
            <a:ext cx="12637673" cy="6999034"/>
            <a:chOff x="0" y="0"/>
            <a:chExt cx="4327412" cy="23966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327412" cy="2396620"/>
            </a:xfrm>
            <a:custGeom>
              <a:avLst/>
              <a:gdLst/>
              <a:ahLst/>
              <a:cxnLst/>
              <a:rect l="l" t="t" r="r" b="b"/>
              <a:pathLst>
                <a:path w="4327412" h="2396620">
                  <a:moveTo>
                    <a:pt x="15315" y="0"/>
                  </a:moveTo>
                  <a:lnTo>
                    <a:pt x="4312096" y="0"/>
                  </a:lnTo>
                  <a:cubicBezTo>
                    <a:pt x="4316159" y="0"/>
                    <a:pt x="4320054" y="1614"/>
                    <a:pt x="4322926" y="4486"/>
                  </a:cubicBezTo>
                  <a:cubicBezTo>
                    <a:pt x="4325798" y="7358"/>
                    <a:pt x="4327412" y="11253"/>
                    <a:pt x="4327412" y="15315"/>
                  </a:cubicBezTo>
                  <a:lnTo>
                    <a:pt x="4327412" y="2381305"/>
                  </a:lnTo>
                  <a:cubicBezTo>
                    <a:pt x="4327412" y="2389763"/>
                    <a:pt x="4320555" y="2396620"/>
                    <a:pt x="4312096" y="2396620"/>
                  </a:cubicBezTo>
                  <a:lnTo>
                    <a:pt x="15315" y="2396620"/>
                  </a:lnTo>
                  <a:cubicBezTo>
                    <a:pt x="6857" y="2396620"/>
                    <a:pt x="0" y="2389763"/>
                    <a:pt x="0" y="2381305"/>
                  </a:cubicBezTo>
                  <a:lnTo>
                    <a:pt x="0" y="15315"/>
                  </a:lnTo>
                  <a:cubicBezTo>
                    <a:pt x="0" y="6857"/>
                    <a:pt x="6857" y="0"/>
                    <a:pt x="15315" y="0"/>
                  </a:cubicBezTo>
                  <a:close/>
                </a:path>
              </a:pathLst>
            </a:custGeom>
            <a:solidFill>
              <a:srgbClr val="F7F1EB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4327412" cy="2453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497149" y="3221574"/>
            <a:ext cx="11636760" cy="278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99"/>
              </a:lnSpc>
            </a:pPr>
            <a:r>
              <a:rPr lang="en-US" sz="4999" b="1" spc="4">
                <a:solidFill>
                  <a:srgbClr val="0000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但各人被試探，乃是被自己的私慾牽引誘惑的</a:t>
            </a:r>
            <a:r>
              <a:rPr lang="en-US" sz="4999" spc="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。 私慾既懷了胎，就生出罪來；罪既長成，就生出死來。(雅 1:14–15)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578203" y="6642099"/>
            <a:ext cx="11474652" cy="2648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  <a:spcBef>
                <a:spcPct val="0"/>
              </a:spcBef>
            </a:pPr>
            <a:r>
              <a:rPr lang="en-US" sz="4999" b="1" dirty="0">
                <a:solidFill>
                  <a:srgbClr val="0000FF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But one is tempted by one’s own desire, being lured and enticed by it</a:t>
            </a:r>
            <a:r>
              <a:rPr lang="en-US" sz="4999" b="1" dirty="0">
                <a:solidFill>
                  <a:srgbClr val="0070C0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;</a:t>
            </a:r>
            <a:r>
              <a:rPr lang="en-US" sz="4999" b="1" dirty="0">
                <a:solidFill>
                  <a:srgbClr val="000000"/>
                </a:solidFill>
                <a:latin typeface="Atkinson Hyperlegible Bold"/>
                <a:ea typeface="Atkinson Hyperlegible Bold"/>
                <a:cs typeface="Atkinson Hyperlegible Bold"/>
                <a:sym typeface="Atkinson Hyperlegible Bold"/>
              </a:rPr>
              <a:t> (NRSV)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57434" y="3137429"/>
            <a:ext cx="11055230" cy="8954878"/>
          </a:xfrm>
          <a:custGeom>
            <a:avLst/>
            <a:gdLst/>
            <a:ahLst/>
            <a:cxnLst/>
            <a:rect l="l" t="t" r="r" b="b"/>
            <a:pathLst>
              <a:path w="11055230" h="8954878">
                <a:moveTo>
                  <a:pt x="0" y="0"/>
                </a:moveTo>
                <a:lnTo>
                  <a:pt x="11055229" y="0"/>
                </a:lnTo>
                <a:lnTo>
                  <a:pt x="11055229" y="8954878"/>
                </a:lnTo>
                <a:lnTo>
                  <a:pt x="0" y="89548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2206622" y="589717"/>
            <a:ext cx="6937378" cy="1585416"/>
            <a:chOff x="0" y="0"/>
            <a:chExt cx="1827128" cy="4175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27128" cy="417558"/>
            </a:xfrm>
            <a:custGeom>
              <a:avLst/>
              <a:gdLst/>
              <a:ahLst/>
              <a:cxnLst/>
              <a:rect l="l" t="t" r="r" b="b"/>
              <a:pathLst>
                <a:path w="1827128" h="417558">
                  <a:moveTo>
                    <a:pt x="27899" y="0"/>
                  </a:moveTo>
                  <a:lnTo>
                    <a:pt x="1799229" y="0"/>
                  </a:lnTo>
                  <a:cubicBezTo>
                    <a:pt x="1806628" y="0"/>
                    <a:pt x="1813725" y="2939"/>
                    <a:pt x="1818957" y="8172"/>
                  </a:cubicBezTo>
                  <a:cubicBezTo>
                    <a:pt x="1824189" y="13404"/>
                    <a:pt x="1827128" y="20500"/>
                    <a:pt x="1827128" y="27899"/>
                  </a:cubicBezTo>
                  <a:lnTo>
                    <a:pt x="1827128" y="389659"/>
                  </a:lnTo>
                  <a:cubicBezTo>
                    <a:pt x="1827128" y="405067"/>
                    <a:pt x="1814637" y="417558"/>
                    <a:pt x="1799229" y="417558"/>
                  </a:cubicBezTo>
                  <a:lnTo>
                    <a:pt x="27899" y="417558"/>
                  </a:lnTo>
                  <a:cubicBezTo>
                    <a:pt x="12491" y="417558"/>
                    <a:pt x="0" y="405067"/>
                    <a:pt x="0" y="389659"/>
                  </a:cubicBezTo>
                  <a:lnTo>
                    <a:pt x="0" y="27899"/>
                  </a:lnTo>
                  <a:cubicBezTo>
                    <a:pt x="0" y="12491"/>
                    <a:pt x="12491" y="0"/>
                    <a:pt x="27899" y="0"/>
                  </a:cubicBezTo>
                  <a:close/>
                </a:path>
              </a:pathLst>
            </a:custGeom>
            <a:solidFill>
              <a:srgbClr val="FEC045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827128" cy="455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963817" y="4621711"/>
            <a:ext cx="6937378" cy="1585416"/>
            <a:chOff x="0" y="0"/>
            <a:chExt cx="1827128" cy="41755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27128" cy="417558"/>
            </a:xfrm>
            <a:custGeom>
              <a:avLst/>
              <a:gdLst/>
              <a:ahLst/>
              <a:cxnLst/>
              <a:rect l="l" t="t" r="r" b="b"/>
              <a:pathLst>
                <a:path w="1827128" h="417558">
                  <a:moveTo>
                    <a:pt x="27899" y="0"/>
                  </a:moveTo>
                  <a:lnTo>
                    <a:pt x="1799229" y="0"/>
                  </a:lnTo>
                  <a:cubicBezTo>
                    <a:pt x="1806628" y="0"/>
                    <a:pt x="1813725" y="2939"/>
                    <a:pt x="1818957" y="8172"/>
                  </a:cubicBezTo>
                  <a:cubicBezTo>
                    <a:pt x="1824189" y="13404"/>
                    <a:pt x="1827128" y="20500"/>
                    <a:pt x="1827128" y="27899"/>
                  </a:cubicBezTo>
                  <a:lnTo>
                    <a:pt x="1827128" y="389659"/>
                  </a:lnTo>
                  <a:cubicBezTo>
                    <a:pt x="1827128" y="405067"/>
                    <a:pt x="1814637" y="417558"/>
                    <a:pt x="1799229" y="417558"/>
                  </a:cubicBezTo>
                  <a:lnTo>
                    <a:pt x="27899" y="417558"/>
                  </a:lnTo>
                  <a:cubicBezTo>
                    <a:pt x="12491" y="417558"/>
                    <a:pt x="0" y="405067"/>
                    <a:pt x="0" y="389659"/>
                  </a:cubicBezTo>
                  <a:lnTo>
                    <a:pt x="0" y="27899"/>
                  </a:lnTo>
                  <a:cubicBezTo>
                    <a:pt x="0" y="12491"/>
                    <a:pt x="12491" y="0"/>
                    <a:pt x="27899" y="0"/>
                  </a:cubicBezTo>
                  <a:close/>
                </a:path>
              </a:pathLst>
            </a:custGeom>
            <a:solidFill>
              <a:srgbClr val="0F2F76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827128" cy="455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137456" y="6708674"/>
            <a:ext cx="6948205" cy="3578326"/>
          </a:xfrm>
          <a:custGeom>
            <a:avLst/>
            <a:gdLst/>
            <a:ahLst/>
            <a:cxnLst/>
            <a:rect l="l" t="t" r="r" b="b"/>
            <a:pathLst>
              <a:path w="6948205" h="3578326">
                <a:moveTo>
                  <a:pt x="0" y="0"/>
                </a:moveTo>
                <a:lnTo>
                  <a:pt x="6948205" y="0"/>
                </a:lnTo>
                <a:lnTo>
                  <a:pt x="6948205" y="3578326"/>
                </a:lnTo>
                <a:lnTo>
                  <a:pt x="0" y="35783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10" name="Freeform 10"/>
          <p:cNvSpPr/>
          <p:nvPr/>
        </p:nvSpPr>
        <p:spPr>
          <a:xfrm>
            <a:off x="3442472" y="2685886"/>
            <a:ext cx="4655936" cy="4644296"/>
          </a:xfrm>
          <a:custGeom>
            <a:avLst/>
            <a:gdLst/>
            <a:ahLst/>
            <a:cxnLst/>
            <a:rect l="l" t="t" r="r" b="b"/>
            <a:pathLst>
              <a:path w="4655936" h="4644296">
                <a:moveTo>
                  <a:pt x="0" y="0"/>
                </a:moveTo>
                <a:lnTo>
                  <a:pt x="4655935" y="0"/>
                </a:lnTo>
                <a:lnTo>
                  <a:pt x="4655935" y="4644296"/>
                </a:lnTo>
                <a:lnTo>
                  <a:pt x="0" y="46442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11" name="TextBox 11"/>
          <p:cNvSpPr txBox="1"/>
          <p:nvPr/>
        </p:nvSpPr>
        <p:spPr>
          <a:xfrm>
            <a:off x="2206622" y="612486"/>
            <a:ext cx="6937378" cy="137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  <a:spcBef>
                <a:spcPct val="0"/>
              </a:spcBef>
            </a:pPr>
            <a:r>
              <a:rPr lang="en-US" sz="7999" b="1" dirty="0" err="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高級成年人</a:t>
            </a:r>
            <a:endParaRPr lang="en-US" sz="7999" b="1" dirty="0">
              <a:solidFill>
                <a:srgbClr val="000000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963817" y="4815930"/>
            <a:ext cx="7295483" cy="1130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 b="1" dirty="0" err="1">
                <a:solidFill>
                  <a:srgbClr val="F7F1EB"/>
                </a:solidFill>
                <a:latin typeface="Montserrat"/>
                <a:ea typeface="Montserrat"/>
                <a:cs typeface="Montserrat"/>
                <a:sym typeface="Montserrat"/>
              </a:rPr>
              <a:t>初級成年人</a:t>
            </a:r>
            <a:endParaRPr lang="en-US" sz="6999" b="1" dirty="0">
              <a:solidFill>
                <a:srgbClr val="F7F1E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47814" y="-6910762"/>
            <a:ext cx="13026967" cy="9280080"/>
          </a:xfrm>
          <a:custGeom>
            <a:avLst/>
            <a:gdLst/>
            <a:ahLst/>
            <a:cxnLst/>
            <a:rect l="l" t="t" r="r" b="b"/>
            <a:pathLst>
              <a:path w="13026967" h="9280080">
                <a:moveTo>
                  <a:pt x="0" y="0"/>
                </a:moveTo>
                <a:lnTo>
                  <a:pt x="13026966" y="0"/>
                </a:lnTo>
                <a:lnTo>
                  <a:pt x="13026966" y="9280080"/>
                </a:lnTo>
                <a:lnTo>
                  <a:pt x="0" y="928008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3" name="Freeform 3"/>
          <p:cNvSpPr/>
          <p:nvPr/>
        </p:nvSpPr>
        <p:spPr>
          <a:xfrm flipH="1">
            <a:off x="8508848" y="-6910762"/>
            <a:ext cx="13026967" cy="9280080"/>
          </a:xfrm>
          <a:custGeom>
            <a:avLst/>
            <a:gdLst/>
            <a:ahLst/>
            <a:cxnLst/>
            <a:rect l="l" t="t" r="r" b="b"/>
            <a:pathLst>
              <a:path w="13026967" h="9280080">
                <a:moveTo>
                  <a:pt x="13026966" y="0"/>
                </a:moveTo>
                <a:lnTo>
                  <a:pt x="0" y="0"/>
                </a:lnTo>
                <a:lnTo>
                  <a:pt x="0" y="9280080"/>
                </a:lnTo>
                <a:lnTo>
                  <a:pt x="13026966" y="9280080"/>
                </a:lnTo>
                <a:lnTo>
                  <a:pt x="1302696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8508848" y="8262160"/>
            <a:ext cx="13026967" cy="9280080"/>
          </a:xfrm>
          <a:custGeom>
            <a:avLst/>
            <a:gdLst/>
            <a:ahLst/>
            <a:cxnLst/>
            <a:rect l="l" t="t" r="r" b="b"/>
            <a:pathLst>
              <a:path w="13026967" h="9280080">
                <a:moveTo>
                  <a:pt x="0" y="0"/>
                </a:moveTo>
                <a:lnTo>
                  <a:pt x="13026966" y="0"/>
                </a:lnTo>
                <a:lnTo>
                  <a:pt x="13026966" y="9280080"/>
                </a:lnTo>
                <a:lnTo>
                  <a:pt x="0" y="928008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5" name="Freeform 5"/>
          <p:cNvSpPr/>
          <p:nvPr/>
        </p:nvSpPr>
        <p:spPr>
          <a:xfrm rot="-10800000" flipH="1">
            <a:off x="-3247814" y="8262160"/>
            <a:ext cx="13026967" cy="9280080"/>
          </a:xfrm>
          <a:custGeom>
            <a:avLst/>
            <a:gdLst/>
            <a:ahLst/>
            <a:cxnLst/>
            <a:rect l="l" t="t" r="r" b="b"/>
            <a:pathLst>
              <a:path w="13026967" h="9280080">
                <a:moveTo>
                  <a:pt x="13026966" y="0"/>
                </a:moveTo>
                <a:lnTo>
                  <a:pt x="0" y="0"/>
                </a:lnTo>
                <a:lnTo>
                  <a:pt x="0" y="9280080"/>
                </a:lnTo>
                <a:lnTo>
                  <a:pt x="13026966" y="9280080"/>
                </a:lnTo>
                <a:lnTo>
                  <a:pt x="1302696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3530981"/>
            <a:ext cx="18288000" cy="4480781"/>
            <a:chOff x="0" y="0"/>
            <a:chExt cx="4816593" cy="118012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1180123"/>
            </a:xfrm>
            <a:custGeom>
              <a:avLst/>
              <a:gdLst/>
              <a:ahLst/>
              <a:cxnLst/>
              <a:rect l="l" t="t" r="r" b="b"/>
              <a:pathLst>
                <a:path w="4816592" h="1180123">
                  <a:moveTo>
                    <a:pt x="10583" y="0"/>
                  </a:moveTo>
                  <a:lnTo>
                    <a:pt x="4806009" y="0"/>
                  </a:lnTo>
                  <a:cubicBezTo>
                    <a:pt x="4808816" y="0"/>
                    <a:pt x="4811508" y="1115"/>
                    <a:pt x="4813493" y="3100"/>
                  </a:cubicBezTo>
                  <a:cubicBezTo>
                    <a:pt x="4815477" y="5085"/>
                    <a:pt x="4816592" y="7776"/>
                    <a:pt x="4816592" y="10583"/>
                  </a:cubicBezTo>
                  <a:lnTo>
                    <a:pt x="4816592" y="1169540"/>
                  </a:lnTo>
                  <a:cubicBezTo>
                    <a:pt x="4816592" y="1172347"/>
                    <a:pt x="4815477" y="1175039"/>
                    <a:pt x="4813493" y="1177024"/>
                  </a:cubicBezTo>
                  <a:cubicBezTo>
                    <a:pt x="4811508" y="1179008"/>
                    <a:pt x="4808816" y="1180123"/>
                    <a:pt x="4806009" y="1180123"/>
                  </a:cubicBezTo>
                  <a:lnTo>
                    <a:pt x="10583" y="1180123"/>
                  </a:lnTo>
                  <a:cubicBezTo>
                    <a:pt x="7776" y="1180123"/>
                    <a:pt x="5085" y="1179008"/>
                    <a:pt x="3100" y="1177024"/>
                  </a:cubicBezTo>
                  <a:cubicBezTo>
                    <a:pt x="1115" y="1175039"/>
                    <a:pt x="0" y="1172347"/>
                    <a:pt x="0" y="1169540"/>
                  </a:cubicBezTo>
                  <a:lnTo>
                    <a:pt x="0" y="10583"/>
                  </a:lnTo>
                  <a:cubicBezTo>
                    <a:pt x="0" y="7776"/>
                    <a:pt x="1115" y="5085"/>
                    <a:pt x="3100" y="3100"/>
                  </a:cubicBezTo>
                  <a:cubicBezTo>
                    <a:pt x="5085" y="1115"/>
                    <a:pt x="7776" y="0"/>
                    <a:pt x="1058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4816593" cy="12372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668790" y="1915293"/>
            <a:ext cx="6950419" cy="106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b="1">
                <a:solidFill>
                  <a:srgbClr val="0F2F7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雅1:16-18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5302" y="3118657"/>
            <a:ext cx="16777395" cy="5143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9"/>
              </a:lnSpc>
            </a:pPr>
            <a:r>
              <a:rPr lang="en-US" sz="5499" spc="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我親愛的弟兄們，不要看錯了。各樣美善的恩賜和各樣全備的賞賜都是從上頭來的，從眾光之父那裏降下來的；在他並沒有改變，也沒有轉動的影兒。他按自己的旨意，用真道生了我們，叫我們在他所造的萬物中好像初熟的果子。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47814" y="-6910762"/>
            <a:ext cx="13026967" cy="9280080"/>
          </a:xfrm>
          <a:custGeom>
            <a:avLst/>
            <a:gdLst/>
            <a:ahLst/>
            <a:cxnLst/>
            <a:rect l="l" t="t" r="r" b="b"/>
            <a:pathLst>
              <a:path w="13026967" h="9280080">
                <a:moveTo>
                  <a:pt x="0" y="0"/>
                </a:moveTo>
                <a:lnTo>
                  <a:pt x="13026966" y="0"/>
                </a:lnTo>
                <a:lnTo>
                  <a:pt x="13026966" y="9280080"/>
                </a:lnTo>
                <a:lnTo>
                  <a:pt x="0" y="928008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3" name="Freeform 3"/>
          <p:cNvSpPr/>
          <p:nvPr/>
        </p:nvSpPr>
        <p:spPr>
          <a:xfrm flipH="1">
            <a:off x="8508848" y="-6910762"/>
            <a:ext cx="13026967" cy="9280080"/>
          </a:xfrm>
          <a:custGeom>
            <a:avLst/>
            <a:gdLst/>
            <a:ahLst/>
            <a:cxnLst/>
            <a:rect l="l" t="t" r="r" b="b"/>
            <a:pathLst>
              <a:path w="13026967" h="9280080">
                <a:moveTo>
                  <a:pt x="13026966" y="0"/>
                </a:moveTo>
                <a:lnTo>
                  <a:pt x="0" y="0"/>
                </a:lnTo>
                <a:lnTo>
                  <a:pt x="0" y="9280080"/>
                </a:lnTo>
                <a:lnTo>
                  <a:pt x="13026966" y="9280080"/>
                </a:lnTo>
                <a:lnTo>
                  <a:pt x="1302696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8508848" y="8011762"/>
            <a:ext cx="13026967" cy="9280080"/>
          </a:xfrm>
          <a:custGeom>
            <a:avLst/>
            <a:gdLst/>
            <a:ahLst/>
            <a:cxnLst/>
            <a:rect l="l" t="t" r="r" b="b"/>
            <a:pathLst>
              <a:path w="13026967" h="9280080">
                <a:moveTo>
                  <a:pt x="0" y="0"/>
                </a:moveTo>
                <a:lnTo>
                  <a:pt x="13026966" y="0"/>
                </a:lnTo>
                <a:lnTo>
                  <a:pt x="13026966" y="9280080"/>
                </a:lnTo>
                <a:lnTo>
                  <a:pt x="0" y="928008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5" name="Freeform 5"/>
          <p:cNvSpPr/>
          <p:nvPr/>
        </p:nvSpPr>
        <p:spPr>
          <a:xfrm rot="-10800000" flipH="1">
            <a:off x="-3247814" y="8011762"/>
            <a:ext cx="13026967" cy="9280080"/>
          </a:xfrm>
          <a:custGeom>
            <a:avLst/>
            <a:gdLst/>
            <a:ahLst/>
            <a:cxnLst/>
            <a:rect l="l" t="t" r="r" b="b"/>
            <a:pathLst>
              <a:path w="13026967" h="9280080">
                <a:moveTo>
                  <a:pt x="13026966" y="0"/>
                </a:moveTo>
                <a:lnTo>
                  <a:pt x="0" y="0"/>
                </a:lnTo>
                <a:lnTo>
                  <a:pt x="0" y="9280080"/>
                </a:lnTo>
                <a:lnTo>
                  <a:pt x="13026966" y="9280080"/>
                </a:lnTo>
                <a:lnTo>
                  <a:pt x="1302696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3530981"/>
            <a:ext cx="18288000" cy="4480781"/>
            <a:chOff x="0" y="0"/>
            <a:chExt cx="4816593" cy="118012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1180123"/>
            </a:xfrm>
            <a:custGeom>
              <a:avLst/>
              <a:gdLst/>
              <a:ahLst/>
              <a:cxnLst/>
              <a:rect l="l" t="t" r="r" b="b"/>
              <a:pathLst>
                <a:path w="4816592" h="1180123">
                  <a:moveTo>
                    <a:pt x="10583" y="0"/>
                  </a:moveTo>
                  <a:lnTo>
                    <a:pt x="4806009" y="0"/>
                  </a:lnTo>
                  <a:cubicBezTo>
                    <a:pt x="4808816" y="0"/>
                    <a:pt x="4811508" y="1115"/>
                    <a:pt x="4813493" y="3100"/>
                  </a:cubicBezTo>
                  <a:cubicBezTo>
                    <a:pt x="4815477" y="5085"/>
                    <a:pt x="4816592" y="7776"/>
                    <a:pt x="4816592" y="10583"/>
                  </a:cubicBezTo>
                  <a:lnTo>
                    <a:pt x="4816592" y="1169540"/>
                  </a:lnTo>
                  <a:cubicBezTo>
                    <a:pt x="4816592" y="1172347"/>
                    <a:pt x="4815477" y="1175039"/>
                    <a:pt x="4813493" y="1177024"/>
                  </a:cubicBezTo>
                  <a:cubicBezTo>
                    <a:pt x="4811508" y="1179008"/>
                    <a:pt x="4808816" y="1180123"/>
                    <a:pt x="4806009" y="1180123"/>
                  </a:cubicBezTo>
                  <a:lnTo>
                    <a:pt x="10583" y="1180123"/>
                  </a:lnTo>
                  <a:cubicBezTo>
                    <a:pt x="7776" y="1180123"/>
                    <a:pt x="5085" y="1179008"/>
                    <a:pt x="3100" y="1177024"/>
                  </a:cubicBezTo>
                  <a:cubicBezTo>
                    <a:pt x="1115" y="1175039"/>
                    <a:pt x="0" y="1172347"/>
                    <a:pt x="0" y="1169540"/>
                  </a:cubicBezTo>
                  <a:lnTo>
                    <a:pt x="0" y="10583"/>
                  </a:lnTo>
                  <a:cubicBezTo>
                    <a:pt x="0" y="7776"/>
                    <a:pt x="1115" y="5085"/>
                    <a:pt x="3100" y="3100"/>
                  </a:cubicBezTo>
                  <a:cubicBezTo>
                    <a:pt x="5085" y="1115"/>
                    <a:pt x="7776" y="0"/>
                    <a:pt x="1058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4816593" cy="12372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668790" y="1915293"/>
            <a:ext cx="6950419" cy="106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b="1">
                <a:solidFill>
                  <a:srgbClr val="0F2F7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雅1:18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5302" y="3369056"/>
            <a:ext cx="16777395" cy="2028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9"/>
              </a:lnSpc>
            </a:pPr>
            <a:r>
              <a:rPr lang="en-US" sz="5499" spc="5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他按自己的旨意，</a:t>
            </a:r>
            <a:r>
              <a:rPr lang="en-US" sz="5499" b="1" spc="5" dirty="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用</a:t>
            </a:r>
            <a:r>
              <a:rPr lang="en-US" sz="5499" b="1" spc="5" dirty="0" err="1">
                <a:solidFill>
                  <a:srgbClr val="FF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真道</a:t>
            </a:r>
            <a:r>
              <a:rPr lang="en-US" sz="5499" b="1" spc="5" dirty="0" err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生了我們</a:t>
            </a:r>
            <a:r>
              <a:rPr lang="en-US" sz="5499" spc="5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，叫我們在他所造的萬物中好像初熟的果子</a:t>
            </a:r>
            <a:r>
              <a:rPr lang="en-US" sz="5499" spc="5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。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CAE96-0051-AFB4-9C83-C1A1100F7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E0268D5-84C6-4EC5-B44D-4287EE1B4098}"/>
              </a:ext>
            </a:extLst>
          </p:cNvPr>
          <p:cNvSpPr/>
          <p:nvPr/>
        </p:nvSpPr>
        <p:spPr>
          <a:xfrm>
            <a:off x="-3247814" y="-6910762"/>
            <a:ext cx="13026967" cy="9280080"/>
          </a:xfrm>
          <a:custGeom>
            <a:avLst/>
            <a:gdLst/>
            <a:ahLst/>
            <a:cxnLst/>
            <a:rect l="l" t="t" r="r" b="b"/>
            <a:pathLst>
              <a:path w="13026967" h="9280080">
                <a:moveTo>
                  <a:pt x="0" y="0"/>
                </a:moveTo>
                <a:lnTo>
                  <a:pt x="13026966" y="0"/>
                </a:lnTo>
                <a:lnTo>
                  <a:pt x="13026966" y="9280080"/>
                </a:lnTo>
                <a:lnTo>
                  <a:pt x="0" y="928008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746D391-7336-AD7F-545A-37A7A2146027}"/>
              </a:ext>
            </a:extLst>
          </p:cNvPr>
          <p:cNvSpPr/>
          <p:nvPr/>
        </p:nvSpPr>
        <p:spPr>
          <a:xfrm flipH="1">
            <a:off x="8508848" y="-6910762"/>
            <a:ext cx="13026967" cy="9280080"/>
          </a:xfrm>
          <a:custGeom>
            <a:avLst/>
            <a:gdLst/>
            <a:ahLst/>
            <a:cxnLst/>
            <a:rect l="l" t="t" r="r" b="b"/>
            <a:pathLst>
              <a:path w="13026967" h="9280080">
                <a:moveTo>
                  <a:pt x="13026966" y="0"/>
                </a:moveTo>
                <a:lnTo>
                  <a:pt x="0" y="0"/>
                </a:lnTo>
                <a:lnTo>
                  <a:pt x="0" y="9280080"/>
                </a:lnTo>
                <a:lnTo>
                  <a:pt x="13026966" y="9280080"/>
                </a:lnTo>
                <a:lnTo>
                  <a:pt x="1302696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B2B1D30-213F-61B8-A988-D8352033AB19}"/>
              </a:ext>
            </a:extLst>
          </p:cNvPr>
          <p:cNvSpPr/>
          <p:nvPr/>
        </p:nvSpPr>
        <p:spPr>
          <a:xfrm rot="-10800000">
            <a:off x="8508848" y="8011762"/>
            <a:ext cx="13026967" cy="9280080"/>
          </a:xfrm>
          <a:custGeom>
            <a:avLst/>
            <a:gdLst/>
            <a:ahLst/>
            <a:cxnLst/>
            <a:rect l="l" t="t" r="r" b="b"/>
            <a:pathLst>
              <a:path w="13026967" h="9280080">
                <a:moveTo>
                  <a:pt x="0" y="0"/>
                </a:moveTo>
                <a:lnTo>
                  <a:pt x="13026966" y="0"/>
                </a:lnTo>
                <a:lnTo>
                  <a:pt x="13026966" y="9280080"/>
                </a:lnTo>
                <a:lnTo>
                  <a:pt x="0" y="928008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CD823C1-982C-C092-3066-75711F7374D8}"/>
              </a:ext>
            </a:extLst>
          </p:cNvPr>
          <p:cNvSpPr/>
          <p:nvPr/>
        </p:nvSpPr>
        <p:spPr>
          <a:xfrm rot="-10800000" flipH="1">
            <a:off x="-3247814" y="8011762"/>
            <a:ext cx="13026967" cy="9280080"/>
          </a:xfrm>
          <a:custGeom>
            <a:avLst/>
            <a:gdLst/>
            <a:ahLst/>
            <a:cxnLst/>
            <a:rect l="l" t="t" r="r" b="b"/>
            <a:pathLst>
              <a:path w="13026967" h="9280080">
                <a:moveTo>
                  <a:pt x="13026966" y="0"/>
                </a:moveTo>
                <a:lnTo>
                  <a:pt x="0" y="0"/>
                </a:lnTo>
                <a:lnTo>
                  <a:pt x="0" y="9280080"/>
                </a:lnTo>
                <a:lnTo>
                  <a:pt x="13026966" y="9280080"/>
                </a:lnTo>
                <a:lnTo>
                  <a:pt x="1302696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1D91710E-B9B3-82FE-4E9C-0249124B2619}"/>
              </a:ext>
            </a:extLst>
          </p:cNvPr>
          <p:cNvGrpSpPr/>
          <p:nvPr/>
        </p:nvGrpSpPr>
        <p:grpSpPr>
          <a:xfrm>
            <a:off x="0" y="3530981"/>
            <a:ext cx="18288000" cy="4480781"/>
            <a:chOff x="0" y="0"/>
            <a:chExt cx="4816593" cy="1180123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6487815-419B-1101-E95C-4A5EA8BAE230}"/>
                </a:ext>
              </a:extLst>
            </p:cNvPr>
            <p:cNvSpPr/>
            <p:nvPr/>
          </p:nvSpPr>
          <p:spPr>
            <a:xfrm>
              <a:off x="0" y="0"/>
              <a:ext cx="4816592" cy="1180123"/>
            </a:xfrm>
            <a:custGeom>
              <a:avLst/>
              <a:gdLst/>
              <a:ahLst/>
              <a:cxnLst/>
              <a:rect l="l" t="t" r="r" b="b"/>
              <a:pathLst>
                <a:path w="4816592" h="1180123">
                  <a:moveTo>
                    <a:pt x="10583" y="0"/>
                  </a:moveTo>
                  <a:lnTo>
                    <a:pt x="4806009" y="0"/>
                  </a:lnTo>
                  <a:cubicBezTo>
                    <a:pt x="4808816" y="0"/>
                    <a:pt x="4811508" y="1115"/>
                    <a:pt x="4813493" y="3100"/>
                  </a:cubicBezTo>
                  <a:cubicBezTo>
                    <a:pt x="4815477" y="5085"/>
                    <a:pt x="4816592" y="7776"/>
                    <a:pt x="4816592" y="10583"/>
                  </a:cubicBezTo>
                  <a:lnTo>
                    <a:pt x="4816592" y="1169540"/>
                  </a:lnTo>
                  <a:cubicBezTo>
                    <a:pt x="4816592" y="1172347"/>
                    <a:pt x="4815477" y="1175039"/>
                    <a:pt x="4813493" y="1177024"/>
                  </a:cubicBezTo>
                  <a:cubicBezTo>
                    <a:pt x="4811508" y="1179008"/>
                    <a:pt x="4808816" y="1180123"/>
                    <a:pt x="4806009" y="1180123"/>
                  </a:cubicBezTo>
                  <a:lnTo>
                    <a:pt x="10583" y="1180123"/>
                  </a:lnTo>
                  <a:cubicBezTo>
                    <a:pt x="7776" y="1180123"/>
                    <a:pt x="5085" y="1179008"/>
                    <a:pt x="3100" y="1177024"/>
                  </a:cubicBezTo>
                  <a:cubicBezTo>
                    <a:pt x="1115" y="1175039"/>
                    <a:pt x="0" y="1172347"/>
                    <a:pt x="0" y="1169540"/>
                  </a:cubicBezTo>
                  <a:lnTo>
                    <a:pt x="0" y="10583"/>
                  </a:lnTo>
                  <a:cubicBezTo>
                    <a:pt x="0" y="7776"/>
                    <a:pt x="1115" y="5085"/>
                    <a:pt x="3100" y="3100"/>
                  </a:cubicBezTo>
                  <a:cubicBezTo>
                    <a:pt x="5085" y="1115"/>
                    <a:pt x="7776" y="0"/>
                    <a:pt x="1058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7E5F6023-13B5-8640-EF4B-F1FA4199FCC2}"/>
                </a:ext>
              </a:extLst>
            </p:cNvPr>
            <p:cNvSpPr txBox="1"/>
            <p:nvPr/>
          </p:nvSpPr>
          <p:spPr>
            <a:xfrm>
              <a:off x="0" y="-57150"/>
              <a:ext cx="4816593" cy="12372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66BD3936-1E06-EA3F-CFED-8E5F0DDC323E}"/>
              </a:ext>
            </a:extLst>
          </p:cNvPr>
          <p:cNvSpPr/>
          <p:nvPr/>
        </p:nvSpPr>
        <p:spPr>
          <a:xfrm>
            <a:off x="9082821" y="5487636"/>
            <a:ext cx="8779568" cy="5048251"/>
          </a:xfrm>
          <a:custGeom>
            <a:avLst/>
            <a:gdLst/>
            <a:ahLst/>
            <a:cxnLst/>
            <a:rect l="l" t="t" r="r" b="b"/>
            <a:pathLst>
              <a:path w="8779568" h="5048251">
                <a:moveTo>
                  <a:pt x="0" y="0"/>
                </a:moveTo>
                <a:lnTo>
                  <a:pt x="8779568" y="0"/>
                </a:lnTo>
                <a:lnTo>
                  <a:pt x="8779568" y="5048251"/>
                </a:lnTo>
                <a:lnTo>
                  <a:pt x="0" y="504825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DDB4AAD2-B87A-2C5A-B710-CE3084DC502B}"/>
              </a:ext>
            </a:extLst>
          </p:cNvPr>
          <p:cNvSpPr txBox="1"/>
          <p:nvPr/>
        </p:nvSpPr>
        <p:spPr>
          <a:xfrm>
            <a:off x="5668790" y="1915293"/>
            <a:ext cx="6950419" cy="106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b="1">
                <a:solidFill>
                  <a:srgbClr val="0F2F7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雅1:18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94F1E64-3496-83E9-440E-826CAB14B8A4}"/>
              </a:ext>
            </a:extLst>
          </p:cNvPr>
          <p:cNvSpPr txBox="1"/>
          <p:nvPr/>
        </p:nvSpPr>
        <p:spPr>
          <a:xfrm>
            <a:off x="755302" y="3369056"/>
            <a:ext cx="16777395" cy="2028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9"/>
              </a:lnSpc>
            </a:pPr>
            <a:r>
              <a:rPr lang="en-US" sz="5499" spc="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他按自己的旨意，用</a:t>
            </a:r>
            <a:r>
              <a:rPr lang="en-US" sz="5499" b="1" spc="5">
                <a:solidFill>
                  <a:srgbClr val="FF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真道</a:t>
            </a:r>
            <a:r>
              <a:rPr lang="en-US" sz="5499" spc="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生了我們，叫我們在他所造的萬物中好像初熟的果子。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B6950197-56DD-41F4-362F-74B06EFBDC07}"/>
              </a:ext>
            </a:extLst>
          </p:cNvPr>
          <p:cNvSpPr txBox="1"/>
          <p:nvPr/>
        </p:nvSpPr>
        <p:spPr>
          <a:xfrm>
            <a:off x="8795834" y="7058627"/>
            <a:ext cx="9353541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word of truth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λόγον τῆς ἀληθείας</a:t>
            </a:r>
          </a:p>
        </p:txBody>
      </p:sp>
    </p:spTree>
    <p:extLst>
      <p:ext uri="{BB962C8B-B14F-4D97-AF65-F5344CB8AC3E}">
        <p14:creationId xmlns:p14="http://schemas.microsoft.com/office/powerpoint/2010/main" val="2690450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530981"/>
            <a:ext cx="18288000" cy="4480781"/>
            <a:chOff x="0" y="0"/>
            <a:chExt cx="4816593" cy="1180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180123"/>
            </a:xfrm>
            <a:custGeom>
              <a:avLst/>
              <a:gdLst/>
              <a:ahLst/>
              <a:cxnLst/>
              <a:rect l="l" t="t" r="r" b="b"/>
              <a:pathLst>
                <a:path w="4816592" h="1180123">
                  <a:moveTo>
                    <a:pt x="10583" y="0"/>
                  </a:moveTo>
                  <a:lnTo>
                    <a:pt x="4806009" y="0"/>
                  </a:lnTo>
                  <a:cubicBezTo>
                    <a:pt x="4808816" y="0"/>
                    <a:pt x="4811508" y="1115"/>
                    <a:pt x="4813493" y="3100"/>
                  </a:cubicBezTo>
                  <a:cubicBezTo>
                    <a:pt x="4815477" y="5085"/>
                    <a:pt x="4816592" y="7776"/>
                    <a:pt x="4816592" y="10583"/>
                  </a:cubicBezTo>
                  <a:lnTo>
                    <a:pt x="4816592" y="1169540"/>
                  </a:lnTo>
                  <a:cubicBezTo>
                    <a:pt x="4816592" y="1172347"/>
                    <a:pt x="4815477" y="1175039"/>
                    <a:pt x="4813493" y="1177024"/>
                  </a:cubicBezTo>
                  <a:cubicBezTo>
                    <a:pt x="4811508" y="1179008"/>
                    <a:pt x="4808816" y="1180123"/>
                    <a:pt x="4806009" y="1180123"/>
                  </a:cubicBezTo>
                  <a:lnTo>
                    <a:pt x="10583" y="1180123"/>
                  </a:lnTo>
                  <a:cubicBezTo>
                    <a:pt x="7776" y="1180123"/>
                    <a:pt x="5085" y="1179008"/>
                    <a:pt x="3100" y="1177024"/>
                  </a:cubicBezTo>
                  <a:cubicBezTo>
                    <a:pt x="1115" y="1175039"/>
                    <a:pt x="0" y="1172347"/>
                    <a:pt x="0" y="1169540"/>
                  </a:cubicBezTo>
                  <a:lnTo>
                    <a:pt x="0" y="10583"/>
                  </a:lnTo>
                  <a:cubicBezTo>
                    <a:pt x="0" y="7776"/>
                    <a:pt x="1115" y="5085"/>
                    <a:pt x="3100" y="3100"/>
                  </a:cubicBezTo>
                  <a:cubicBezTo>
                    <a:pt x="5085" y="1115"/>
                    <a:pt x="7776" y="0"/>
                    <a:pt x="1058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816593" cy="12372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082821" y="5487636"/>
            <a:ext cx="8779568" cy="5048251"/>
          </a:xfrm>
          <a:custGeom>
            <a:avLst/>
            <a:gdLst/>
            <a:ahLst/>
            <a:cxnLst/>
            <a:rect l="l" t="t" r="r" b="b"/>
            <a:pathLst>
              <a:path w="8779568" h="5048251">
                <a:moveTo>
                  <a:pt x="0" y="0"/>
                </a:moveTo>
                <a:lnTo>
                  <a:pt x="8779568" y="0"/>
                </a:lnTo>
                <a:lnTo>
                  <a:pt x="8779568" y="5048251"/>
                </a:lnTo>
                <a:lnTo>
                  <a:pt x="0" y="504825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6" name="TextBox 6"/>
          <p:cNvSpPr txBox="1"/>
          <p:nvPr/>
        </p:nvSpPr>
        <p:spPr>
          <a:xfrm>
            <a:off x="5668790" y="1181100"/>
            <a:ext cx="6950419" cy="106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b="1">
                <a:solidFill>
                  <a:srgbClr val="0F2F7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弗1:13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55302" y="2704319"/>
            <a:ext cx="16777395" cy="3067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9"/>
              </a:lnSpc>
            </a:pPr>
            <a:r>
              <a:rPr lang="en-US" sz="5499" spc="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你們既聽見</a:t>
            </a:r>
            <a:r>
              <a:rPr lang="en-US" sz="5499" b="1" spc="5">
                <a:solidFill>
                  <a:srgbClr val="FF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真理的道</a:t>
            </a:r>
            <a:r>
              <a:rPr lang="en-US" sz="5499" spc="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，</a:t>
            </a:r>
            <a:r>
              <a:rPr lang="en-US" sz="5499" b="1" spc="5">
                <a:solidFill>
                  <a:srgbClr val="FF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就是那叫你們得救的福音</a:t>
            </a:r>
            <a:r>
              <a:rPr lang="en-US" sz="5499" spc="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，也信了基督，既然信他，就受了所應許的聖靈為印記。</a:t>
            </a:r>
          </a:p>
          <a:p>
            <a:pPr algn="l">
              <a:lnSpc>
                <a:spcPts val="8249"/>
              </a:lnSpc>
            </a:pPr>
            <a:endParaRPr lang="en-US" sz="5499" spc="5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795834" y="7058627"/>
            <a:ext cx="9353541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word of truth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λόγον τῆς ἀληθείας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zh-HK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3631"/>
            <a:ext cx="18288000" cy="1822697"/>
            <a:chOff x="0" y="0"/>
            <a:chExt cx="4816593" cy="480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80052"/>
            </a:xfrm>
            <a:custGeom>
              <a:avLst/>
              <a:gdLst/>
              <a:ahLst/>
              <a:cxnLst/>
              <a:rect l="l" t="t" r="r" b="b"/>
              <a:pathLst>
                <a:path w="4816592" h="480052">
                  <a:moveTo>
                    <a:pt x="0" y="0"/>
                  </a:moveTo>
                  <a:lnTo>
                    <a:pt x="4816592" y="0"/>
                  </a:lnTo>
                  <a:lnTo>
                    <a:pt x="4816592" y="480052"/>
                  </a:lnTo>
                  <a:lnTo>
                    <a:pt x="0" y="480052"/>
                  </a:lnTo>
                  <a:close/>
                </a:path>
              </a:pathLst>
            </a:custGeom>
            <a:solidFill>
              <a:srgbClr val="667ABE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816593" cy="537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996692" y="835757"/>
            <a:ext cx="12294615" cy="1400731"/>
            <a:chOff x="0" y="0"/>
            <a:chExt cx="16392820" cy="1867642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6392820" cy="1788959"/>
              <a:chOff x="0" y="0"/>
              <a:chExt cx="3238088" cy="35337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238088" cy="353375"/>
              </a:xfrm>
              <a:custGeom>
                <a:avLst/>
                <a:gdLst/>
                <a:ahLst/>
                <a:cxnLst/>
                <a:rect l="l" t="t" r="r" b="b"/>
                <a:pathLst>
                  <a:path w="3238088" h="353375">
                    <a:moveTo>
                      <a:pt x="15743" y="0"/>
                    </a:moveTo>
                    <a:lnTo>
                      <a:pt x="3222346" y="0"/>
                    </a:lnTo>
                    <a:cubicBezTo>
                      <a:pt x="3231040" y="0"/>
                      <a:pt x="3238088" y="7048"/>
                      <a:pt x="3238088" y="15743"/>
                    </a:cubicBezTo>
                    <a:lnTo>
                      <a:pt x="3238088" y="337632"/>
                    </a:lnTo>
                    <a:cubicBezTo>
                      <a:pt x="3238088" y="346327"/>
                      <a:pt x="3231040" y="353375"/>
                      <a:pt x="3222346" y="353375"/>
                    </a:cubicBezTo>
                    <a:lnTo>
                      <a:pt x="15743" y="353375"/>
                    </a:lnTo>
                    <a:cubicBezTo>
                      <a:pt x="7048" y="353375"/>
                      <a:pt x="0" y="346327"/>
                      <a:pt x="0" y="337632"/>
                    </a:cubicBezTo>
                    <a:lnTo>
                      <a:pt x="0" y="15743"/>
                    </a:lnTo>
                    <a:cubicBezTo>
                      <a:pt x="0" y="7048"/>
                      <a:pt x="7048" y="0"/>
                      <a:pt x="15743" y="0"/>
                    </a:cubicBezTo>
                    <a:close/>
                  </a:path>
                </a:pathLst>
              </a:custGeom>
              <a:solidFill>
                <a:srgbClr val="FEC045"/>
              </a:solidFill>
            </p:spPr>
            <p:txBody>
              <a:bodyPr/>
              <a:lstStyle/>
              <a:p>
                <a:endParaRPr lang="zh-HK" alt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3238088" cy="3914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585563" y="597464"/>
              <a:ext cx="15597393" cy="12701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00"/>
                </a:lnSpc>
              </a:pPr>
              <a:r>
                <a:rPr lang="en-US" sz="9000" b="1" spc="-90" dirty="0" err="1">
                  <a:solidFill>
                    <a:srgbClr val="0F2F76"/>
                  </a:solidFill>
                  <a:latin typeface="Impact"/>
                  <a:ea typeface="Impact"/>
                  <a:cs typeface="Impact"/>
                  <a:sym typeface="Impact"/>
                </a:rPr>
                <a:t>上帝不試探人</a:t>
              </a:r>
              <a:endParaRPr lang="en-US" sz="9000" b="1" spc="-90" dirty="0">
                <a:solidFill>
                  <a:srgbClr val="0F2F76"/>
                </a:solidFill>
                <a:latin typeface="Impact"/>
                <a:ea typeface="Impact"/>
                <a:cs typeface="Impact"/>
                <a:sym typeface="Impact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996692" y="2753548"/>
            <a:ext cx="12637673" cy="6999034"/>
            <a:chOff x="0" y="0"/>
            <a:chExt cx="4327412" cy="23966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327412" cy="2396620"/>
            </a:xfrm>
            <a:custGeom>
              <a:avLst/>
              <a:gdLst/>
              <a:ahLst/>
              <a:cxnLst/>
              <a:rect l="l" t="t" r="r" b="b"/>
              <a:pathLst>
                <a:path w="4327412" h="2396620">
                  <a:moveTo>
                    <a:pt x="15315" y="0"/>
                  </a:moveTo>
                  <a:lnTo>
                    <a:pt x="4312096" y="0"/>
                  </a:lnTo>
                  <a:cubicBezTo>
                    <a:pt x="4316159" y="0"/>
                    <a:pt x="4320054" y="1614"/>
                    <a:pt x="4322926" y="4486"/>
                  </a:cubicBezTo>
                  <a:cubicBezTo>
                    <a:pt x="4325798" y="7358"/>
                    <a:pt x="4327412" y="11253"/>
                    <a:pt x="4327412" y="15315"/>
                  </a:cubicBezTo>
                  <a:lnTo>
                    <a:pt x="4327412" y="2381305"/>
                  </a:lnTo>
                  <a:cubicBezTo>
                    <a:pt x="4327412" y="2389763"/>
                    <a:pt x="4320555" y="2396620"/>
                    <a:pt x="4312096" y="2396620"/>
                  </a:cubicBezTo>
                  <a:lnTo>
                    <a:pt x="15315" y="2396620"/>
                  </a:lnTo>
                  <a:cubicBezTo>
                    <a:pt x="6857" y="2396620"/>
                    <a:pt x="0" y="2389763"/>
                    <a:pt x="0" y="2381305"/>
                  </a:cubicBezTo>
                  <a:lnTo>
                    <a:pt x="0" y="15315"/>
                  </a:lnTo>
                  <a:cubicBezTo>
                    <a:pt x="0" y="6857"/>
                    <a:pt x="6857" y="0"/>
                    <a:pt x="15315" y="0"/>
                  </a:cubicBezTo>
                  <a:close/>
                </a:path>
              </a:pathLst>
            </a:custGeom>
            <a:solidFill>
              <a:srgbClr val="F7F1EB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4327412" cy="2453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497149" y="3221574"/>
            <a:ext cx="11636760" cy="3724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99"/>
              </a:lnSpc>
            </a:pPr>
            <a:r>
              <a:rPr lang="en-US" sz="4999" spc="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我親愛的弟兄們，這是你們所知道的。但你們各人要</a:t>
            </a:r>
            <a:r>
              <a:rPr lang="en-US" sz="4999" b="1" spc="4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快快地聽，慢慢地說，慢慢地動怒</a:t>
            </a:r>
            <a:r>
              <a:rPr lang="en-US" sz="4999" spc="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， 因為人的怒氣並不成就上帝的義。</a:t>
            </a:r>
          </a:p>
          <a:p>
            <a:pPr algn="l">
              <a:lnSpc>
                <a:spcPts val="7499"/>
              </a:lnSpc>
            </a:pPr>
            <a:r>
              <a:rPr lang="en-US" sz="4999" spc="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(雅 1:19–20)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47814" y="-6910762"/>
            <a:ext cx="13026967" cy="9280080"/>
          </a:xfrm>
          <a:custGeom>
            <a:avLst/>
            <a:gdLst/>
            <a:ahLst/>
            <a:cxnLst/>
            <a:rect l="l" t="t" r="r" b="b"/>
            <a:pathLst>
              <a:path w="13026967" h="9280080">
                <a:moveTo>
                  <a:pt x="0" y="0"/>
                </a:moveTo>
                <a:lnTo>
                  <a:pt x="13026966" y="0"/>
                </a:lnTo>
                <a:lnTo>
                  <a:pt x="13026966" y="9280080"/>
                </a:lnTo>
                <a:lnTo>
                  <a:pt x="0" y="928008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3" name="Freeform 3"/>
          <p:cNvSpPr/>
          <p:nvPr/>
        </p:nvSpPr>
        <p:spPr>
          <a:xfrm flipH="1">
            <a:off x="8508848" y="-6910762"/>
            <a:ext cx="13026967" cy="9280080"/>
          </a:xfrm>
          <a:custGeom>
            <a:avLst/>
            <a:gdLst/>
            <a:ahLst/>
            <a:cxnLst/>
            <a:rect l="l" t="t" r="r" b="b"/>
            <a:pathLst>
              <a:path w="13026967" h="9280080">
                <a:moveTo>
                  <a:pt x="13026966" y="0"/>
                </a:moveTo>
                <a:lnTo>
                  <a:pt x="0" y="0"/>
                </a:lnTo>
                <a:lnTo>
                  <a:pt x="0" y="9280080"/>
                </a:lnTo>
                <a:lnTo>
                  <a:pt x="13026966" y="9280080"/>
                </a:lnTo>
                <a:lnTo>
                  <a:pt x="1302696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8508848" y="8011762"/>
            <a:ext cx="13026967" cy="9280080"/>
          </a:xfrm>
          <a:custGeom>
            <a:avLst/>
            <a:gdLst/>
            <a:ahLst/>
            <a:cxnLst/>
            <a:rect l="l" t="t" r="r" b="b"/>
            <a:pathLst>
              <a:path w="13026967" h="9280080">
                <a:moveTo>
                  <a:pt x="0" y="0"/>
                </a:moveTo>
                <a:lnTo>
                  <a:pt x="13026966" y="0"/>
                </a:lnTo>
                <a:lnTo>
                  <a:pt x="13026966" y="9280080"/>
                </a:lnTo>
                <a:lnTo>
                  <a:pt x="0" y="928008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5" name="Freeform 5"/>
          <p:cNvSpPr/>
          <p:nvPr/>
        </p:nvSpPr>
        <p:spPr>
          <a:xfrm rot="-10800000" flipH="1">
            <a:off x="-3247814" y="8011762"/>
            <a:ext cx="13026967" cy="9280080"/>
          </a:xfrm>
          <a:custGeom>
            <a:avLst/>
            <a:gdLst/>
            <a:ahLst/>
            <a:cxnLst/>
            <a:rect l="l" t="t" r="r" b="b"/>
            <a:pathLst>
              <a:path w="13026967" h="9280080">
                <a:moveTo>
                  <a:pt x="13026966" y="0"/>
                </a:moveTo>
                <a:lnTo>
                  <a:pt x="0" y="0"/>
                </a:lnTo>
                <a:lnTo>
                  <a:pt x="0" y="9280080"/>
                </a:lnTo>
                <a:lnTo>
                  <a:pt x="13026966" y="9280080"/>
                </a:lnTo>
                <a:lnTo>
                  <a:pt x="13026966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3530981"/>
            <a:ext cx="18288000" cy="4480781"/>
            <a:chOff x="0" y="0"/>
            <a:chExt cx="4816593" cy="118012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1180123"/>
            </a:xfrm>
            <a:custGeom>
              <a:avLst/>
              <a:gdLst/>
              <a:ahLst/>
              <a:cxnLst/>
              <a:rect l="l" t="t" r="r" b="b"/>
              <a:pathLst>
                <a:path w="4816592" h="1180123">
                  <a:moveTo>
                    <a:pt x="10583" y="0"/>
                  </a:moveTo>
                  <a:lnTo>
                    <a:pt x="4806009" y="0"/>
                  </a:lnTo>
                  <a:cubicBezTo>
                    <a:pt x="4808816" y="0"/>
                    <a:pt x="4811508" y="1115"/>
                    <a:pt x="4813493" y="3100"/>
                  </a:cubicBezTo>
                  <a:cubicBezTo>
                    <a:pt x="4815477" y="5085"/>
                    <a:pt x="4816592" y="7776"/>
                    <a:pt x="4816592" y="10583"/>
                  </a:cubicBezTo>
                  <a:lnTo>
                    <a:pt x="4816592" y="1169540"/>
                  </a:lnTo>
                  <a:cubicBezTo>
                    <a:pt x="4816592" y="1172347"/>
                    <a:pt x="4815477" y="1175039"/>
                    <a:pt x="4813493" y="1177024"/>
                  </a:cubicBezTo>
                  <a:cubicBezTo>
                    <a:pt x="4811508" y="1179008"/>
                    <a:pt x="4808816" y="1180123"/>
                    <a:pt x="4806009" y="1180123"/>
                  </a:cubicBezTo>
                  <a:lnTo>
                    <a:pt x="10583" y="1180123"/>
                  </a:lnTo>
                  <a:cubicBezTo>
                    <a:pt x="7776" y="1180123"/>
                    <a:pt x="5085" y="1179008"/>
                    <a:pt x="3100" y="1177024"/>
                  </a:cubicBezTo>
                  <a:cubicBezTo>
                    <a:pt x="1115" y="1175039"/>
                    <a:pt x="0" y="1172347"/>
                    <a:pt x="0" y="1169540"/>
                  </a:cubicBezTo>
                  <a:lnTo>
                    <a:pt x="0" y="10583"/>
                  </a:lnTo>
                  <a:cubicBezTo>
                    <a:pt x="0" y="7776"/>
                    <a:pt x="1115" y="5085"/>
                    <a:pt x="3100" y="3100"/>
                  </a:cubicBezTo>
                  <a:cubicBezTo>
                    <a:pt x="5085" y="1115"/>
                    <a:pt x="7776" y="0"/>
                    <a:pt x="1058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4816593" cy="12372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668790" y="1915293"/>
            <a:ext cx="6950419" cy="106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b="1">
                <a:solidFill>
                  <a:srgbClr val="0F2F7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雅1:21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5302" y="3369056"/>
            <a:ext cx="16777395" cy="2028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9"/>
              </a:lnSpc>
            </a:pPr>
            <a:r>
              <a:rPr lang="en-US" sz="5499" spc="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所以，你們要脫去一切的污穢和盈餘的邪惡，存溫柔的心領受那所栽種的道，就是能救你們靈魂的道。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3" name="Freeform 3"/>
          <p:cNvSpPr/>
          <p:nvPr/>
        </p:nvSpPr>
        <p:spPr>
          <a:xfrm flipH="1">
            <a:off x="-347083" y="0"/>
            <a:ext cx="10007378" cy="8411027"/>
          </a:xfrm>
          <a:custGeom>
            <a:avLst/>
            <a:gdLst/>
            <a:ahLst/>
            <a:cxnLst/>
            <a:rect l="l" t="t" r="r" b="b"/>
            <a:pathLst>
              <a:path w="10007378" h="8411027">
                <a:moveTo>
                  <a:pt x="10007378" y="0"/>
                </a:moveTo>
                <a:lnTo>
                  <a:pt x="0" y="0"/>
                </a:lnTo>
                <a:lnTo>
                  <a:pt x="0" y="8411027"/>
                </a:lnTo>
                <a:lnTo>
                  <a:pt x="10007378" y="8411027"/>
                </a:lnTo>
                <a:lnTo>
                  <a:pt x="10007378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347083" y="0"/>
            <a:ext cx="7402716" cy="7134690"/>
            <a:chOff x="0" y="0"/>
            <a:chExt cx="5436870" cy="5240020"/>
          </a:xfrm>
        </p:grpSpPr>
        <p:sp>
          <p:nvSpPr>
            <p:cNvPr id="5" name="Freeform 5"/>
            <p:cNvSpPr/>
            <p:nvPr/>
          </p:nvSpPr>
          <p:spPr>
            <a:xfrm>
              <a:off x="565701" y="549889"/>
              <a:ext cx="4306737" cy="4140241"/>
            </a:xfrm>
            <a:custGeom>
              <a:avLst/>
              <a:gdLst/>
              <a:ahLst/>
              <a:cxnLst/>
              <a:rect l="l" t="t" r="r" b="b"/>
              <a:pathLst>
                <a:path w="4306737" h="4140241">
                  <a:moveTo>
                    <a:pt x="2153369" y="21"/>
                  </a:moveTo>
                  <a:cubicBezTo>
                    <a:pt x="1385193" y="-3296"/>
                    <a:pt x="673896" y="390535"/>
                    <a:pt x="288813" y="1032389"/>
                  </a:cubicBezTo>
                  <a:cubicBezTo>
                    <a:pt x="-96270" y="1674243"/>
                    <a:pt x="-96270" y="2465999"/>
                    <a:pt x="288813" y="3107852"/>
                  </a:cubicBezTo>
                  <a:cubicBezTo>
                    <a:pt x="673896" y="3749706"/>
                    <a:pt x="1385193" y="4143538"/>
                    <a:pt x="2153369" y="4140221"/>
                  </a:cubicBezTo>
                  <a:cubicBezTo>
                    <a:pt x="2921545" y="4143538"/>
                    <a:pt x="3632843" y="3749706"/>
                    <a:pt x="4017925" y="3107852"/>
                  </a:cubicBezTo>
                  <a:cubicBezTo>
                    <a:pt x="4403009" y="2465999"/>
                    <a:pt x="4403009" y="1674243"/>
                    <a:pt x="4017925" y="1032389"/>
                  </a:cubicBezTo>
                  <a:cubicBezTo>
                    <a:pt x="3632843" y="390535"/>
                    <a:pt x="2921545" y="-3296"/>
                    <a:pt x="2153369" y="21"/>
                  </a:cubicBezTo>
                  <a:close/>
                </a:path>
              </a:pathLst>
            </a:custGeom>
            <a:blipFill>
              <a:blip r:embed="rId4"/>
              <a:stretch>
                <a:fillRect l="223" t="-1778" r="223" b="-1778"/>
              </a:stretch>
            </a:blip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5436870" cy="5240020"/>
            </a:xfrm>
            <a:custGeom>
              <a:avLst/>
              <a:gdLst/>
              <a:ahLst/>
              <a:cxnLst/>
              <a:rect l="l" t="t" r="r" b="b"/>
              <a:pathLst>
                <a:path w="5436870" h="5240020">
                  <a:moveTo>
                    <a:pt x="0" y="0"/>
                  </a:moveTo>
                  <a:lnTo>
                    <a:pt x="5436870" y="0"/>
                  </a:lnTo>
                  <a:lnTo>
                    <a:pt x="5436870" y="5240020"/>
                  </a:lnTo>
                  <a:lnTo>
                    <a:pt x="0" y="5240020"/>
                  </a:lnTo>
                  <a:close/>
                </a:path>
              </a:pathLst>
            </a:custGeom>
            <a:blipFill>
              <a:blip r:embed="rId5"/>
              <a:stretch>
                <a:fillRect t="-19" b="-19"/>
              </a:stretch>
            </a:blipFill>
          </p:spPr>
          <p:txBody>
            <a:bodyPr/>
            <a:lstStyle/>
            <a:p>
              <a:endParaRPr lang="zh-HK" alt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3499476" y="8767127"/>
            <a:ext cx="3759824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D.A. Carson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055633" y="2242000"/>
            <a:ext cx="10604448" cy="6169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000000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The gospel in other words </a:t>
            </a:r>
            <a:r>
              <a:rPr lang="en-US" sz="4999" b="1">
                <a:solidFill>
                  <a:srgbClr val="000000"/>
                </a:solidFill>
                <a:latin typeface="Inclusive Sans Bold"/>
                <a:ea typeface="Inclusive Sans Bold"/>
                <a:cs typeface="Inclusive Sans Bold"/>
                <a:sym typeface="Inclusive Sans Bold"/>
              </a:rPr>
              <a:t>not only cancels sin</a:t>
            </a:r>
            <a:r>
              <a:rPr lang="en-US" sz="4999">
                <a:solidFill>
                  <a:srgbClr val="000000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in the forensic dimension, it </a:t>
            </a:r>
            <a:r>
              <a:rPr lang="en-US" sz="4999" b="1">
                <a:solidFill>
                  <a:srgbClr val="000000"/>
                </a:solidFill>
                <a:latin typeface="Inclusive Sans Bold"/>
                <a:ea typeface="Inclusive Sans Bold"/>
                <a:cs typeface="Inclusive Sans Bold"/>
                <a:sym typeface="Inclusive Sans Bold"/>
              </a:rPr>
              <a:t>also empowers us and transforms us</a:t>
            </a:r>
            <a:r>
              <a:rPr lang="en-US" sz="4999">
                <a:solidFill>
                  <a:srgbClr val="000000"/>
                </a:solidFill>
                <a:latin typeface="Inclusive Sans"/>
                <a:ea typeface="Inclusive Sans"/>
                <a:cs typeface="Inclusive Sans"/>
                <a:sym typeface="Inclusive Sans"/>
              </a:rPr>
              <a:t> so that in the experience of life, we actually do change direction and love Holiness in a way that we never did before.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zh-HK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337407"/>
            <a:ext cx="6493165" cy="1341720"/>
            <a:chOff x="0" y="0"/>
            <a:chExt cx="1710134" cy="3533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10134" cy="353375"/>
            </a:xfrm>
            <a:custGeom>
              <a:avLst/>
              <a:gdLst/>
              <a:ahLst/>
              <a:cxnLst/>
              <a:rect l="l" t="t" r="r" b="b"/>
              <a:pathLst>
                <a:path w="1710134" h="353375">
                  <a:moveTo>
                    <a:pt x="29808" y="0"/>
                  </a:moveTo>
                  <a:lnTo>
                    <a:pt x="1680326" y="0"/>
                  </a:lnTo>
                  <a:cubicBezTo>
                    <a:pt x="1696789" y="0"/>
                    <a:pt x="1710134" y="13345"/>
                    <a:pt x="1710134" y="29808"/>
                  </a:cubicBezTo>
                  <a:lnTo>
                    <a:pt x="1710134" y="323567"/>
                  </a:lnTo>
                  <a:cubicBezTo>
                    <a:pt x="1710134" y="331472"/>
                    <a:pt x="1706994" y="339054"/>
                    <a:pt x="1701404" y="344644"/>
                  </a:cubicBezTo>
                  <a:cubicBezTo>
                    <a:pt x="1695814" y="350234"/>
                    <a:pt x="1688232" y="353375"/>
                    <a:pt x="1680326" y="353375"/>
                  </a:cubicBezTo>
                  <a:lnTo>
                    <a:pt x="29808" y="353375"/>
                  </a:lnTo>
                  <a:cubicBezTo>
                    <a:pt x="21902" y="353375"/>
                    <a:pt x="14321" y="350234"/>
                    <a:pt x="8731" y="344644"/>
                  </a:cubicBezTo>
                  <a:cubicBezTo>
                    <a:pt x="3140" y="339054"/>
                    <a:pt x="0" y="331472"/>
                    <a:pt x="0" y="323567"/>
                  </a:cubicBezTo>
                  <a:lnTo>
                    <a:pt x="0" y="29808"/>
                  </a:lnTo>
                  <a:cubicBezTo>
                    <a:pt x="0" y="13345"/>
                    <a:pt x="13345" y="0"/>
                    <a:pt x="29808" y="0"/>
                  </a:cubicBezTo>
                  <a:close/>
                </a:path>
              </a:pathLst>
            </a:custGeom>
            <a:solidFill>
              <a:srgbClr val="FEC045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710134" cy="391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687954" y="8044813"/>
            <a:ext cx="3571346" cy="1759699"/>
          </a:xfrm>
          <a:custGeom>
            <a:avLst/>
            <a:gdLst/>
            <a:ahLst/>
            <a:cxnLst/>
            <a:rect l="l" t="t" r="r" b="b"/>
            <a:pathLst>
              <a:path w="3571346" h="1759699">
                <a:moveTo>
                  <a:pt x="0" y="0"/>
                </a:moveTo>
                <a:lnTo>
                  <a:pt x="3571346" y="0"/>
                </a:lnTo>
                <a:lnTo>
                  <a:pt x="3571346" y="1759699"/>
                </a:lnTo>
                <a:lnTo>
                  <a:pt x="0" y="17596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7" name="TextBox 7"/>
          <p:cNvSpPr txBox="1"/>
          <p:nvPr/>
        </p:nvSpPr>
        <p:spPr>
          <a:xfrm>
            <a:off x="-296717" y="686034"/>
            <a:ext cx="9144000" cy="1209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9000" spc="-90" dirty="0">
                <a:solidFill>
                  <a:srgbClr val="0F2F76"/>
                </a:solidFill>
                <a:latin typeface="Impact"/>
                <a:ea typeface="Impact"/>
                <a:cs typeface="Impact"/>
                <a:sym typeface="Impact"/>
              </a:rPr>
              <a:t>雅1:22-25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68187" y="2244348"/>
            <a:ext cx="15591113" cy="6181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9"/>
              </a:lnSpc>
            </a:pPr>
            <a:r>
              <a:rPr lang="en-US" sz="5499" spc="5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只是你們要行道，不要單單聽道，自己欺哄自己。因為聽道而不行道的，就像人對著鏡子看自己本來的面目，看見，走後，隨即忘了他的相貌如何。惟有詳細察看那全備、使人自由之律法的，並且時常如此，這人既不是聽了就忘，乃是實在行出來，就在他所行的事上必然得福。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zh-HK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019069" y="307683"/>
            <a:ext cx="6493165" cy="1341720"/>
            <a:chOff x="0" y="0"/>
            <a:chExt cx="1710134" cy="3533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10134" cy="353375"/>
            </a:xfrm>
            <a:custGeom>
              <a:avLst/>
              <a:gdLst/>
              <a:ahLst/>
              <a:cxnLst/>
              <a:rect l="l" t="t" r="r" b="b"/>
              <a:pathLst>
                <a:path w="1710134" h="353375">
                  <a:moveTo>
                    <a:pt x="29808" y="0"/>
                  </a:moveTo>
                  <a:lnTo>
                    <a:pt x="1680326" y="0"/>
                  </a:lnTo>
                  <a:cubicBezTo>
                    <a:pt x="1696789" y="0"/>
                    <a:pt x="1710134" y="13345"/>
                    <a:pt x="1710134" y="29808"/>
                  </a:cubicBezTo>
                  <a:lnTo>
                    <a:pt x="1710134" y="323567"/>
                  </a:lnTo>
                  <a:cubicBezTo>
                    <a:pt x="1710134" y="331472"/>
                    <a:pt x="1706994" y="339054"/>
                    <a:pt x="1701404" y="344644"/>
                  </a:cubicBezTo>
                  <a:cubicBezTo>
                    <a:pt x="1695814" y="350234"/>
                    <a:pt x="1688232" y="353375"/>
                    <a:pt x="1680326" y="353375"/>
                  </a:cubicBezTo>
                  <a:lnTo>
                    <a:pt x="29808" y="353375"/>
                  </a:lnTo>
                  <a:cubicBezTo>
                    <a:pt x="21902" y="353375"/>
                    <a:pt x="14321" y="350234"/>
                    <a:pt x="8731" y="344644"/>
                  </a:cubicBezTo>
                  <a:cubicBezTo>
                    <a:pt x="3140" y="339054"/>
                    <a:pt x="0" y="331472"/>
                    <a:pt x="0" y="323567"/>
                  </a:cubicBezTo>
                  <a:lnTo>
                    <a:pt x="0" y="29808"/>
                  </a:lnTo>
                  <a:cubicBezTo>
                    <a:pt x="0" y="13345"/>
                    <a:pt x="13345" y="0"/>
                    <a:pt x="29808" y="0"/>
                  </a:cubicBezTo>
                  <a:close/>
                </a:path>
              </a:pathLst>
            </a:custGeom>
            <a:solidFill>
              <a:srgbClr val="FEC045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710134" cy="391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687954" y="8044813"/>
            <a:ext cx="3571346" cy="1759699"/>
          </a:xfrm>
          <a:custGeom>
            <a:avLst/>
            <a:gdLst/>
            <a:ahLst/>
            <a:cxnLst/>
            <a:rect l="l" t="t" r="r" b="b"/>
            <a:pathLst>
              <a:path w="3571346" h="1759699">
                <a:moveTo>
                  <a:pt x="0" y="0"/>
                </a:moveTo>
                <a:lnTo>
                  <a:pt x="3571346" y="0"/>
                </a:lnTo>
                <a:lnTo>
                  <a:pt x="3571346" y="1759699"/>
                </a:lnTo>
                <a:lnTo>
                  <a:pt x="0" y="17596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7" name="TextBox 7"/>
          <p:cNvSpPr txBox="1"/>
          <p:nvPr/>
        </p:nvSpPr>
        <p:spPr>
          <a:xfrm>
            <a:off x="-296717" y="686034"/>
            <a:ext cx="9144000" cy="1209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9000" spc="-90" dirty="0">
                <a:solidFill>
                  <a:srgbClr val="0F2F76"/>
                </a:solidFill>
                <a:latin typeface="Impact"/>
                <a:ea typeface="Impact"/>
                <a:cs typeface="Impact"/>
                <a:sym typeface="Impact"/>
              </a:rPr>
              <a:t>雅1:23-24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51726" y="2744804"/>
            <a:ext cx="15591113" cy="2028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9"/>
              </a:lnSpc>
            </a:pPr>
            <a:r>
              <a:rPr lang="en-US" sz="5499" spc="5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因為聽道而不行道的，就像人對著鏡子看自己本來的面目，看見，走後，隨即忘了他的相貌如何。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zh-HK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1" y="326100"/>
            <a:ext cx="5753100" cy="1341720"/>
            <a:chOff x="0" y="0"/>
            <a:chExt cx="1710134" cy="3533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10134" cy="353375"/>
            </a:xfrm>
            <a:custGeom>
              <a:avLst/>
              <a:gdLst/>
              <a:ahLst/>
              <a:cxnLst/>
              <a:rect l="l" t="t" r="r" b="b"/>
              <a:pathLst>
                <a:path w="1710134" h="353375">
                  <a:moveTo>
                    <a:pt x="29808" y="0"/>
                  </a:moveTo>
                  <a:lnTo>
                    <a:pt x="1680326" y="0"/>
                  </a:lnTo>
                  <a:cubicBezTo>
                    <a:pt x="1696789" y="0"/>
                    <a:pt x="1710134" y="13345"/>
                    <a:pt x="1710134" y="29808"/>
                  </a:cubicBezTo>
                  <a:lnTo>
                    <a:pt x="1710134" y="323567"/>
                  </a:lnTo>
                  <a:cubicBezTo>
                    <a:pt x="1710134" y="331472"/>
                    <a:pt x="1706994" y="339054"/>
                    <a:pt x="1701404" y="344644"/>
                  </a:cubicBezTo>
                  <a:cubicBezTo>
                    <a:pt x="1695814" y="350234"/>
                    <a:pt x="1688232" y="353375"/>
                    <a:pt x="1680326" y="353375"/>
                  </a:cubicBezTo>
                  <a:lnTo>
                    <a:pt x="29808" y="353375"/>
                  </a:lnTo>
                  <a:cubicBezTo>
                    <a:pt x="21902" y="353375"/>
                    <a:pt x="14321" y="350234"/>
                    <a:pt x="8731" y="344644"/>
                  </a:cubicBezTo>
                  <a:cubicBezTo>
                    <a:pt x="3140" y="339054"/>
                    <a:pt x="0" y="331472"/>
                    <a:pt x="0" y="323567"/>
                  </a:cubicBezTo>
                  <a:lnTo>
                    <a:pt x="0" y="29808"/>
                  </a:lnTo>
                  <a:cubicBezTo>
                    <a:pt x="0" y="13345"/>
                    <a:pt x="13345" y="0"/>
                    <a:pt x="29808" y="0"/>
                  </a:cubicBezTo>
                  <a:close/>
                </a:path>
              </a:pathLst>
            </a:custGeom>
            <a:solidFill>
              <a:srgbClr val="FEC045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710134" cy="391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853255" y="686034"/>
            <a:ext cx="6994027" cy="952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9000" spc="-90" dirty="0">
                <a:solidFill>
                  <a:srgbClr val="0F2F76"/>
                </a:solidFill>
                <a:latin typeface="Impact"/>
                <a:ea typeface="Impact"/>
                <a:cs typeface="Impact"/>
                <a:sym typeface="Impact"/>
              </a:rPr>
              <a:t>雅1:25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577985"/>
            <a:ext cx="15591113" cy="3067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9"/>
              </a:lnSpc>
            </a:pPr>
            <a:r>
              <a:rPr lang="en-US" sz="5499" spc="5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惟有詳細察看那全備、使人自由之律法的，並且時常如此，這人既不是聽了就忘，乃是實在行出來，就在他所行的事上必然</a:t>
            </a:r>
            <a:r>
              <a:rPr lang="en-US" sz="5499" b="1" spc="5">
                <a:solidFill>
                  <a:srgbClr val="0000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得福</a:t>
            </a:r>
            <a:r>
              <a:rPr lang="en-US" sz="5499" spc="5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。</a:t>
            </a: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FE40F036-98D9-C2B6-AD7E-085FBC896750}"/>
              </a:ext>
            </a:extLst>
          </p:cNvPr>
          <p:cNvSpPr/>
          <p:nvPr/>
        </p:nvSpPr>
        <p:spPr>
          <a:xfrm>
            <a:off x="13687954" y="8044813"/>
            <a:ext cx="3571346" cy="1759699"/>
          </a:xfrm>
          <a:custGeom>
            <a:avLst/>
            <a:gdLst/>
            <a:ahLst/>
            <a:cxnLst/>
            <a:rect l="l" t="t" r="r" b="b"/>
            <a:pathLst>
              <a:path w="3571346" h="1759699">
                <a:moveTo>
                  <a:pt x="0" y="0"/>
                </a:moveTo>
                <a:lnTo>
                  <a:pt x="3571346" y="0"/>
                </a:lnTo>
                <a:lnTo>
                  <a:pt x="3571346" y="1759699"/>
                </a:lnTo>
                <a:lnTo>
                  <a:pt x="0" y="17596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1813" y="10872"/>
            <a:ext cx="6400746" cy="6284970"/>
          </a:xfrm>
          <a:custGeom>
            <a:avLst/>
            <a:gdLst/>
            <a:ahLst/>
            <a:cxnLst/>
            <a:rect l="l" t="t" r="r" b="b"/>
            <a:pathLst>
              <a:path w="6400746" h="6284970">
                <a:moveTo>
                  <a:pt x="0" y="0"/>
                </a:moveTo>
                <a:lnTo>
                  <a:pt x="6400746" y="0"/>
                </a:lnTo>
                <a:lnTo>
                  <a:pt x="6400746" y="6284970"/>
                </a:lnTo>
                <a:lnTo>
                  <a:pt x="0" y="62849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3" name="Freeform 3"/>
          <p:cNvSpPr/>
          <p:nvPr/>
        </p:nvSpPr>
        <p:spPr>
          <a:xfrm>
            <a:off x="5968725" y="1992807"/>
            <a:ext cx="6350551" cy="6301385"/>
          </a:xfrm>
          <a:custGeom>
            <a:avLst/>
            <a:gdLst/>
            <a:ahLst/>
            <a:cxnLst/>
            <a:rect l="l" t="t" r="r" b="b"/>
            <a:pathLst>
              <a:path w="6350551" h="6301385">
                <a:moveTo>
                  <a:pt x="0" y="0"/>
                </a:moveTo>
                <a:lnTo>
                  <a:pt x="6350550" y="0"/>
                </a:lnTo>
                <a:lnTo>
                  <a:pt x="6350550" y="6301386"/>
                </a:lnTo>
                <a:lnTo>
                  <a:pt x="0" y="6301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4" name="Freeform 4"/>
          <p:cNvSpPr/>
          <p:nvPr/>
        </p:nvSpPr>
        <p:spPr>
          <a:xfrm>
            <a:off x="6137335" y="1992807"/>
            <a:ext cx="6181940" cy="6312258"/>
          </a:xfrm>
          <a:custGeom>
            <a:avLst/>
            <a:gdLst/>
            <a:ahLst/>
            <a:cxnLst/>
            <a:rect l="l" t="t" r="r" b="b"/>
            <a:pathLst>
              <a:path w="6181940" h="6312258">
                <a:moveTo>
                  <a:pt x="0" y="0"/>
                </a:moveTo>
                <a:lnTo>
                  <a:pt x="6181940" y="0"/>
                </a:lnTo>
                <a:lnTo>
                  <a:pt x="6181940" y="6312258"/>
                </a:lnTo>
                <a:lnTo>
                  <a:pt x="0" y="63122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5" name="Freeform 5"/>
          <p:cNvSpPr/>
          <p:nvPr/>
        </p:nvSpPr>
        <p:spPr>
          <a:xfrm>
            <a:off x="12303065" y="3985615"/>
            <a:ext cx="6170277" cy="6301385"/>
          </a:xfrm>
          <a:custGeom>
            <a:avLst/>
            <a:gdLst/>
            <a:ahLst/>
            <a:cxnLst/>
            <a:rect l="l" t="t" r="r" b="b"/>
            <a:pathLst>
              <a:path w="6170277" h="6301385">
                <a:moveTo>
                  <a:pt x="0" y="0"/>
                </a:moveTo>
                <a:lnTo>
                  <a:pt x="6170277" y="0"/>
                </a:lnTo>
                <a:lnTo>
                  <a:pt x="6170277" y="6301385"/>
                </a:lnTo>
                <a:lnTo>
                  <a:pt x="0" y="63013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AF455-3379-DDE7-5C33-BBC82A155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0DCE806-9D68-3EAA-4F13-35642268C35C}"/>
              </a:ext>
            </a:extLst>
          </p:cNvPr>
          <p:cNvSpPr/>
          <p:nvPr/>
        </p:nvSpPr>
        <p:spPr>
          <a:xfrm>
            <a:off x="46182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zh-HK" alt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C55DECD-79FC-4091-80CE-28BB3844108B}"/>
              </a:ext>
            </a:extLst>
          </p:cNvPr>
          <p:cNvGrpSpPr/>
          <p:nvPr/>
        </p:nvGrpSpPr>
        <p:grpSpPr>
          <a:xfrm>
            <a:off x="1028701" y="326100"/>
            <a:ext cx="5753100" cy="1341720"/>
            <a:chOff x="0" y="0"/>
            <a:chExt cx="1710134" cy="3533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AB2774B-16B4-3F10-5C21-76C3E72FA177}"/>
                </a:ext>
              </a:extLst>
            </p:cNvPr>
            <p:cNvSpPr/>
            <p:nvPr/>
          </p:nvSpPr>
          <p:spPr>
            <a:xfrm>
              <a:off x="0" y="0"/>
              <a:ext cx="1710134" cy="353375"/>
            </a:xfrm>
            <a:custGeom>
              <a:avLst/>
              <a:gdLst/>
              <a:ahLst/>
              <a:cxnLst/>
              <a:rect l="l" t="t" r="r" b="b"/>
              <a:pathLst>
                <a:path w="1710134" h="353375">
                  <a:moveTo>
                    <a:pt x="29808" y="0"/>
                  </a:moveTo>
                  <a:lnTo>
                    <a:pt x="1680326" y="0"/>
                  </a:lnTo>
                  <a:cubicBezTo>
                    <a:pt x="1696789" y="0"/>
                    <a:pt x="1710134" y="13345"/>
                    <a:pt x="1710134" y="29808"/>
                  </a:cubicBezTo>
                  <a:lnTo>
                    <a:pt x="1710134" y="323567"/>
                  </a:lnTo>
                  <a:cubicBezTo>
                    <a:pt x="1710134" y="331472"/>
                    <a:pt x="1706994" y="339054"/>
                    <a:pt x="1701404" y="344644"/>
                  </a:cubicBezTo>
                  <a:cubicBezTo>
                    <a:pt x="1695814" y="350234"/>
                    <a:pt x="1688232" y="353375"/>
                    <a:pt x="1680326" y="353375"/>
                  </a:cubicBezTo>
                  <a:lnTo>
                    <a:pt x="29808" y="353375"/>
                  </a:lnTo>
                  <a:cubicBezTo>
                    <a:pt x="21902" y="353375"/>
                    <a:pt x="14321" y="350234"/>
                    <a:pt x="8731" y="344644"/>
                  </a:cubicBezTo>
                  <a:cubicBezTo>
                    <a:pt x="3140" y="339054"/>
                    <a:pt x="0" y="331472"/>
                    <a:pt x="0" y="323567"/>
                  </a:cubicBezTo>
                  <a:lnTo>
                    <a:pt x="0" y="29808"/>
                  </a:lnTo>
                  <a:cubicBezTo>
                    <a:pt x="0" y="13345"/>
                    <a:pt x="13345" y="0"/>
                    <a:pt x="29808" y="0"/>
                  </a:cubicBezTo>
                  <a:close/>
                </a:path>
              </a:pathLst>
            </a:custGeom>
            <a:solidFill>
              <a:srgbClr val="FEC045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36C966C-89B1-9C12-63C8-6D6D1FEA2992}"/>
                </a:ext>
              </a:extLst>
            </p:cNvPr>
            <p:cNvSpPr txBox="1"/>
            <p:nvPr/>
          </p:nvSpPr>
          <p:spPr>
            <a:xfrm>
              <a:off x="0" y="-38100"/>
              <a:ext cx="1710134" cy="391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94D48F08-BD72-D700-EA12-D07808C1B08D}"/>
              </a:ext>
            </a:extLst>
          </p:cNvPr>
          <p:cNvSpPr/>
          <p:nvPr/>
        </p:nvSpPr>
        <p:spPr>
          <a:xfrm>
            <a:off x="617683" y="6123648"/>
            <a:ext cx="14047933" cy="3950981"/>
          </a:xfrm>
          <a:custGeom>
            <a:avLst/>
            <a:gdLst/>
            <a:ahLst/>
            <a:cxnLst/>
            <a:rect l="l" t="t" r="r" b="b"/>
            <a:pathLst>
              <a:path w="14047933" h="3950981">
                <a:moveTo>
                  <a:pt x="0" y="0"/>
                </a:moveTo>
                <a:lnTo>
                  <a:pt x="14047933" y="0"/>
                </a:lnTo>
                <a:lnTo>
                  <a:pt x="14047933" y="3950981"/>
                </a:lnTo>
                <a:lnTo>
                  <a:pt x="0" y="39509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59FC922D-0786-5FB9-1161-7A584AE66292}"/>
              </a:ext>
            </a:extLst>
          </p:cNvPr>
          <p:cNvSpPr txBox="1"/>
          <p:nvPr/>
        </p:nvSpPr>
        <p:spPr>
          <a:xfrm>
            <a:off x="1853255" y="686034"/>
            <a:ext cx="6994027" cy="952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9000" spc="-90" dirty="0">
                <a:solidFill>
                  <a:srgbClr val="0F2F76"/>
                </a:solidFill>
                <a:latin typeface="Impact"/>
                <a:ea typeface="Impact"/>
                <a:cs typeface="Impact"/>
                <a:sym typeface="Impact"/>
              </a:rPr>
              <a:t>雅1:25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95839E02-324C-88A9-07D7-ACBABACADD0A}"/>
              </a:ext>
            </a:extLst>
          </p:cNvPr>
          <p:cNvSpPr txBox="1"/>
          <p:nvPr/>
        </p:nvSpPr>
        <p:spPr>
          <a:xfrm>
            <a:off x="1028700" y="2577985"/>
            <a:ext cx="15591113" cy="3067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9"/>
              </a:lnSpc>
            </a:pPr>
            <a:r>
              <a:rPr lang="en-US" sz="5499" spc="5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惟有詳細察看那全備、使人自由之律法的，並且時常如此，這人既不是聽了就忘，乃是實在行出來，就在他所行的事上必然</a:t>
            </a:r>
            <a:r>
              <a:rPr lang="en-US" sz="5499" b="1" spc="5">
                <a:solidFill>
                  <a:srgbClr val="0000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得福</a:t>
            </a:r>
            <a:r>
              <a:rPr lang="en-US" sz="5499" spc="5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。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2BEBD210-12DA-A268-E54C-60AD837DD7D0}"/>
              </a:ext>
            </a:extLst>
          </p:cNvPr>
          <p:cNvSpPr txBox="1"/>
          <p:nvPr/>
        </p:nvSpPr>
        <p:spPr>
          <a:xfrm>
            <a:off x="1853256" y="6527817"/>
            <a:ext cx="11337220" cy="2613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 b="1" spc="-50" dirty="0" err="1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你所信的，你自己要在神面前持守。</a:t>
            </a:r>
            <a:r>
              <a:rPr lang="en-US" sz="5000" b="1" spc="-50" dirty="0" err="1">
                <a:solidFill>
                  <a:srgbClr val="0000FF"/>
                </a:solidFill>
                <a:latin typeface="Impact"/>
                <a:ea typeface="Impact"/>
                <a:cs typeface="Impact"/>
                <a:sym typeface="Impact"/>
              </a:rPr>
              <a:t>人在經自己考驗後認可的事上能夠不自責</a:t>
            </a:r>
            <a:r>
              <a:rPr lang="en-US" sz="5000" b="1" spc="-50" dirty="0" err="1">
                <a:latin typeface="Impact"/>
                <a:ea typeface="Impact"/>
                <a:cs typeface="Impact"/>
                <a:sym typeface="Impact"/>
              </a:rPr>
              <a:t>，他就有福了</a:t>
            </a:r>
            <a:r>
              <a:rPr lang="en-US" sz="5000" b="1" spc="-50" dirty="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。(羅14:22)</a:t>
            </a:r>
          </a:p>
        </p:txBody>
      </p:sp>
    </p:spTree>
    <p:extLst>
      <p:ext uri="{BB962C8B-B14F-4D97-AF65-F5344CB8AC3E}">
        <p14:creationId xmlns:p14="http://schemas.microsoft.com/office/powerpoint/2010/main" val="32056695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zh-HK" altLang="en-US"/>
          </a:p>
        </p:txBody>
      </p:sp>
      <p:grpSp>
        <p:nvGrpSpPr>
          <p:cNvPr id="4" name="Group 4"/>
          <p:cNvGrpSpPr/>
          <p:nvPr/>
        </p:nvGrpSpPr>
        <p:grpSpPr>
          <a:xfrm>
            <a:off x="736730" y="3060958"/>
            <a:ext cx="8573245" cy="6197342"/>
            <a:chOff x="0" y="0"/>
            <a:chExt cx="2257974" cy="163222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57974" cy="1632222"/>
            </a:xfrm>
            <a:custGeom>
              <a:avLst/>
              <a:gdLst/>
              <a:ahLst/>
              <a:cxnLst/>
              <a:rect l="l" t="t" r="r" b="b"/>
              <a:pathLst>
                <a:path w="2257974" h="1632222">
                  <a:moveTo>
                    <a:pt x="22576" y="0"/>
                  </a:moveTo>
                  <a:lnTo>
                    <a:pt x="2235398" y="0"/>
                  </a:lnTo>
                  <a:cubicBezTo>
                    <a:pt x="2247866" y="0"/>
                    <a:pt x="2257974" y="10108"/>
                    <a:pt x="2257974" y="22576"/>
                  </a:cubicBezTo>
                  <a:lnTo>
                    <a:pt x="2257974" y="1609646"/>
                  </a:lnTo>
                  <a:cubicBezTo>
                    <a:pt x="2257974" y="1622114"/>
                    <a:pt x="2247866" y="1632222"/>
                    <a:pt x="2235398" y="1632222"/>
                  </a:cubicBezTo>
                  <a:lnTo>
                    <a:pt x="22576" y="1632222"/>
                  </a:lnTo>
                  <a:cubicBezTo>
                    <a:pt x="10108" y="1632222"/>
                    <a:pt x="0" y="1622114"/>
                    <a:pt x="0" y="1609646"/>
                  </a:cubicBezTo>
                  <a:lnTo>
                    <a:pt x="0" y="22576"/>
                  </a:lnTo>
                  <a:cubicBezTo>
                    <a:pt x="0" y="10108"/>
                    <a:pt x="10108" y="0"/>
                    <a:pt x="22576" y="0"/>
                  </a:cubicBezTo>
                  <a:close/>
                </a:path>
              </a:pathLst>
            </a:custGeom>
            <a:solidFill>
              <a:srgbClr val="F7F1EB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257974" cy="16893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36730" y="1028700"/>
            <a:ext cx="8573245" cy="1539776"/>
            <a:chOff x="0" y="0"/>
            <a:chExt cx="2257974" cy="4055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57974" cy="405538"/>
            </a:xfrm>
            <a:custGeom>
              <a:avLst/>
              <a:gdLst/>
              <a:ahLst/>
              <a:cxnLst/>
              <a:rect l="l" t="t" r="r" b="b"/>
              <a:pathLst>
                <a:path w="2257974" h="405538">
                  <a:moveTo>
                    <a:pt x="22576" y="0"/>
                  </a:moveTo>
                  <a:lnTo>
                    <a:pt x="2235398" y="0"/>
                  </a:lnTo>
                  <a:cubicBezTo>
                    <a:pt x="2247866" y="0"/>
                    <a:pt x="2257974" y="10108"/>
                    <a:pt x="2257974" y="22576"/>
                  </a:cubicBezTo>
                  <a:lnTo>
                    <a:pt x="2257974" y="382962"/>
                  </a:lnTo>
                  <a:cubicBezTo>
                    <a:pt x="2257974" y="395430"/>
                    <a:pt x="2247866" y="405538"/>
                    <a:pt x="2235398" y="405538"/>
                  </a:cubicBezTo>
                  <a:lnTo>
                    <a:pt x="22576" y="405538"/>
                  </a:lnTo>
                  <a:cubicBezTo>
                    <a:pt x="10108" y="405538"/>
                    <a:pt x="0" y="395430"/>
                    <a:pt x="0" y="382962"/>
                  </a:cubicBezTo>
                  <a:lnTo>
                    <a:pt x="0" y="22576"/>
                  </a:lnTo>
                  <a:cubicBezTo>
                    <a:pt x="0" y="10108"/>
                    <a:pt x="10108" y="0"/>
                    <a:pt x="22576" y="0"/>
                  </a:cubicBezTo>
                  <a:close/>
                </a:path>
              </a:pathLst>
            </a:custGeom>
            <a:solidFill>
              <a:srgbClr val="0F2F76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2257974" cy="462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9791571" y="3425953"/>
            <a:ext cx="7467729" cy="5124729"/>
          </a:xfrm>
          <a:custGeom>
            <a:avLst/>
            <a:gdLst/>
            <a:ahLst/>
            <a:cxnLst/>
            <a:rect l="l" t="t" r="r" b="b"/>
            <a:pathLst>
              <a:path w="7467729" h="5124729">
                <a:moveTo>
                  <a:pt x="0" y="0"/>
                </a:moveTo>
                <a:lnTo>
                  <a:pt x="7467729" y="0"/>
                </a:lnTo>
                <a:lnTo>
                  <a:pt x="7467729" y="5124729"/>
                </a:lnTo>
                <a:lnTo>
                  <a:pt x="0" y="51247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11" name="TextBox 11"/>
          <p:cNvSpPr txBox="1"/>
          <p:nvPr/>
        </p:nvSpPr>
        <p:spPr>
          <a:xfrm>
            <a:off x="1848517" y="1333450"/>
            <a:ext cx="7295483" cy="952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99"/>
              </a:lnSpc>
            </a:pPr>
            <a:r>
              <a:rPr lang="en-US" sz="5999">
                <a:solidFill>
                  <a:srgbClr val="F7F1EB"/>
                </a:solidFill>
                <a:latin typeface="Montserrat"/>
                <a:ea typeface="Montserrat"/>
                <a:cs typeface="Montserrat"/>
                <a:sym typeface="Montserrat"/>
              </a:rPr>
              <a:t>腓4:12-13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75611" y="3283078"/>
            <a:ext cx="7295483" cy="5610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99"/>
              </a:lnSpc>
            </a:pPr>
            <a:r>
              <a:rPr lang="en-US" sz="4999" spc="4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我知道怎樣處卑賤，也知道怎樣處豐富；或飽足，或飢餓；或有餘，或缺乏，隨事隨在，我都得了秘訣。我靠著那加給我力量的，凡事都能做。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7171" y="3848100"/>
            <a:ext cx="6307972" cy="6283138"/>
          </a:xfrm>
          <a:custGeom>
            <a:avLst/>
            <a:gdLst/>
            <a:ahLst/>
            <a:cxnLst/>
            <a:rect l="l" t="t" r="r" b="b"/>
            <a:pathLst>
              <a:path w="6307972" h="6283138">
                <a:moveTo>
                  <a:pt x="0" y="0"/>
                </a:moveTo>
                <a:lnTo>
                  <a:pt x="6307972" y="0"/>
                </a:lnTo>
                <a:lnTo>
                  <a:pt x="6307972" y="6283138"/>
                </a:lnTo>
                <a:lnTo>
                  <a:pt x="0" y="6283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3" name="Freeform 3"/>
          <p:cNvSpPr/>
          <p:nvPr/>
        </p:nvSpPr>
        <p:spPr>
          <a:xfrm>
            <a:off x="6008233" y="2593603"/>
            <a:ext cx="6271534" cy="6312258"/>
          </a:xfrm>
          <a:custGeom>
            <a:avLst/>
            <a:gdLst/>
            <a:ahLst/>
            <a:cxnLst/>
            <a:rect l="l" t="t" r="r" b="b"/>
            <a:pathLst>
              <a:path w="6271534" h="6312258">
                <a:moveTo>
                  <a:pt x="0" y="0"/>
                </a:moveTo>
                <a:lnTo>
                  <a:pt x="6271534" y="0"/>
                </a:lnTo>
                <a:lnTo>
                  <a:pt x="6271534" y="6312258"/>
                </a:lnTo>
                <a:lnTo>
                  <a:pt x="0" y="63122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4" name="Freeform 4"/>
          <p:cNvSpPr/>
          <p:nvPr/>
        </p:nvSpPr>
        <p:spPr>
          <a:xfrm>
            <a:off x="12115800" y="35052"/>
            <a:ext cx="6338145" cy="6288629"/>
          </a:xfrm>
          <a:custGeom>
            <a:avLst/>
            <a:gdLst/>
            <a:ahLst/>
            <a:cxnLst/>
            <a:rect l="l" t="t" r="r" b="b"/>
            <a:pathLst>
              <a:path w="6338145" h="6288629">
                <a:moveTo>
                  <a:pt x="0" y="0"/>
                </a:moveTo>
                <a:lnTo>
                  <a:pt x="6338145" y="0"/>
                </a:lnTo>
                <a:lnTo>
                  <a:pt x="6338145" y="6288629"/>
                </a:lnTo>
                <a:lnTo>
                  <a:pt x="0" y="62886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zh-HK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886261"/>
            <a:ext cx="8052274" cy="2172926"/>
            <a:chOff x="0" y="0"/>
            <a:chExt cx="2120764" cy="5722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20764" cy="572293"/>
            </a:xfrm>
            <a:custGeom>
              <a:avLst/>
              <a:gdLst/>
              <a:ahLst/>
              <a:cxnLst/>
              <a:rect l="l" t="t" r="r" b="b"/>
              <a:pathLst>
                <a:path w="2120764" h="572293">
                  <a:moveTo>
                    <a:pt x="24036" y="0"/>
                  </a:moveTo>
                  <a:lnTo>
                    <a:pt x="2096727" y="0"/>
                  </a:lnTo>
                  <a:cubicBezTo>
                    <a:pt x="2110002" y="0"/>
                    <a:pt x="2120764" y="10761"/>
                    <a:pt x="2120764" y="24036"/>
                  </a:cubicBezTo>
                  <a:lnTo>
                    <a:pt x="2120764" y="548257"/>
                  </a:lnTo>
                  <a:cubicBezTo>
                    <a:pt x="2120764" y="554632"/>
                    <a:pt x="2118231" y="560746"/>
                    <a:pt x="2113724" y="565253"/>
                  </a:cubicBezTo>
                  <a:cubicBezTo>
                    <a:pt x="2109216" y="569761"/>
                    <a:pt x="2103102" y="572293"/>
                    <a:pt x="2096727" y="572293"/>
                  </a:cubicBezTo>
                  <a:lnTo>
                    <a:pt x="24036" y="572293"/>
                  </a:lnTo>
                  <a:cubicBezTo>
                    <a:pt x="10761" y="572293"/>
                    <a:pt x="0" y="561532"/>
                    <a:pt x="0" y="548257"/>
                  </a:cubicBezTo>
                  <a:lnTo>
                    <a:pt x="0" y="24036"/>
                  </a:lnTo>
                  <a:cubicBezTo>
                    <a:pt x="0" y="10761"/>
                    <a:pt x="10761" y="0"/>
                    <a:pt x="24036" y="0"/>
                  </a:cubicBezTo>
                  <a:close/>
                </a:path>
              </a:pathLst>
            </a:custGeom>
            <a:solidFill>
              <a:srgbClr val="FEC045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20764" cy="6103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4058410"/>
            <a:ext cx="8429048" cy="5648459"/>
            <a:chOff x="0" y="0"/>
            <a:chExt cx="2219996" cy="14876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19996" cy="1487660"/>
            </a:xfrm>
            <a:custGeom>
              <a:avLst/>
              <a:gdLst/>
              <a:ahLst/>
              <a:cxnLst/>
              <a:rect l="l" t="t" r="r" b="b"/>
              <a:pathLst>
                <a:path w="2219996" h="1487660">
                  <a:moveTo>
                    <a:pt x="22962" y="0"/>
                  </a:moveTo>
                  <a:lnTo>
                    <a:pt x="2197034" y="0"/>
                  </a:lnTo>
                  <a:cubicBezTo>
                    <a:pt x="2203124" y="0"/>
                    <a:pt x="2208964" y="2419"/>
                    <a:pt x="2213271" y="6725"/>
                  </a:cubicBezTo>
                  <a:cubicBezTo>
                    <a:pt x="2217577" y="11032"/>
                    <a:pt x="2219996" y="16872"/>
                    <a:pt x="2219996" y="22962"/>
                  </a:cubicBezTo>
                  <a:lnTo>
                    <a:pt x="2219996" y="1464698"/>
                  </a:lnTo>
                  <a:cubicBezTo>
                    <a:pt x="2219996" y="1470788"/>
                    <a:pt x="2217577" y="1476628"/>
                    <a:pt x="2213271" y="1480934"/>
                  </a:cubicBezTo>
                  <a:cubicBezTo>
                    <a:pt x="2208964" y="1485241"/>
                    <a:pt x="2203124" y="1487660"/>
                    <a:pt x="2197034" y="1487660"/>
                  </a:cubicBezTo>
                  <a:lnTo>
                    <a:pt x="22962" y="1487660"/>
                  </a:lnTo>
                  <a:cubicBezTo>
                    <a:pt x="16872" y="1487660"/>
                    <a:pt x="11032" y="1485241"/>
                    <a:pt x="6725" y="1480934"/>
                  </a:cubicBezTo>
                  <a:cubicBezTo>
                    <a:pt x="2419" y="1476628"/>
                    <a:pt x="0" y="1470788"/>
                    <a:pt x="0" y="1464698"/>
                  </a:cubicBezTo>
                  <a:lnTo>
                    <a:pt x="0" y="22962"/>
                  </a:lnTo>
                  <a:cubicBezTo>
                    <a:pt x="0" y="16872"/>
                    <a:pt x="2419" y="11032"/>
                    <a:pt x="6725" y="6725"/>
                  </a:cubicBezTo>
                  <a:cubicBezTo>
                    <a:pt x="11032" y="2419"/>
                    <a:pt x="16872" y="0"/>
                    <a:pt x="22962" y="0"/>
                  </a:cubicBezTo>
                  <a:close/>
                </a:path>
              </a:pathLst>
            </a:custGeom>
            <a:solidFill>
              <a:srgbClr val="F7F1EB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2219996" cy="15448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8804176" y="-51899"/>
            <a:ext cx="10007378" cy="8411027"/>
          </a:xfrm>
          <a:custGeom>
            <a:avLst/>
            <a:gdLst/>
            <a:ahLst/>
            <a:cxnLst/>
            <a:rect l="l" t="t" r="r" b="b"/>
            <a:pathLst>
              <a:path w="10007378" h="8411027">
                <a:moveTo>
                  <a:pt x="0" y="0"/>
                </a:moveTo>
                <a:lnTo>
                  <a:pt x="10007377" y="0"/>
                </a:lnTo>
                <a:lnTo>
                  <a:pt x="10007377" y="8411026"/>
                </a:lnTo>
                <a:lnTo>
                  <a:pt x="0" y="84110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10" name="Freeform 10"/>
          <p:cNvSpPr/>
          <p:nvPr/>
        </p:nvSpPr>
        <p:spPr>
          <a:xfrm flipH="1">
            <a:off x="9144000" y="1506433"/>
            <a:ext cx="9092667" cy="7274133"/>
          </a:xfrm>
          <a:custGeom>
            <a:avLst/>
            <a:gdLst/>
            <a:ahLst/>
            <a:cxnLst/>
            <a:rect l="l" t="t" r="r" b="b"/>
            <a:pathLst>
              <a:path w="9092667" h="7274133">
                <a:moveTo>
                  <a:pt x="9092667" y="0"/>
                </a:moveTo>
                <a:lnTo>
                  <a:pt x="0" y="0"/>
                </a:lnTo>
                <a:lnTo>
                  <a:pt x="0" y="7274134"/>
                </a:lnTo>
                <a:lnTo>
                  <a:pt x="9092667" y="7274134"/>
                </a:lnTo>
                <a:lnTo>
                  <a:pt x="9092667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HK" altLang="en-US" dirty="0">
              <a:highlight>
                <a:srgbClr val="00FF00"/>
              </a:highlight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328081" y="3234563"/>
            <a:ext cx="6931219" cy="3648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49"/>
              </a:lnSpc>
            </a:pPr>
            <a:r>
              <a:rPr lang="en-US" sz="44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凡</a:t>
            </a:r>
            <a:r>
              <a:rPr lang="en-US" sz="4499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只能吃奶的</a:t>
            </a:r>
            <a:r>
              <a:rPr lang="en-US" sz="44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都不熟練仁義的道理，因為他是嬰孩；惟獨長大成人的才</a:t>
            </a:r>
            <a:r>
              <a:rPr lang="en-US" sz="4499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能吃乾糧</a:t>
            </a:r>
            <a:r>
              <a:rPr lang="en-US" sz="44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；他們的心竅習練得通達，就能分辨好歹了</a:t>
            </a:r>
            <a:r>
              <a:rPr lang="en-US" sz="44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。(來5:13-14)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07118" y="1732039"/>
            <a:ext cx="6895439" cy="1058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99"/>
              </a:lnSpc>
            </a:pPr>
            <a:r>
              <a:rPr lang="en-US" sz="9999" b="1" spc="-99" dirty="0" err="1">
                <a:solidFill>
                  <a:srgbClr val="0F2F76"/>
                </a:solidFill>
                <a:latin typeface="Impact"/>
                <a:ea typeface="Impact"/>
                <a:cs typeface="Impact"/>
                <a:sym typeface="Impact"/>
              </a:rPr>
              <a:t>初級</a:t>
            </a:r>
            <a:r>
              <a:rPr lang="en-US" sz="9999" spc="-99" dirty="0" err="1">
                <a:solidFill>
                  <a:srgbClr val="0F2F76"/>
                </a:solidFill>
                <a:latin typeface="Impact"/>
                <a:ea typeface="Impact"/>
                <a:cs typeface="Impact"/>
                <a:sym typeface="Impact"/>
              </a:rPr>
              <a:t>?</a:t>
            </a:r>
            <a:r>
              <a:rPr lang="en-US" sz="9999" b="1" spc="-99" dirty="0" err="1">
                <a:solidFill>
                  <a:srgbClr val="0F2F76"/>
                </a:solidFill>
                <a:latin typeface="Impact"/>
                <a:ea typeface="Impact"/>
                <a:cs typeface="Impact"/>
                <a:sym typeface="Impact"/>
              </a:rPr>
              <a:t>高級</a:t>
            </a:r>
            <a:r>
              <a:rPr lang="en-US" sz="9999" spc="-99" dirty="0">
                <a:solidFill>
                  <a:srgbClr val="0F2F76"/>
                </a:solidFill>
                <a:latin typeface="Impact"/>
                <a:ea typeface="Impact"/>
                <a:cs typeface="Impact"/>
                <a:sym typeface="Impact"/>
              </a:rPr>
              <a:t>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05473" y="4372779"/>
            <a:ext cx="7675501" cy="5114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49"/>
              </a:lnSpc>
            </a:pPr>
            <a:r>
              <a:rPr lang="en-US" sz="44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弟兄們，我從前對你們說話，不能把你們當作</a:t>
            </a:r>
            <a:r>
              <a:rPr lang="en-US" sz="4499" b="1" dirty="0">
                <a:solidFill>
                  <a:srgbClr val="FF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屬靈的</a:t>
            </a:r>
            <a:r>
              <a:rPr lang="en-US" sz="44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，只得把你們當作</a:t>
            </a:r>
            <a:r>
              <a:rPr lang="en-US" sz="4499" b="1" dirty="0">
                <a:solidFill>
                  <a:srgbClr val="FF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屬肉體</a:t>
            </a:r>
            <a:r>
              <a:rPr lang="en-US" sz="44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，在基督裏為</a:t>
            </a:r>
            <a:r>
              <a:rPr lang="en-US" sz="4499" b="1" dirty="0">
                <a:solidFill>
                  <a:srgbClr val="FF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嬰孩</a:t>
            </a:r>
            <a:r>
              <a:rPr lang="en-US" sz="44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的。我是</a:t>
            </a:r>
            <a:r>
              <a:rPr lang="en-US" sz="4499" b="1" dirty="0">
                <a:solidFill>
                  <a:srgbClr val="FF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用奶餵你們</a:t>
            </a:r>
            <a:r>
              <a:rPr lang="en-US" sz="44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，沒有</a:t>
            </a:r>
            <a:r>
              <a:rPr lang="en-US" sz="4499" b="1" dirty="0">
                <a:solidFill>
                  <a:srgbClr val="FF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用飯餵你們</a:t>
            </a:r>
            <a:r>
              <a:rPr lang="en-US" sz="44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。那時你們不能吃，就是如今還是不能。</a:t>
            </a:r>
          </a:p>
          <a:p>
            <a:pPr algn="l">
              <a:lnSpc>
                <a:spcPts val="5849"/>
              </a:lnSpc>
            </a:pPr>
            <a:r>
              <a:rPr lang="en-US" sz="44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(林前3:1-2)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95306" y="1670056"/>
            <a:ext cx="8358436" cy="8616944"/>
          </a:xfrm>
          <a:custGeom>
            <a:avLst/>
            <a:gdLst/>
            <a:ahLst/>
            <a:cxnLst/>
            <a:rect l="l" t="t" r="r" b="b"/>
            <a:pathLst>
              <a:path w="8358436" h="8616944">
                <a:moveTo>
                  <a:pt x="0" y="0"/>
                </a:moveTo>
                <a:lnTo>
                  <a:pt x="8358436" y="0"/>
                </a:lnTo>
                <a:lnTo>
                  <a:pt x="8358436" y="8616944"/>
                </a:lnTo>
                <a:lnTo>
                  <a:pt x="0" y="86169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49390" y="3700175"/>
            <a:ext cx="6389220" cy="6586825"/>
          </a:xfrm>
          <a:custGeom>
            <a:avLst/>
            <a:gdLst/>
            <a:ahLst/>
            <a:cxnLst/>
            <a:rect l="l" t="t" r="r" b="b"/>
            <a:pathLst>
              <a:path w="6389220" h="6586825">
                <a:moveTo>
                  <a:pt x="0" y="0"/>
                </a:moveTo>
                <a:lnTo>
                  <a:pt x="6389220" y="0"/>
                </a:lnTo>
                <a:lnTo>
                  <a:pt x="6389220" y="6586825"/>
                </a:lnTo>
                <a:lnTo>
                  <a:pt x="0" y="65868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sp>
        <p:nvSpPr>
          <p:cNvPr id="3" name="TextBox 3"/>
          <p:cNvSpPr txBox="1"/>
          <p:nvPr/>
        </p:nvSpPr>
        <p:spPr>
          <a:xfrm>
            <a:off x="1066800" y="1519390"/>
            <a:ext cx="16325454" cy="11017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來自撒但的就是試探</a:t>
            </a:r>
            <a:r>
              <a:rPr lang="en-US" sz="64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? </a:t>
            </a:r>
            <a:r>
              <a:rPr lang="en-US" sz="6499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來自上帝的就是試煉</a:t>
            </a:r>
            <a:r>
              <a:rPr lang="en-US" sz="64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zh-HK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822118" y="771643"/>
            <a:ext cx="7736834" cy="1341720"/>
            <a:chOff x="0" y="0"/>
            <a:chExt cx="2037685" cy="3533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37685" cy="353375"/>
            </a:xfrm>
            <a:custGeom>
              <a:avLst/>
              <a:gdLst/>
              <a:ahLst/>
              <a:cxnLst/>
              <a:rect l="l" t="t" r="r" b="b"/>
              <a:pathLst>
                <a:path w="2037685" h="353375">
                  <a:moveTo>
                    <a:pt x="25016" y="0"/>
                  </a:moveTo>
                  <a:lnTo>
                    <a:pt x="2012668" y="0"/>
                  </a:lnTo>
                  <a:cubicBezTo>
                    <a:pt x="2019303" y="0"/>
                    <a:pt x="2025666" y="2636"/>
                    <a:pt x="2030357" y="7327"/>
                  </a:cubicBezTo>
                  <a:cubicBezTo>
                    <a:pt x="2035049" y="12019"/>
                    <a:pt x="2037685" y="18382"/>
                    <a:pt x="2037685" y="25016"/>
                  </a:cubicBezTo>
                  <a:lnTo>
                    <a:pt x="2037685" y="328358"/>
                  </a:lnTo>
                  <a:cubicBezTo>
                    <a:pt x="2037685" y="342174"/>
                    <a:pt x="2026484" y="353375"/>
                    <a:pt x="2012668" y="353375"/>
                  </a:cubicBezTo>
                  <a:lnTo>
                    <a:pt x="25016" y="353375"/>
                  </a:lnTo>
                  <a:cubicBezTo>
                    <a:pt x="11200" y="353375"/>
                    <a:pt x="0" y="342174"/>
                    <a:pt x="0" y="328358"/>
                  </a:cubicBezTo>
                  <a:lnTo>
                    <a:pt x="0" y="25016"/>
                  </a:lnTo>
                  <a:cubicBezTo>
                    <a:pt x="0" y="11200"/>
                    <a:pt x="11200" y="0"/>
                    <a:pt x="25016" y="0"/>
                  </a:cubicBezTo>
                  <a:close/>
                </a:path>
              </a:pathLst>
            </a:custGeom>
            <a:solidFill>
              <a:srgbClr val="FEC045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37685" cy="391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22118" y="1213347"/>
            <a:ext cx="7553578" cy="979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9600" spc="-90" dirty="0">
                <a:solidFill>
                  <a:srgbClr val="0F2F76"/>
                </a:solidFill>
                <a:latin typeface="Forte" panose="03060902040502070203" pitchFamily="66" charset="0"/>
                <a:ea typeface="Garet"/>
                <a:cs typeface="Garet"/>
                <a:sym typeface="Garet"/>
              </a:rPr>
              <a:t>π</a:t>
            </a:r>
            <a:r>
              <a:rPr lang="en-US" sz="9600" spc="-90" dirty="0" err="1">
                <a:solidFill>
                  <a:srgbClr val="0F2F76"/>
                </a:solidFill>
                <a:latin typeface="Forte" panose="03060902040502070203" pitchFamily="66" charset="0"/>
                <a:ea typeface="Garet"/>
                <a:cs typeface="Garet"/>
                <a:sym typeface="Garet"/>
              </a:rPr>
              <a:t>ειρ</a:t>
            </a:r>
            <a:r>
              <a:rPr lang="en-US" sz="9600" spc="-90" dirty="0">
                <a:solidFill>
                  <a:srgbClr val="0F2F76"/>
                </a:solidFill>
                <a:latin typeface="Forte" panose="03060902040502070203" pitchFamily="66" charset="0"/>
                <a:ea typeface="Garet"/>
                <a:cs typeface="Garet"/>
                <a:sym typeface="Garet"/>
              </a:rPr>
              <a:t>ασμός</a:t>
            </a:r>
          </a:p>
        </p:txBody>
      </p:sp>
      <p:sp>
        <p:nvSpPr>
          <p:cNvPr id="7" name="Freeform 7"/>
          <p:cNvSpPr/>
          <p:nvPr/>
        </p:nvSpPr>
        <p:spPr>
          <a:xfrm rot="2700000">
            <a:off x="12234101" y="-250001"/>
            <a:ext cx="4163011" cy="4163011"/>
          </a:xfrm>
          <a:custGeom>
            <a:avLst/>
            <a:gdLst/>
            <a:ahLst/>
            <a:cxnLst/>
            <a:rect l="l" t="t" r="r" b="b"/>
            <a:pathLst>
              <a:path w="4163011" h="4163011">
                <a:moveTo>
                  <a:pt x="0" y="0"/>
                </a:moveTo>
                <a:lnTo>
                  <a:pt x="4163011" y="0"/>
                </a:lnTo>
                <a:lnTo>
                  <a:pt x="4163011" y="4163011"/>
                </a:lnTo>
                <a:lnTo>
                  <a:pt x="0" y="416301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HK" altLang="en-US"/>
          </a:p>
        </p:txBody>
      </p:sp>
      <p:grpSp>
        <p:nvGrpSpPr>
          <p:cNvPr id="8" name="Group 8"/>
          <p:cNvGrpSpPr/>
          <p:nvPr/>
        </p:nvGrpSpPr>
        <p:grpSpPr>
          <a:xfrm>
            <a:off x="5801176" y="3140570"/>
            <a:ext cx="11458124" cy="2421011"/>
            <a:chOff x="0" y="0"/>
            <a:chExt cx="3923509" cy="82900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23509" cy="829007"/>
            </a:xfrm>
            <a:custGeom>
              <a:avLst/>
              <a:gdLst/>
              <a:ahLst/>
              <a:cxnLst/>
              <a:rect l="l" t="t" r="r" b="b"/>
              <a:pathLst>
                <a:path w="3923509" h="829007">
                  <a:moveTo>
                    <a:pt x="16892" y="0"/>
                  </a:moveTo>
                  <a:lnTo>
                    <a:pt x="3906617" y="0"/>
                  </a:lnTo>
                  <a:cubicBezTo>
                    <a:pt x="3915946" y="0"/>
                    <a:pt x="3923509" y="7563"/>
                    <a:pt x="3923509" y="16892"/>
                  </a:cubicBezTo>
                  <a:lnTo>
                    <a:pt x="3923509" y="812115"/>
                  </a:lnTo>
                  <a:cubicBezTo>
                    <a:pt x="3923509" y="816595"/>
                    <a:pt x="3921729" y="820891"/>
                    <a:pt x="3918562" y="824059"/>
                  </a:cubicBezTo>
                  <a:cubicBezTo>
                    <a:pt x="3915394" y="827227"/>
                    <a:pt x="3911097" y="829007"/>
                    <a:pt x="3906617" y="829007"/>
                  </a:cubicBezTo>
                  <a:lnTo>
                    <a:pt x="16892" y="829007"/>
                  </a:lnTo>
                  <a:cubicBezTo>
                    <a:pt x="7563" y="829007"/>
                    <a:pt x="0" y="821444"/>
                    <a:pt x="0" y="812115"/>
                  </a:cubicBezTo>
                  <a:lnTo>
                    <a:pt x="0" y="16892"/>
                  </a:lnTo>
                  <a:cubicBezTo>
                    <a:pt x="0" y="7563"/>
                    <a:pt x="7563" y="0"/>
                    <a:pt x="16892" y="0"/>
                  </a:cubicBezTo>
                  <a:close/>
                </a:path>
              </a:pathLst>
            </a:custGeom>
            <a:solidFill>
              <a:srgbClr val="F7F1EB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3923509" cy="8861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642852" y="6317480"/>
            <a:ext cx="11458124" cy="3385670"/>
            <a:chOff x="0" y="0"/>
            <a:chExt cx="3923509" cy="115932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923509" cy="1159327"/>
            </a:xfrm>
            <a:custGeom>
              <a:avLst/>
              <a:gdLst/>
              <a:ahLst/>
              <a:cxnLst/>
              <a:rect l="l" t="t" r="r" b="b"/>
              <a:pathLst>
                <a:path w="3923509" h="1159327">
                  <a:moveTo>
                    <a:pt x="16892" y="0"/>
                  </a:moveTo>
                  <a:lnTo>
                    <a:pt x="3906617" y="0"/>
                  </a:lnTo>
                  <a:cubicBezTo>
                    <a:pt x="3915946" y="0"/>
                    <a:pt x="3923509" y="7563"/>
                    <a:pt x="3923509" y="16892"/>
                  </a:cubicBezTo>
                  <a:lnTo>
                    <a:pt x="3923509" y="1142435"/>
                  </a:lnTo>
                  <a:cubicBezTo>
                    <a:pt x="3923509" y="1146915"/>
                    <a:pt x="3921729" y="1151211"/>
                    <a:pt x="3918562" y="1154379"/>
                  </a:cubicBezTo>
                  <a:cubicBezTo>
                    <a:pt x="3915394" y="1157547"/>
                    <a:pt x="3911097" y="1159327"/>
                    <a:pt x="3906617" y="1159327"/>
                  </a:cubicBezTo>
                  <a:lnTo>
                    <a:pt x="16892" y="1159327"/>
                  </a:lnTo>
                  <a:cubicBezTo>
                    <a:pt x="7563" y="1159327"/>
                    <a:pt x="0" y="1151764"/>
                    <a:pt x="0" y="1142435"/>
                  </a:cubicBezTo>
                  <a:lnTo>
                    <a:pt x="0" y="16892"/>
                  </a:lnTo>
                  <a:cubicBezTo>
                    <a:pt x="0" y="7563"/>
                    <a:pt x="7563" y="0"/>
                    <a:pt x="16892" y="0"/>
                  </a:cubicBezTo>
                  <a:close/>
                </a:path>
              </a:pathLst>
            </a:custGeom>
            <a:solidFill>
              <a:srgbClr val="F7F1EB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3923509" cy="12164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39138" y="3297923"/>
            <a:ext cx="3731894" cy="1930021"/>
            <a:chOff x="0" y="0"/>
            <a:chExt cx="1277881" cy="66088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77881" cy="660881"/>
            </a:xfrm>
            <a:custGeom>
              <a:avLst/>
              <a:gdLst/>
              <a:ahLst/>
              <a:cxnLst/>
              <a:rect l="l" t="t" r="r" b="b"/>
              <a:pathLst>
                <a:path w="1277881" h="660881">
                  <a:moveTo>
                    <a:pt x="51863" y="0"/>
                  </a:moveTo>
                  <a:lnTo>
                    <a:pt x="1226018" y="0"/>
                  </a:lnTo>
                  <a:cubicBezTo>
                    <a:pt x="1239773" y="0"/>
                    <a:pt x="1252964" y="5464"/>
                    <a:pt x="1262691" y="15190"/>
                  </a:cubicBezTo>
                  <a:cubicBezTo>
                    <a:pt x="1272417" y="24917"/>
                    <a:pt x="1277881" y="38108"/>
                    <a:pt x="1277881" y="51863"/>
                  </a:cubicBezTo>
                  <a:lnTo>
                    <a:pt x="1277881" y="609018"/>
                  </a:lnTo>
                  <a:cubicBezTo>
                    <a:pt x="1277881" y="622773"/>
                    <a:pt x="1272417" y="635964"/>
                    <a:pt x="1262691" y="645690"/>
                  </a:cubicBezTo>
                  <a:cubicBezTo>
                    <a:pt x="1252964" y="655417"/>
                    <a:pt x="1239773" y="660881"/>
                    <a:pt x="1226018" y="660881"/>
                  </a:cubicBezTo>
                  <a:lnTo>
                    <a:pt x="51863" y="660881"/>
                  </a:lnTo>
                  <a:cubicBezTo>
                    <a:pt x="38108" y="660881"/>
                    <a:pt x="24917" y="655417"/>
                    <a:pt x="15190" y="645690"/>
                  </a:cubicBezTo>
                  <a:cubicBezTo>
                    <a:pt x="5464" y="635964"/>
                    <a:pt x="0" y="622773"/>
                    <a:pt x="0" y="609018"/>
                  </a:cubicBezTo>
                  <a:lnTo>
                    <a:pt x="0" y="51863"/>
                  </a:lnTo>
                  <a:cubicBezTo>
                    <a:pt x="0" y="38108"/>
                    <a:pt x="5464" y="24917"/>
                    <a:pt x="15190" y="15190"/>
                  </a:cubicBezTo>
                  <a:cubicBezTo>
                    <a:pt x="24917" y="5464"/>
                    <a:pt x="38108" y="0"/>
                    <a:pt x="51863" y="0"/>
                  </a:cubicBezTo>
                  <a:close/>
                </a:path>
              </a:pathLst>
            </a:custGeom>
            <a:solidFill>
              <a:srgbClr val="0F2F76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1277881" cy="7180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39138" y="6817936"/>
            <a:ext cx="3731894" cy="2043949"/>
            <a:chOff x="0" y="0"/>
            <a:chExt cx="1277881" cy="69989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77881" cy="699892"/>
            </a:xfrm>
            <a:custGeom>
              <a:avLst/>
              <a:gdLst/>
              <a:ahLst/>
              <a:cxnLst/>
              <a:rect l="l" t="t" r="r" b="b"/>
              <a:pathLst>
                <a:path w="1277881" h="699892">
                  <a:moveTo>
                    <a:pt x="51863" y="0"/>
                  </a:moveTo>
                  <a:lnTo>
                    <a:pt x="1226018" y="0"/>
                  </a:lnTo>
                  <a:cubicBezTo>
                    <a:pt x="1239773" y="0"/>
                    <a:pt x="1252964" y="5464"/>
                    <a:pt x="1262691" y="15190"/>
                  </a:cubicBezTo>
                  <a:cubicBezTo>
                    <a:pt x="1272417" y="24917"/>
                    <a:pt x="1277881" y="38108"/>
                    <a:pt x="1277881" y="51863"/>
                  </a:cubicBezTo>
                  <a:lnTo>
                    <a:pt x="1277881" y="648029"/>
                  </a:lnTo>
                  <a:cubicBezTo>
                    <a:pt x="1277881" y="661784"/>
                    <a:pt x="1272417" y="674976"/>
                    <a:pt x="1262691" y="684702"/>
                  </a:cubicBezTo>
                  <a:cubicBezTo>
                    <a:pt x="1252964" y="694428"/>
                    <a:pt x="1239773" y="699892"/>
                    <a:pt x="1226018" y="699892"/>
                  </a:cubicBezTo>
                  <a:lnTo>
                    <a:pt x="51863" y="699892"/>
                  </a:lnTo>
                  <a:cubicBezTo>
                    <a:pt x="38108" y="699892"/>
                    <a:pt x="24917" y="694428"/>
                    <a:pt x="15190" y="684702"/>
                  </a:cubicBezTo>
                  <a:cubicBezTo>
                    <a:pt x="5464" y="674976"/>
                    <a:pt x="0" y="661784"/>
                    <a:pt x="0" y="648029"/>
                  </a:cubicBezTo>
                  <a:lnTo>
                    <a:pt x="0" y="51863"/>
                  </a:lnTo>
                  <a:cubicBezTo>
                    <a:pt x="0" y="38108"/>
                    <a:pt x="5464" y="24917"/>
                    <a:pt x="15190" y="15190"/>
                  </a:cubicBezTo>
                  <a:cubicBezTo>
                    <a:pt x="24917" y="5464"/>
                    <a:pt x="38108" y="0"/>
                    <a:pt x="51863" y="0"/>
                  </a:cubicBezTo>
                  <a:close/>
                </a:path>
              </a:pathLst>
            </a:custGeom>
            <a:solidFill>
              <a:srgbClr val="8C0909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1277881" cy="757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6235572" y="3418383"/>
            <a:ext cx="10589331" cy="1797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49"/>
              </a:lnSpc>
            </a:pPr>
            <a:r>
              <a:rPr lang="en-US" sz="54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我的弟兄們，你們落在百般</a:t>
            </a:r>
            <a:r>
              <a:rPr lang="en-US" sz="5499" b="1" dirty="0" err="1">
                <a:solidFill>
                  <a:srgbClr val="FF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試煉</a:t>
            </a:r>
            <a:r>
              <a:rPr lang="en-US" sz="54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中，都要以為大喜樂</a:t>
            </a:r>
            <a:r>
              <a:rPr lang="en-US" sz="54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；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018374" y="6679672"/>
            <a:ext cx="11023728" cy="360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49"/>
              </a:lnSpc>
            </a:pPr>
            <a:r>
              <a:rPr lang="en-US" sz="54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忍受</a:t>
            </a:r>
            <a:r>
              <a:rPr lang="en-US" sz="5499" b="1" dirty="0" err="1">
                <a:solidFill>
                  <a:srgbClr val="FF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試探</a:t>
            </a:r>
            <a:r>
              <a:rPr lang="en-US" sz="5499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的人是有福的，因為他經過試驗以後，必得生命的冠冕；這是主應許給那些愛他之人的</a:t>
            </a:r>
            <a:r>
              <a:rPr lang="en-US" sz="5499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。</a:t>
            </a:r>
          </a:p>
          <a:p>
            <a:pPr algn="l">
              <a:lnSpc>
                <a:spcPts val="7149"/>
              </a:lnSpc>
            </a:pPr>
            <a:endParaRPr lang="en-US" sz="5499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526027" y="3788271"/>
            <a:ext cx="3158115" cy="892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9"/>
              </a:lnSpc>
            </a:pPr>
            <a:r>
              <a:rPr lang="en-US" sz="54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雅1:2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26027" y="7365247"/>
            <a:ext cx="3158115" cy="892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9"/>
              </a:lnSpc>
            </a:pPr>
            <a:r>
              <a:rPr lang="en-US" sz="54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雅1:12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zh-HK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3631"/>
            <a:ext cx="18288000" cy="1822697"/>
            <a:chOff x="0" y="0"/>
            <a:chExt cx="4816593" cy="4800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80052"/>
            </a:xfrm>
            <a:custGeom>
              <a:avLst/>
              <a:gdLst/>
              <a:ahLst/>
              <a:cxnLst/>
              <a:rect l="l" t="t" r="r" b="b"/>
              <a:pathLst>
                <a:path w="4816592" h="480052">
                  <a:moveTo>
                    <a:pt x="0" y="0"/>
                  </a:moveTo>
                  <a:lnTo>
                    <a:pt x="4816592" y="0"/>
                  </a:lnTo>
                  <a:lnTo>
                    <a:pt x="4816592" y="480052"/>
                  </a:lnTo>
                  <a:lnTo>
                    <a:pt x="0" y="480052"/>
                  </a:lnTo>
                  <a:close/>
                </a:path>
              </a:pathLst>
            </a:custGeom>
            <a:solidFill>
              <a:srgbClr val="0F2F76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816593" cy="5372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17904" y="1028700"/>
            <a:ext cx="15108874" cy="1341720"/>
            <a:chOff x="0" y="0"/>
            <a:chExt cx="3979292" cy="3533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979292" cy="353375"/>
            </a:xfrm>
            <a:custGeom>
              <a:avLst/>
              <a:gdLst/>
              <a:ahLst/>
              <a:cxnLst/>
              <a:rect l="l" t="t" r="r" b="b"/>
              <a:pathLst>
                <a:path w="3979292" h="353375">
                  <a:moveTo>
                    <a:pt x="12810" y="0"/>
                  </a:moveTo>
                  <a:lnTo>
                    <a:pt x="3966482" y="0"/>
                  </a:lnTo>
                  <a:cubicBezTo>
                    <a:pt x="3969879" y="0"/>
                    <a:pt x="3973138" y="1350"/>
                    <a:pt x="3975540" y="3752"/>
                  </a:cubicBezTo>
                  <a:cubicBezTo>
                    <a:pt x="3977942" y="6154"/>
                    <a:pt x="3979292" y="9413"/>
                    <a:pt x="3979292" y="12810"/>
                  </a:cubicBezTo>
                  <a:lnTo>
                    <a:pt x="3979292" y="340564"/>
                  </a:lnTo>
                  <a:cubicBezTo>
                    <a:pt x="3979292" y="343962"/>
                    <a:pt x="3977942" y="347220"/>
                    <a:pt x="3975540" y="349623"/>
                  </a:cubicBezTo>
                  <a:cubicBezTo>
                    <a:pt x="3973138" y="352025"/>
                    <a:pt x="3969879" y="353375"/>
                    <a:pt x="3966482" y="353375"/>
                  </a:cubicBezTo>
                  <a:lnTo>
                    <a:pt x="12810" y="353375"/>
                  </a:lnTo>
                  <a:cubicBezTo>
                    <a:pt x="9413" y="353375"/>
                    <a:pt x="6154" y="352025"/>
                    <a:pt x="3752" y="349623"/>
                  </a:cubicBezTo>
                  <a:cubicBezTo>
                    <a:pt x="1350" y="347220"/>
                    <a:pt x="0" y="343962"/>
                    <a:pt x="0" y="340564"/>
                  </a:cubicBezTo>
                  <a:lnTo>
                    <a:pt x="0" y="12810"/>
                  </a:lnTo>
                  <a:cubicBezTo>
                    <a:pt x="0" y="9413"/>
                    <a:pt x="1350" y="6154"/>
                    <a:pt x="3752" y="3752"/>
                  </a:cubicBezTo>
                  <a:cubicBezTo>
                    <a:pt x="6154" y="1350"/>
                    <a:pt x="9413" y="0"/>
                    <a:pt x="12810" y="0"/>
                  </a:cubicBezTo>
                  <a:close/>
                </a:path>
              </a:pathLst>
            </a:custGeom>
            <a:solidFill>
              <a:srgbClr val="FEC045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979292" cy="391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610599" y="1302857"/>
            <a:ext cx="13708973" cy="952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9000" b="1" spc="-90" dirty="0" err="1">
                <a:solidFill>
                  <a:srgbClr val="0F2F76"/>
                </a:solidFill>
                <a:latin typeface="Impact"/>
                <a:ea typeface="Impact"/>
                <a:cs typeface="Impact"/>
                <a:sym typeface="Impact"/>
              </a:rPr>
              <a:t>試探與試</a:t>
            </a:r>
            <a:r>
              <a:rPr lang="zh-TW" altLang="en-US" sz="9000" b="1" spc="-90" dirty="0">
                <a:solidFill>
                  <a:srgbClr val="0F2F76"/>
                </a:solidFill>
                <a:latin typeface="Impact"/>
                <a:ea typeface="Impact"/>
                <a:cs typeface="Impact"/>
                <a:sym typeface="Impact"/>
              </a:rPr>
              <a:t>煉</a:t>
            </a:r>
            <a:r>
              <a:rPr lang="en-US" sz="9000" b="1" spc="-90" dirty="0">
                <a:solidFill>
                  <a:srgbClr val="0F2F76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-US" sz="9000" b="1" spc="-90" dirty="0" err="1">
                <a:solidFill>
                  <a:srgbClr val="0F2F76"/>
                </a:solidFill>
                <a:latin typeface="Impact"/>
                <a:ea typeface="Impact"/>
                <a:cs typeface="Impact"/>
                <a:sym typeface="Impact"/>
              </a:rPr>
              <a:t>不一定是壞事</a:t>
            </a:r>
            <a:endParaRPr lang="en-US" sz="9000" b="1" spc="-90" dirty="0">
              <a:solidFill>
                <a:srgbClr val="0F2F76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617904" y="2928481"/>
            <a:ext cx="15108874" cy="6329819"/>
            <a:chOff x="0" y="0"/>
            <a:chExt cx="5173604" cy="21674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173604" cy="2167467"/>
            </a:xfrm>
            <a:custGeom>
              <a:avLst/>
              <a:gdLst/>
              <a:ahLst/>
              <a:cxnLst/>
              <a:rect l="l" t="t" r="r" b="b"/>
              <a:pathLst>
                <a:path w="5173604" h="2167467">
                  <a:moveTo>
                    <a:pt x="12810" y="0"/>
                  </a:moveTo>
                  <a:lnTo>
                    <a:pt x="5160794" y="0"/>
                  </a:lnTo>
                  <a:cubicBezTo>
                    <a:pt x="5164192" y="0"/>
                    <a:pt x="5167450" y="1350"/>
                    <a:pt x="5169852" y="3752"/>
                  </a:cubicBezTo>
                  <a:cubicBezTo>
                    <a:pt x="5172255" y="6154"/>
                    <a:pt x="5173604" y="9413"/>
                    <a:pt x="5173604" y="12810"/>
                  </a:cubicBezTo>
                  <a:lnTo>
                    <a:pt x="5173604" y="2154656"/>
                  </a:lnTo>
                  <a:cubicBezTo>
                    <a:pt x="5173604" y="2158054"/>
                    <a:pt x="5172255" y="2161312"/>
                    <a:pt x="5169852" y="2163715"/>
                  </a:cubicBezTo>
                  <a:cubicBezTo>
                    <a:pt x="5167450" y="2166117"/>
                    <a:pt x="5164192" y="2167467"/>
                    <a:pt x="5160794" y="2167467"/>
                  </a:cubicBezTo>
                  <a:lnTo>
                    <a:pt x="12810" y="2167467"/>
                  </a:lnTo>
                  <a:cubicBezTo>
                    <a:pt x="9413" y="2167467"/>
                    <a:pt x="6154" y="2166117"/>
                    <a:pt x="3752" y="2163715"/>
                  </a:cubicBezTo>
                  <a:cubicBezTo>
                    <a:pt x="1350" y="2161312"/>
                    <a:pt x="0" y="2158054"/>
                    <a:pt x="0" y="2154656"/>
                  </a:cubicBezTo>
                  <a:lnTo>
                    <a:pt x="0" y="12810"/>
                  </a:lnTo>
                  <a:cubicBezTo>
                    <a:pt x="0" y="9413"/>
                    <a:pt x="1350" y="6154"/>
                    <a:pt x="3752" y="3752"/>
                  </a:cubicBezTo>
                  <a:cubicBezTo>
                    <a:pt x="6154" y="1350"/>
                    <a:pt x="9413" y="0"/>
                    <a:pt x="12810" y="0"/>
                  </a:cubicBezTo>
                  <a:close/>
                </a:path>
              </a:pathLst>
            </a:custGeom>
            <a:solidFill>
              <a:srgbClr val="F7F1EB"/>
            </a:solidFill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5173604" cy="2224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289513" y="3655624"/>
            <a:ext cx="13708973" cy="3003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49"/>
              </a:lnSpc>
            </a:pPr>
            <a:r>
              <a:rPr lang="en-US" sz="5499" spc="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我的弟兄們，你們落在百般試煉中，</a:t>
            </a:r>
          </a:p>
          <a:p>
            <a:pPr algn="l">
              <a:lnSpc>
                <a:spcPts val="8249"/>
              </a:lnSpc>
            </a:pPr>
            <a:r>
              <a:rPr lang="en-US" sz="5499" spc="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都要以為大喜樂；(雅1:2)</a:t>
            </a:r>
          </a:p>
          <a:p>
            <a:pPr algn="l">
              <a:lnSpc>
                <a:spcPts val="7149"/>
              </a:lnSpc>
            </a:pPr>
            <a:endParaRPr lang="en-US" sz="5499" spc="5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575</Words>
  <Application>Microsoft Office PowerPoint</Application>
  <PresentationFormat>Custom</PresentationFormat>
  <Paragraphs>71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Canva Sans</vt:lpstr>
      <vt:lpstr>Calibri</vt:lpstr>
      <vt:lpstr>Impact</vt:lpstr>
      <vt:lpstr>Inclusive Sans</vt:lpstr>
      <vt:lpstr>Canva Sans Bold</vt:lpstr>
      <vt:lpstr>Forte</vt:lpstr>
      <vt:lpstr>Arial</vt:lpstr>
      <vt:lpstr>Inclusive Sans Bold</vt:lpstr>
      <vt:lpstr>Montserrat</vt:lpstr>
      <vt:lpstr>Glacial Indifference</vt:lpstr>
      <vt:lpstr>Glacial Indifference Bold</vt:lpstr>
      <vt:lpstr>Atkinson Hyperlegible Bold</vt:lpstr>
      <vt:lpstr>Montserrat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「高級」信徒</dc:title>
  <cp:lastModifiedBy>Efcc Kcc</cp:lastModifiedBy>
  <cp:revision>6</cp:revision>
  <dcterms:created xsi:type="dcterms:W3CDTF">2006-08-16T00:00:00Z</dcterms:created>
  <dcterms:modified xsi:type="dcterms:W3CDTF">2026-06-03T07:20:55Z</dcterms:modified>
  <dc:identifier>DAHI2hX9p50</dc:identifier>
</cp:coreProperties>
</file>