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1pPr>
    <a:lvl2pPr indent="2286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2pPr>
    <a:lvl3pPr indent="4572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3pPr>
    <a:lvl4pPr indent="6858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4pPr>
    <a:lvl5pPr indent="9144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5pPr>
    <a:lvl6pPr indent="11430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6pPr>
    <a:lvl7pPr indent="13716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7pPr>
    <a:lvl8pPr indent="16002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8pPr>
    <a:lvl9pPr indent="1828800" defTabSz="642937" latinLnBrk="0">
      <a:lnSpc>
        <a:spcPct val="117999"/>
      </a:lnSpc>
      <a:defRPr sz="30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12174590"/>
            <a:ext cx="16323472" cy="648374"/>
          </a:xfrm>
          <a:prstGeom prst="rect">
            <a:avLst/>
          </a:prstGeom>
        </p:spPr>
        <p:txBody>
          <a:bodyPr anchor="b"/>
          <a:lstStyle>
            <a:lvl1pPr marL="0" indent="0" defTabSz="792477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  <a:lvl2pPr marL="787400" indent="-406400" defTabSz="792477">
              <a:lnSpc>
                <a:spcPct val="100000"/>
              </a:lnSpc>
              <a:spcBef>
                <a:spcPts val="0"/>
              </a:spcBef>
              <a:defRPr sz="3200" b="1"/>
            </a:lvl2pPr>
            <a:lvl3pPr marL="1168400" indent="-406400" defTabSz="792477">
              <a:lnSpc>
                <a:spcPct val="100000"/>
              </a:lnSpc>
              <a:spcBef>
                <a:spcPts val="0"/>
              </a:spcBef>
              <a:defRPr sz="3200" b="1"/>
            </a:lvl3pPr>
            <a:lvl4pPr marL="1549400" indent="-406400" defTabSz="792477">
              <a:lnSpc>
                <a:spcPct val="100000"/>
              </a:lnSpc>
              <a:spcBef>
                <a:spcPts val="0"/>
              </a:spcBef>
              <a:defRPr sz="3200" b="1"/>
            </a:lvl4pPr>
            <a:lvl5pPr marL="1930400" indent="-406400" defTabSz="792477">
              <a:lnSpc>
                <a:spcPct val="100000"/>
              </a:lnSpc>
              <a:spcBef>
                <a:spcPts val="0"/>
              </a:spcBef>
              <a:defRPr sz="32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030264" y="2607467"/>
            <a:ext cx="16325243" cy="4643441"/>
          </a:xfrm>
          <a:prstGeom prst="rect">
            <a:avLst/>
          </a:prstGeom>
        </p:spPr>
        <p:txBody>
          <a:bodyPr anchor="b"/>
          <a:lstStyle>
            <a:lvl1pPr>
              <a:defRPr sz="11400" spc="-2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30262" y="7179467"/>
            <a:ext cx="16323473" cy="2048065"/>
          </a:xfrm>
          <a:prstGeom prst="rect">
            <a:avLst/>
          </a:prstGeom>
        </p:spPr>
        <p:txBody>
          <a:bodyPr/>
          <a:lstStyle>
            <a:lvl1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</a:lstStyle>
          <a:p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87113" y="12954305"/>
            <a:ext cx="409774" cy="41587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1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1986998"/>
            <a:ext cx="16323472" cy="944732"/>
          </a:xfrm>
          <a:prstGeom prst="rect">
            <a:avLst/>
          </a:prstGeom>
        </p:spPr>
        <p:txBody>
          <a:bodyPr/>
          <a:lstStyle>
            <a:lvl1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  <a:lvl2pPr marL="1041400" indent="-660400" defTabSz="825499">
              <a:lnSpc>
                <a:spcPct val="100000"/>
              </a:lnSpc>
              <a:spcBef>
                <a:spcPts val="0"/>
              </a:spcBef>
              <a:defRPr sz="5200" b="1"/>
            </a:lvl2pPr>
            <a:lvl3pPr marL="1422400" indent="-660400" defTabSz="825499">
              <a:lnSpc>
                <a:spcPct val="100000"/>
              </a:lnSpc>
              <a:spcBef>
                <a:spcPts val="0"/>
              </a:spcBef>
              <a:defRPr sz="5200" b="1"/>
            </a:lvl3pPr>
            <a:lvl4pPr marL="1803400" indent="-660400" defTabSz="825499">
              <a:lnSpc>
                <a:spcPct val="100000"/>
              </a:lnSpc>
              <a:spcBef>
                <a:spcPts val="0"/>
              </a:spcBef>
              <a:defRPr sz="5200" b="1"/>
            </a:lvl4pPr>
            <a:lvl5pPr marL="2184400" indent="-660400" defTabSz="825499">
              <a:lnSpc>
                <a:spcPct val="100000"/>
              </a:lnSpc>
              <a:spcBef>
                <a:spcPts val="0"/>
              </a:spcBef>
              <a:defRPr sz="52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4030264" y="625077"/>
            <a:ext cx="16323472" cy="1428754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1982390"/>
            <a:ext cx="16323472" cy="944727"/>
          </a:xfrm>
          <a:prstGeom prst="rect">
            <a:avLst/>
          </a:prstGeom>
        </p:spPr>
        <p:txBody>
          <a:bodyPr/>
          <a:lstStyle>
            <a:lvl1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  <a:lvl2pPr marL="1041400" indent="-660400" defTabSz="825499">
              <a:lnSpc>
                <a:spcPct val="100000"/>
              </a:lnSpc>
              <a:spcBef>
                <a:spcPts val="0"/>
              </a:spcBef>
              <a:defRPr sz="5200" b="1"/>
            </a:lvl2pPr>
            <a:lvl3pPr marL="1422400" indent="-660400" defTabSz="825499">
              <a:lnSpc>
                <a:spcPct val="100000"/>
              </a:lnSpc>
              <a:spcBef>
                <a:spcPts val="0"/>
              </a:spcBef>
              <a:defRPr sz="5200" b="1"/>
            </a:lvl3pPr>
            <a:lvl4pPr marL="1803400" indent="-660400" defTabSz="825499">
              <a:lnSpc>
                <a:spcPct val="100000"/>
              </a:lnSpc>
              <a:spcBef>
                <a:spcPts val="0"/>
              </a:spcBef>
              <a:defRPr sz="5200" b="1"/>
            </a:lvl4pPr>
            <a:lvl5pPr marL="2184400" indent="-660400" defTabSz="825499">
              <a:lnSpc>
                <a:spcPct val="100000"/>
              </a:lnSpc>
              <a:spcBef>
                <a:spcPts val="0"/>
              </a:spcBef>
              <a:defRPr sz="5200" b="1"/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Body Level One…"/>
          <p:cNvSpPr txBox="1">
            <a:spLocks noGrp="1"/>
          </p:cNvSpPr>
          <p:nvPr>
            <p:ph type="body" idx="21" hasCustomPrompt="1"/>
          </p:nvPr>
        </p:nvSpPr>
        <p:spPr>
          <a:xfrm>
            <a:off x="4030262" y="4161234"/>
            <a:ext cx="16323473" cy="857250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800"/>
              </a:spcBef>
              <a:buSzTx/>
              <a:buNone/>
              <a:defRPr sz="5200" spc="-200"/>
            </a:lvl1pPr>
          </a:lstStyle>
          <a:p>
            <a:r>
              <a:t>Agenda Topics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5018482"/>
            <a:ext cx="16323472" cy="368127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400" spc="-228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400" spc="-228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400" spc="-228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400" spc="-228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400" spc="-228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8732783"/>
            <a:ext cx="16323472" cy="94473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  <a:lvl2pPr marL="1041400" indent="-660400" algn="ctr">
              <a:lnSpc>
                <a:spcPct val="100000"/>
              </a:lnSpc>
              <a:spcBef>
                <a:spcPts val="0"/>
              </a:spcBef>
              <a:defRPr sz="5200" b="1"/>
            </a:lvl2pPr>
            <a:lvl3pPr marL="1422400" indent="-660400" algn="ctr">
              <a:lnSpc>
                <a:spcPct val="100000"/>
              </a:lnSpc>
              <a:spcBef>
                <a:spcPts val="0"/>
              </a:spcBef>
              <a:defRPr sz="5200" b="1"/>
            </a:lvl3pPr>
            <a:lvl4pPr marL="1803400" indent="-660400" algn="ctr">
              <a:lnSpc>
                <a:spcPct val="100000"/>
              </a:lnSpc>
              <a:spcBef>
                <a:spcPts val="0"/>
              </a:spcBef>
              <a:defRPr sz="5200" b="1"/>
            </a:lvl4pPr>
            <a:lvl5pPr marL="2184400" indent="-660400" algn="ctr">
              <a:lnSpc>
                <a:spcPct val="100000"/>
              </a:lnSpc>
              <a:spcBef>
                <a:spcPts val="0"/>
              </a:spcBef>
              <a:defRPr sz="5200" b="1"/>
            </a:lvl5pPr>
          </a:lstStyle>
          <a:p>
            <a:r>
              <a:t>Fact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4030262" y="1404933"/>
            <a:ext cx="16323473" cy="7327856"/>
          </a:xfrm>
          <a:prstGeom prst="rect">
            <a:avLst/>
          </a:prstGeom>
        </p:spPr>
        <p:txBody>
          <a:bodyPr anchor="b"/>
          <a:lstStyle/>
          <a:p>
            <a:pPr marL="0" lvl="4" indent="7926702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sz="10800" b="1" spc="-200"/>
            </a:pPr>
            <a:r>
              <a:t>100%
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83841" y="5232796"/>
            <a:ext cx="16216318" cy="3268270"/>
          </a:xfrm>
          <a:prstGeom prst="rect">
            <a:avLst/>
          </a:prstGeom>
        </p:spPr>
        <p:txBody>
          <a:bodyPr anchor="ctr"/>
          <a:lstStyle>
            <a:lvl1pPr marL="0" indent="114300">
              <a:spcBef>
                <a:spcPts val="0"/>
              </a:spcBef>
              <a:buSzTx/>
              <a:buNone/>
              <a:defRPr sz="8400" spc="-16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114300">
              <a:spcBef>
                <a:spcPts val="0"/>
              </a:spcBef>
              <a:buSzTx/>
              <a:buNone/>
              <a:defRPr sz="8400" spc="-16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114300">
              <a:spcBef>
                <a:spcPts val="0"/>
              </a:spcBef>
              <a:buSzTx/>
              <a:buNone/>
              <a:defRPr sz="8400" spc="-16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14300">
              <a:spcBef>
                <a:spcPts val="0"/>
              </a:spcBef>
              <a:buSzTx/>
              <a:buNone/>
              <a:defRPr sz="8400" spc="-16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14300">
              <a:spcBef>
                <a:spcPts val="0"/>
              </a:spcBef>
              <a:buSzTx/>
              <a:buNone/>
              <a:defRPr sz="8400" spc="-16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6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762497" y="9036839"/>
            <a:ext cx="15537661" cy="648373"/>
          </a:xfrm>
          <a:prstGeom prst="rect">
            <a:avLst/>
          </a:prstGeom>
        </p:spPr>
        <p:txBody>
          <a:bodyPr/>
          <a:lstStyle>
            <a:lvl1pPr marL="0" indent="0" defTabSz="792477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</a:lstStyle>
          <a:p>
            <a:r>
              <a:t>Attribution</a:t>
            </a:r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pappardelle pasta with parsley butter, roasted hazelnuts and shaved parmesan cheese"/>
          <p:cNvSpPr>
            <a:spLocks noGrp="1"/>
          </p:cNvSpPr>
          <p:nvPr>
            <p:ph type="pic" idx="21"/>
          </p:nvPr>
        </p:nvSpPr>
        <p:spPr>
          <a:xfrm>
            <a:off x="119062" y="966877"/>
            <a:ext cx="15701050" cy="1177578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Bowl of salad with fried rice, boiled eggs and chopsticks"/>
          <p:cNvSpPr>
            <a:spLocks noGrp="1"/>
          </p:cNvSpPr>
          <p:nvPr>
            <p:ph type="pic" sz="quarter" idx="22"/>
          </p:nvPr>
        </p:nvSpPr>
        <p:spPr>
          <a:xfrm>
            <a:off x="12325945" y="410763"/>
            <a:ext cx="8072441" cy="645795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Bowl with salmon cakes, salad and houmous"/>
          <p:cNvSpPr>
            <a:spLocks noGrp="1"/>
          </p:cNvSpPr>
          <p:nvPr>
            <p:ph type="pic" idx="23"/>
          </p:nvPr>
        </p:nvSpPr>
        <p:spPr>
          <a:xfrm>
            <a:off x="10057803" y="3866360"/>
            <a:ext cx="11162112" cy="129913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1619250" y="-1482329"/>
            <a:ext cx="20288250" cy="162306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87113" y="12954305"/>
            <a:ext cx="409774" cy="4158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ank Slide 0">
    <p:bg>
      <p:bgPr>
        <a:solidFill>
          <a:srgbClr val="21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9599975" y="12839405"/>
            <a:ext cx="478705" cy="476720"/>
          </a:xfrm>
          <a:prstGeom prst="rect">
            <a:avLst/>
          </a:prstGeom>
        </p:spPr>
        <p:txBody>
          <a:bodyPr lIns="91391" tIns="91391" rIns="91391" bIns="91391" anchor="ctr"/>
          <a:lstStyle>
            <a:lvl1pPr algn="r" defTabSz="1828800">
              <a:defRPr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2518168" y="-1287978"/>
            <a:ext cx="25081391" cy="1502184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4030264" y="7286625"/>
            <a:ext cx="16323472" cy="4643438"/>
          </a:xfrm>
          <a:prstGeom prst="rect">
            <a:avLst/>
          </a:prstGeom>
        </p:spPr>
        <p:txBody>
          <a:bodyPr anchor="b"/>
          <a:lstStyle>
            <a:lvl1pPr>
              <a:defRPr sz="11400" spc="-228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11858625"/>
            <a:ext cx="16323472" cy="969988"/>
          </a:xfrm>
          <a:prstGeom prst="rect">
            <a:avLst/>
          </a:prstGeom>
        </p:spPr>
        <p:txBody>
          <a:bodyPr/>
          <a:lstStyle>
            <a:lvl1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  <a:lvl2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2pPr>
            <a:lvl3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3pPr>
            <a:lvl4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4pPr>
            <a:lvl5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030261" y="803669"/>
            <a:ext cx="16323480" cy="648373"/>
          </a:xfrm>
          <a:prstGeom prst="rect">
            <a:avLst/>
          </a:prstGeom>
        </p:spPr>
        <p:txBody>
          <a:bodyPr/>
          <a:lstStyle>
            <a:lvl1pPr marL="0" indent="0" defTabSz="792477">
              <a:lnSpc>
                <a:spcPct val="100000"/>
              </a:lnSpc>
              <a:spcBef>
                <a:spcPts val="0"/>
              </a:spcBef>
              <a:buSzTx/>
              <a:buNone/>
              <a:defRPr sz="3200" b="1"/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82255" y="12954305"/>
            <a:ext cx="409774" cy="41587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 "/>
          <p:cNvSpPr>
            <a:spLocks noGrp="1"/>
          </p:cNvSpPr>
          <p:nvPr>
            <p:ph type="pic" sz="half" idx="21"/>
          </p:nvPr>
        </p:nvSpPr>
        <p:spPr>
          <a:xfrm>
            <a:off x="10528023" y="696511"/>
            <a:ext cx="10608476" cy="1234696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7036592"/>
            <a:ext cx="7179472" cy="5687675"/>
          </a:xfrm>
          <a:prstGeom prst="rect">
            <a:avLst/>
          </a:prstGeom>
        </p:spPr>
        <p:txBody>
          <a:bodyPr/>
          <a:lstStyle>
            <a:lvl1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  <a:lvl2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2pPr>
            <a:lvl3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3pPr>
            <a:lvl4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4pPr>
            <a:lvl5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030264" y="973873"/>
            <a:ext cx="7179472" cy="6169882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30261" y="1986998"/>
            <a:ext cx="16323480" cy="944729"/>
          </a:xfrm>
          <a:prstGeom prst="rect">
            <a:avLst/>
          </a:prstGeom>
        </p:spPr>
        <p:txBody>
          <a:bodyPr/>
          <a:lstStyle>
            <a:lvl1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</a:lstStyle>
          <a:p>
            <a:r>
              <a:t>Slide Subtitle</a:t>
            </a:r>
          </a:p>
        </p:txBody>
      </p:sp>
      <p:sp>
        <p:nvSpPr>
          <p:cNvPr id="44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8287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wl of pappardelle pasta with parsley butter, roasted hazelnuts and shaved parmesan cheese"/>
          <p:cNvSpPr>
            <a:spLocks noGrp="1"/>
          </p:cNvSpPr>
          <p:nvPr>
            <p:ph type="pic" sz="half" idx="21"/>
          </p:nvPr>
        </p:nvSpPr>
        <p:spPr>
          <a:xfrm>
            <a:off x="11727656" y="839390"/>
            <a:ext cx="9068098" cy="1209079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030264" y="625077"/>
            <a:ext cx="7179472" cy="142875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1986998"/>
            <a:ext cx="7179472" cy="944732"/>
          </a:xfrm>
          <a:prstGeom prst="rect">
            <a:avLst/>
          </a:prstGeom>
        </p:spPr>
        <p:txBody>
          <a:bodyPr/>
          <a:lstStyle>
            <a:lvl1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  <a:lvl2pPr marL="1041400" indent="-660400" defTabSz="825499">
              <a:lnSpc>
                <a:spcPct val="100000"/>
              </a:lnSpc>
              <a:spcBef>
                <a:spcPts val="0"/>
              </a:spcBef>
              <a:defRPr sz="5200" b="1"/>
            </a:lvl2pPr>
            <a:lvl3pPr marL="1422400" indent="-660400" defTabSz="825499">
              <a:lnSpc>
                <a:spcPct val="100000"/>
              </a:lnSpc>
              <a:spcBef>
                <a:spcPts val="0"/>
              </a:spcBef>
              <a:defRPr sz="5200" b="1"/>
            </a:lvl3pPr>
            <a:lvl4pPr marL="1803400" indent="-660400" defTabSz="825499">
              <a:lnSpc>
                <a:spcPct val="100000"/>
              </a:lnSpc>
              <a:spcBef>
                <a:spcPts val="0"/>
              </a:spcBef>
              <a:defRPr sz="5200" b="1"/>
            </a:lvl4pPr>
            <a:lvl5pPr marL="2184400" indent="-660400" defTabSz="825499">
              <a:lnSpc>
                <a:spcPct val="100000"/>
              </a:lnSpc>
              <a:spcBef>
                <a:spcPts val="0"/>
              </a:spcBef>
              <a:defRPr sz="52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4030264" y="4894024"/>
            <a:ext cx="7179472" cy="786539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030264" y="625077"/>
            <a:ext cx="7179472" cy="142875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1986998"/>
            <a:ext cx="7179472" cy="944732"/>
          </a:xfrm>
          <a:prstGeom prst="rect">
            <a:avLst/>
          </a:prstGeom>
        </p:spPr>
        <p:txBody>
          <a:bodyPr/>
          <a:lstStyle>
            <a:lvl1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  <a:lvl2pPr marL="1041400" indent="-660400" defTabSz="825499">
              <a:lnSpc>
                <a:spcPct val="100000"/>
              </a:lnSpc>
              <a:spcBef>
                <a:spcPts val="0"/>
              </a:spcBef>
              <a:defRPr sz="5200" b="1"/>
            </a:lvl2pPr>
            <a:lvl3pPr marL="1422400" indent="-660400" defTabSz="825499">
              <a:lnSpc>
                <a:spcPct val="100000"/>
              </a:lnSpc>
              <a:spcBef>
                <a:spcPts val="0"/>
              </a:spcBef>
              <a:defRPr sz="5200" b="1"/>
            </a:lvl3pPr>
            <a:lvl4pPr marL="1803400" indent="-660400" defTabSz="825499">
              <a:lnSpc>
                <a:spcPct val="100000"/>
              </a:lnSpc>
              <a:spcBef>
                <a:spcPts val="0"/>
              </a:spcBef>
              <a:defRPr sz="5200" b="1"/>
            </a:lvl4pPr>
            <a:lvl5pPr marL="2184400" indent="-660400" defTabSz="825499">
              <a:lnSpc>
                <a:spcPct val="100000"/>
              </a:lnSpc>
              <a:spcBef>
                <a:spcPts val="0"/>
              </a:spcBef>
              <a:defRPr sz="52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30264" y="4894024"/>
            <a:ext cx="7179472" cy="786539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030264" y="625077"/>
            <a:ext cx="7179472" cy="142875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030264" y="1986998"/>
            <a:ext cx="7179472" cy="944732"/>
          </a:xfrm>
          <a:prstGeom prst="rect">
            <a:avLst/>
          </a:prstGeom>
        </p:spPr>
        <p:txBody>
          <a:bodyPr/>
          <a:lstStyle>
            <a:lvl1pPr marL="0" indent="0" defTabSz="825499">
              <a:lnSpc>
                <a:spcPct val="100000"/>
              </a:lnSpc>
              <a:spcBef>
                <a:spcPts val="0"/>
              </a:spcBef>
              <a:buSzTx/>
              <a:buNone/>
              <a:defRPr sz="5200" b="1"/>
            </a:lvl1pPr>
            <a:lvl2pPr marL="1041400" indent="-660400" defTabSz="825499">
              <a:lnSpc>
                <a:spcPct val="100000"/>
              </a:lnSpc>
              <a:spcBef>
                <a:spcPts val="0"/>
              </a:spcBef>
              <a:defRPr sz="5200" b="1"/>
            </a:lvl2pPr>
            <a:lvl3pPr marL="1422400" indent="-660400" defTabSz="825499">
              <a:lnSpc>
                <a:spcPct val="100000"/>
              </a:lnSpc>
              <a:spcBef>
                <a:spcPts val="0"/>
              </a:spcBef>
              <a:defRPr sz="5200" b="1"/>
            </a:lvl3pPr>
            <a:lvl4pPr marL="1803400" indent="-660400" defTabSz="825499">
              <a:lnSpc>
                <a:spcPct val="100000"/>
              </a:lnSpc>
              <a:spcBef>
                <a:spcPts val="0"/>
              </a:spcBef>
              <a:defRPr sz="5200" b="1"/>
            </a:lvl4pPr>
            <a:lvl5pPr marL="2184400" indent="-660400" defTabSz="825499">
              <a:lnSpc>
                <a:spcPct val="100000"/>
              </a:lnSpc>
              <a:spcBef>
                <a:spcPts val="0"/>
              </a:spcBef>
              <a:defRPr sz="52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030264" y="4894024"/>
            <a:ext cx="7179472" cy="786539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4030264" y="4536280"/>
            <a:ext cx="16323472" cy="4643440"/>
          </a:xfrm>
          <a:prstGeom prst="rect">
            <a:avLst/>
          </a:prstGeom>
        </p:spPr>
        <p:txBody>
          <a:bodyPr anchor="ctr"/>
          <a:lstStyle>
            <a:lvl1pPr>
              <a:defRPr sz="11400" b="0" spc="-228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030264" y="4161232"/>
            <a:ext cx="16323472" cy="8572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4030264" y="619123"/>
            <a:ext cx="16323472" cy="1428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>
            <a:normAutofit/>
          </a:bodyPr>
          <a:lstStyle/>
          <a:p>
            <a:r>
              <a:t>Slide Title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82350" y="12954305"/>
            <a:ext cx="409774" cy="415871"/>
          </a:xfrm>
          <a:prstGeom prst="rect">
            <a:avLst/>
          </a:prstGeom>
          <a:ln w="12700">
            <a:miter lim="400000"/>
          </a:ln>
        </p:spPr>
        <p:txBody>
          <a:bodyPr wrap="none" lIns="71434" tIns="71434" rIns="71434" bIns="71434" anchor="b">
            <a:spAutoFit/>
          </a:bodyPr>
          <a:lstStyle>
            <a:lvl1pPr algn="ctr" defTabSz="821529">
              <a:lnSpc>
                <a:spcPct val="100000"/>
              </a:lnSpc>
              <a:spcBef>
                <a:spcPts val="0"/>
              </a:spcBef>
              <a:defRPr sz="1800"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1" i="0" u="none" strike="noStrike" cap="none" spc="-166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1" i="0" u="none" strike="noStrike" cap="none" spc="-166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1" i="0" u="none" strike="noStrike" cap="none" spc="-166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1" i="0" u="none" strike="noStrike" cap="none" spc="-166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1" i="0" u="none" strike="noStrike" cap="none" spc="-166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1" i="0" u="none" strike="noStrike" cap="none" spc="-166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1" i="0" u="none" strike="noStrike" cap="none" spc="-166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1" i="0" u="none" strike="noStrike" cap="none" spc="-166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1" i="0" u="none" strike="noStrike" cap="none" spc="-166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533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914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295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1676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2057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2438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2819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3200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3581400" marR="0" indent="-5334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82152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idx="1"/>
          </p:nvPr>
        </p:nvSpPr>
        <p:spPr>
          <a:xfrm>
            <a:off x="724343" y="1441133"/>
            <a:ext cx="18998602" cy="9576066"/>
          </a:xfrm>
          <a:prstGeom prst="rect">
            <a:avLst/>
          </a:prstGeom>
        </p:spPr>
        <p:txBody>
          <a:bodyPr anchor="t"/>
          <a:lstStyle/>
          <a:p>
            <a:pPr marR="4464" defTabSz="1285875">
              <a:lnSpc>
                <a:spcPts val="12000"/>
              </a:lnSpc>
              <a:defRPr sz="8500" b="0">
                <a:solidFill>
                  <a:srgbClr val="0000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講題 :  知識智慧都是虛空</a:t>
            </a:r>
          </a:p>
          <a:p>
            <a:pPr marR="4464" defTabSz="1285875">
              <a:lnSpc>
                <a:spcPts val="12000"/>
              </a:lnSpc>
              <a:defRPr sz="8500" b="0">
                <a:solidFill>
                  <a:srgbClr val="0000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經文 :  傳道書1:12-18, 聖經新譯本</a:t>
            </a:r>
          </a:p>
        </p:txBody>
      </p:sp>
      <p:grpSp>
        <p:nvGrpSpPr>
          <p:cNvPr id="182" name="Screenshot 2026-06-07 at 4.20.01 AM.png"/>
          <p:cNvGrpSpPr/>
          <p:nvPr/>
        </p:nvGrpSpPr>
        <p:grpSpPr>
          <a:xfrm>
            <a:off x="14823442" y="5056278"/>
            <a:ext cx="7999021" cy="8360663"/>
            <a:chOff x="0" y="0"/>
            <a:chExt cx="7999020" cy="8360662"/>
          </a:xfrm>
        </p:grpSpPr>
        <p:pic>
          <p:nvPicPr>
            <p:cNvPr id="180" name="Screenshot 2026-06-07 at 4.20.01 AM.png" descr="Screenshot 2026-06-07 at 4.20.01 AM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900" y="139699"/>
              <a:ext cx="7567221" cy="78018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1" name="Screenshot 2026-06-07 at 4.20.01 AM.png" descr="Screenshot 2026-06-07 at 4.20.01 AM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1"/>
              <a:ext cx="7999021" cy="83606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智"/>
          <p:cNvSpPr txBox="1">
            <a:spLocks noGrp="1"/>
          </p:cNvSpPr>
          <p:nvPr>
            <p:ph type="title"/>
          </p:nvPr>
        </p:nvSpPr>
        <p:spPr>
          <a:xfrm>
            <a:off x="743345" y="-54944"/>
            <a:ext cx="22090858" cy="7900842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ts val="10500"/>
              </a:lnSpc>
              <a:defRPr sz="8400" b="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     </a:t>
            </a:r>
            <a:r>
              <a:rPr>
                <a:solidFill>
                  <a:srgbClr val="531B93"/>
                </a:solidFill>
              </a:rPr>
              <a:t> </a:t>
            </a:r>
            <a:r>
              <a:rPr sz="7500" spc="-300">
                <a:solidFill>
                  <a:srgbClr val="531B93"/>
                </a:solidFill>
              </a:rPr>
              <a:t>12以色列啊，現在耶和華你的神向你要的是甚麼呢？只要你敬畏耶和華你的神，行在祂的一切道路上，</a:t>
            </a:r>
            <a:r>
              <a:rPr sz="7500" spc="-300">
                <a:solidFill>
                  <a:srgbClr val="FF2600"/>
                </a:solidFill>
              </a:rPr>
              <a:t>愛祂</a:t>
            </a:r>
            <a:r>
              <a:rPr sz="7500" spc="-300">
                <a:solidFill>
                  <a:srgbClr val="531B93"/>
                </a:solidFill>
              </a:rPr>
              <a:t>，一心一意事奉耶和華你的神，13遵守耶和華的誡命和律例，就是我今日吩咐你的，為要叫你得福。                             </a:t>
            </a:r>
            <a:endParaRPr sz="7500" spc="-181">
              <a:solidFill>
                <a:srgbClr val="531B93"/>
              </a:solidFill>
            </a:endParaRPr>
          </a:p>
          <a:p>
            <a:pPr algn="just">
              <a:lnSpc>
                <a:spcPts val="10500"/>
              </a:lnSpc>
              <a:defRPr sz="7500" b="0" spc="-300">
                <a:solidFill>
                  <a:srgbClr val="531B93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                                                                         申命記10:12-13</a:t>
            </a:r>
          </a:p>
        </p:txBody>
      </p:sp>
      <p:sp>
        <p:nvSpPr>
          <p:cNvPr id="234" name="不可報復，也不可向你的族人懷恨，卻要愛你的鄰舍好像愛自己；我是耶和華。…"/>
          <p:cNvSpPr txBox="1"/>
          <p:nvPr/>
        </p:nvSpPr>
        <p:spPr>
          <a:xfrm>
            <a:off x="806164" y="8649647"/>
            <a:ext cx="22428925" cy="4200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ctr">
            <a:spAutoFit/>
          </a:bodyPr>
          <a:lstStyle/>
          <a:p>
            <a:pPr defTabSz="642937">
              <a:lnSpc>
                <a:spcPts val="10500"/>
              </a:lnSpc>
              <a:spcBef>
                <a:spcPts val="0"/>
              </a:spcBef>
              <a:defRPr sz="7500">
                <a:solidFill>
                  <a:srgbClr val="9411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        </a:t>
            </a:r>
            <a:r>
              <a:rPr>
                <a:solidFill>
                  <a:srgbClr val="531B93"/>
                </a:solidFill>
              </a:rPr>
              <a:t>不可報復，也不可向你的族人懷恨，卻要</a:t>
            </a:r>
            <a:r>
              <a:rPr>
                <a:solidFill>
                  <a:srgbClr val="FF2600"/>
                </a:solidFill>
              </a:rPr>
              <a:t>愛你的鄰舍好像愛自己</a:t>
            </a:r>
            <a:r>
              <a:rPr>
                <a:solidFill>
                  <a:srgbClr val="531B93"/>
                </a:solidFill>
              </a:rPr>
              <a:t>；我是耶和華。                                  </a:t>
            </a:r>
          </a:p>
          <a:p>
            <a:pPr defTabSz="642937">
              <a:lnSpc>
                <a:spcPts val="10500"/>
              </a:lnSpc>
              <a:spcBef>
                <a:spcPts val="0"/>
              </a:spcBef>
              <a:defRPr sz="7500">
                <a:solidFill>
                  <a:srgbClr val="531B93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                                                                 申命記19:18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智"/>
          <p:cNvSpPr txBox="1">
            <a:spLocks noGrp="1"/>
          </p:cNvSpPr>
          <p:nvPr>
            <p:ph type="title"/>
          </p:nvPr>
        </p:nvSpPr>
        <p:spPr>
          <a:xfrm>
            <a:off x="535302" y="1903607"/>
            <a:ext cx="23313396" cy="4960234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ts val="12000"/>
              </a:lnSpc>
              <a:defRPr sz="7000" b="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      </a:t>
            </a:r>
            <a:r>
              <a:rPr sz="8000" spc="-400"/>
              <a:t> </a:t>
            </a:r>
            <a:r>
              <a:rPr sz="8000" spc="-400">
                <a:solidFill>
                  <a:srgbClr val="531B93"/>
                </a:solidFill>
              </a:rPr>
              <a:t>關於祭過偶像的食物，我們曉得我們都有知識。但知識會使人自高自大，唯有</a:t>
            </a:r>
            <a:r>
              <a:rPr sz="8000" spc="-400">
                <a:solidFill>
                  <a:srgbClr val="FF2600"/>
                </a:solidFill>
              </a:rPr>
              <a:t>愛心能造就人</a:t>
            </a:r>
            <a:r>
              <a:rPr sz="8000" spc="-400">
                <a:solidFill>
                  <a:srgbClr val="531B93"/>
                </a:solidFill>
              </a:rPr>
              <a:t>。</a:t>
            </a:r>
            <a:endParaRPr sz="8000" spc="-319">
              <a:solidFill>
                <a:srgbClr val="531B93"/>
              </a:solidFill>
            </a:endParaRPr>
          </a:p>
          <a:p>
            <a:pPr algn="just">
              <a:lnSpc>
                <a:spcPts val="12000"/>
              </a:lnSpc>
              <a:defRPr sz="8000" b="0" spc="-400">
                <a:solidFill>
                  <a:srgbClr val="531B93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                                                                     哥林多前書8:1</a:t>
            </a:r>
          </a:p>
        </p:txBody>
      </p:sp>
      <p:sp>
        <p:nvSpPr>
          <p:cNvPr id="238" name="SARS COVID英雄：…"/>
          <p:cNvSpPr txBox="1"/>
          <p:nvPr/>
        </p:nvSpPr>
        <p:spPr>
          <a:xfrm>
            <a:off x="2567036" y="8963248"/>
            <a:ext cx="19586571" cy="3617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4" tIns="71434" rIns="71434" bIns="71434" anchor="ctr">
            <a:spAutoFit/>
          </a:bodyPr>
          <a:lstStyle/>
          <a:p>
            <a:pPr>
              <a:lnSpc>
                <a:spcPts val="11000"/>
              </a:lnSpc>
              <a:defRPr sz="9000" b="1">
                <a:solidFill>
                  <a:srgbClr val="94175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SARS COVID英雄：</a:t>
            </a:r>
          </a:p>
          <a:p>
            <a:pPr>
              <a:lnSpc>
                <a:spcPts val="11000"/>
              </a:lnSpc>
              <a:defRPr sz="9000" b="1">
                <a:solidFill>
                  <a:srgbClr val="941751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沈祖堯醫生、袁國勇醫生、張竹君醫生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【舊約的智慧文學】…"/>
          <p:cNvSpPr txBox="1">
            <a:spLocks noGrp="1"/>
          </p:cNvSpPr>
          <p:nvPr>
            <p:ph type="title"/>
          </p:nvPr>
        </p:nvSpPr>
        <p:spPr>
          <a:xfrm>
            <a:off x="926436" y="459174"/>
            <a:ext cx="21796669" cy="5933389"/>
          </a:xfrm>
          <a:prstGeom prst="rect">
            <a:avLst/>
          </a:prstGeom>
        </p:spPr>
        <p:txBody>
          <a:bodyPr/>
          <a:lstStyle/>
          <a:p>
            <a:pPr algn="just" defTabSz="2267652">
              <a:lnSpc>
                <a:spcPts val="13700"/>
              </a:lnSpc>
              <a:defRPr sz="8100" b="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【舊約的智慧文學】</a:t>
            </a:r>
            <a:endParaRPr spc="-213"/>
          </a:p>
          <a:p>
            <a:pPr algn="just" defTabSz="2267652">
              <a:lnSpc>
                <a:spcPts val="13700"/>
              </a:lnSpc>
              <a:defRPr sz="8100" b="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約伯記、詩篇、箴言、傳道書、雅歌</a:t>
            </a:r>
            <a:endParaRPr spc="-213"/>
          </a:p>
          <a:p>
            <a:pPr algn="just" defTabSz="2267652">
              <a:lnSpc>
                <a:spcPts val="13700"/>
              </a:lnSpc>
              <a:defRPr sz="8100" b="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（沒有提及以色列的歷史）</a:t>
            </a:r>
          </a:p>
        </p:txBody>
      </p:sp>
      <p:grpSp>
        <p:nvGrpSpPr>
          <p:cNvPr id="188" name="Screenshot 2026-06-06 at 11.35.27 PM.png"/>
          <p:cNvGrpSpPr/>
          <p:nvPr/>
        </p:nvGrpSpPr>
        <p:grpSpPr>
          <a:xfrm>
            <a:off x="15398165" y="5024020"/>
            <a:ext cx="8426092" cy="8057012"/>
            <a:chOff x="0" y="0"/>
            <a:chExt cx="8426091" cy="8057011"/>
          </a:xfrm>
        </p:grpSpPr>
        <p:pic>
          <p:nvPicPr>
            <p:cNvPr id="186" name="Screenshot 2026-06-06 at 11.35.27 PM.png" descr="Screenshot 2026-06-06 at 11.35.27 PM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3200" y="203200"/>
              <a:ext cx="8019692" cy="76125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7" name="Screenshot 2026-06-06 at 11.35.27 PM.png" descr="Screenshot 2026-06-06 at 11.35.27 PM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8426092" cy="80570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【傳道書】"/>
          <p:cNvSpPr txBox="1">
            <a:spLocks noGrp="1"/>
          </p:cNvSpPr>
          <p:nvPr>
            <p:ph type="title"/>
          </p:nvPr>
        </p:nvSpPr>
        <p:spPr>
          <a:xfrm>
            <a:off x="3239836" y="128672"/>
            <a:ext cx="8545012" cy="2526640"/>
          </a:xfrm>
          <a:prstGeom prst="rect">
            <a:avLst/>
          </a:prstGeom>
        </p:spPr>
        <p:txBody>
          <a:bodyPr/>
          <a:lstStyle>
            <a:lvl1pPr algn="just">
              <a:lnSpc>
                <a:spcPts val="14700"/>
              </a:lnSpc>
              <a:defRPr b="0" spc="-300"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【傳道書】</a:t>
            </a:r>
          </a:p>
        </p:txBody>
      </p:sp>
      <p:sp>
        <p:nvSpPr>
          <p:cNvPr id="192" name="四個問題"/>
          <p:cNvSpPr txBox="1"/>
          <p:nvPr/>
        </p:nvSpPr>
        <p:spPr>
          <a:xfrm>
            <a:off x="5241233" y="2216854"/>
            <a:ext cx="6140672" cy="252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b">
            <a:normAutofit/>
          </a:bodyPr>
          <a:lstStyle>
            <a:lvl1pPr algn="just">
              <a:lnSpc>
                <a:spcPts val="14700"/>
              </a:lnSpc>
              <a:spcBef>
                <a:spcPts val="0"/>
              </a:spcBef>
              <a:defRPr sz="11400" spc="-300">
                <a:solidFill>
                  <a:srgbClr val="FF26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四個問題</a:t>
            </a:r>
          </a:p>
        </p:txBody>
      </p:sp>
      <p:sp>
        <p:nvSpPr>
          <p:cNvPr id="193" name="三個呼召"/>
          <p:cNvSpPr txBox="1"/>
          <p:nvPr/>
        </p:nvSpPr>
        <p:spPr>
          <a:xfrm>
            <a:off x="6817200" y="4371929"/>
            <a:ext cx="6140663" cy="25266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b">
            <a:normAutofit/>
          </a:bodyPr>
          <a:lstStyle>
            <a:lvl1pPr algn="just">
              <a:lnSpc>
                <a:spcPts val="14700"/>
              </a:lnSpc>
              <a:spcBef>
                <a:spcPts val="0"/>
              </a:spcBef>
              <a:defRPr sz="11400" spc="-300">
                <a:solidFill>
                  <a:srgbClr val="9437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三個呼召</a:t>
            </a:r>
          </a:p>
        </p:txBody>
      </p:sp>
      <p:sp>
        <p:nvSpPr>
          <p:cNvPr id="194" name="一個神性的忠告"/>
          <p:cNvSpPr txBox="1"/>
          <p:nvPr/>
        </p:nvSpPr>
        <p:spPr>
          <a:xfrm>
            <a:off x="10209439" y="8927340"/>
            <a:ext cx="10662747" cy="218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b">
            <a:normAutofit/>
          </a:bodyPr>
          <a:lstStyle>
            <a:lvl1pPr algn="just">
              <a:lnSpc>
                <a:spcPts val="14700"/>
              </a:lnSpc>
              <a:spcBef>
                <a:spcPts val="0"/>
              </a:spcBef>
              <a:defRPr sz="1140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一個神性的忠告</a:t>
            </a:r>
          </a:p>
        </p:txBody>
      </p:sp>
      <p:sp>
        <p:nvSpPr>
          <p:cNvPr id="195" name="兩種人生"/>
          <p:cNvSpPr txBox="1"/>
          <p:nvPr/>
        </p:nvSpPr>
        <p:spPr>
          <a:xfrm>
            <a:off x="8419596" y="6822299"/>
            <a:ext cx="6443130" cy="218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b">
            <a:normAutofit/>
          </a:bodyPr>
          <a:lstStyle>
            <a:lvl1pPr algn="just">
              <a:lnSpc>
                <a:spcPts val="14700"/>
              </a:lnSpc>
              <a:spcBef>
                <a:spcPts val="0"/>
              </a:spcBef>
              <a:defRPr sz="11400" spc="-300">
                <a:solidFill>
                  <a:srgbClr val="9411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兩種人生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1" animBg="1" advAuto="0"/>
      <p:bldP spid="193" grpId="2" animBg="1" advAuto="0"/>
      <p:bldP spid="194" grpId="4" animBg="1" advAuto="0"/>
      <p:bldP spid="195" grpId="3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【傳道書】中的四個問題："/>
          <p:cNvSpPr txBox="1">
            <a:spLocks noGrp="1"/>
          </p:cNvSpPr>
          <p:nvPr>
            <p:ph type="title"/>
          </p:nvPr>
        </p:nvSpPr>
        <p:spPr>
          <a:xfrm>
            <a:off x="3148026" y="-183476"/>
            <a:ext cx="12767362" cy="2056565"/>
          </a:xfrm>
          <a:prstGeom prst="rect">
            <a:avLst/>
          </a:prstGeom>
        </p:spPr>
        <p:txBody>
          <a:bodyPr/>
          <a:lstStyle>
            <a:lvl1pPr algn="just">
              <a:lnSpc>
                <a:spcPts val="14700"/>
              </a:lnSpc>
              <a:defRPr sz="8400" b="0" spc="-300">
                <a:solidFill>
                  <a:srgbClr val="FF26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【傳道書】中的四個問題：</a:t>
            </a:r>
          </a:p>
        </p:txBody>
      </p:sp>
      <p:sp>
        <p:nvSpPr>
          <p:cNvPr id="199" name="一。1-3章：為何人生充滿無奈和沮喪──生命的掙扎 二。4-6章：生命從何而來──生命的源頭 三。3.7-11章：我們要如何渡過我們的人生──作個生命的好管家 四。12章：人生的意義是甚麼？──人生的重要性/人生的秘訣"/>
          <p:cNvSpPr txBox="1"/>
          <p:nvPr/>
        </p:nvSpPr>
        <p:spPr>
          <a:xfrm>
            <a:off x="502953" y="2614210"/>
            <a:ext cx="23378094" cy="9788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b">
            <a:normAutofit/>
          </a:bodyPr>
          <a:lstStyle/>
          <a:p>
            <a:pPr algn="just" defTabSz="2243271">
              <a:lnSpc>
                <a:spcPts val="12000"/>
              </a:lnSpc>
              <a:spcBef>
                <a:spcPts val="0"/>
              </a:spcBef>
              <a:defRPr sz="8000" spc="-200">
                <a:solidFill>
                  <a:srgbClr val="9437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一）1-3章：為何人生充滿無奈和沮喪──生命的掙扎</a:t>
            </a:r>
            <a:br/>
            <a:r>
              <a:rPr>
                <a:solidFill>
                  <a:srgbClr val="941100"/>
                </a:solidFill>
              </a:rPr>
              <a:t>二）4-6章：生命從何而來──生命的源頭</a:t>
            </a:r>
            <a:br>
              <a:rPr>
                <a:solidFill>
                  <a:srgbClr val="941100"/>
                </a:solidFill>
              </a:rPr>
            </a:br>
            <a:r>
              <a:t>三）3.7-11章：我們要如何渡過我們的人生──作個生命的好管家</a:t>
            </a:r>
            <a:br/>
            <a:r>
              <a:rPr>
                <a:solidFill>
                  <a:srgbClr val="941100"/>
                </a:solidFill>
              </a:rPr>
              <a:t>四）12章：人生的意義是甚麼？──人生的重要性/人生的秘訣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【傳道書】中的三個人生重要呼召："/>
          <p:cNvSpPr txBox="1">
            <a:spLocks noGrp="1"/>
          </p:cNvSpPr>
          <p:nvPr>
            <p:ph type="title"/>
          </p:nvPr>
        </p:nvSpPr>
        <p:spPr>
          <a:xfrm>
            <a:off x="3001141" y="202115"/>
            <a:ext cx="16673891" cy="2080518"/>
          </a:xfrm>
          <a:prstGeom prst="rect">
            <a:avLst/>
          </a:prstGeom>
        </p:spPr>
        <p:txBody>
          <a:bodyPr/>
          <a:lstStyle>
            <a:lvl1pPr algn="just" defTabSz="2389564">
              <a:lnSpc>
                <a:spcPts val="14300"/>
              </a:lnSpc>
              <a:defRPr sz="8000" b="0" spc="-300">
                <a:solidFill>
                  <a:srgbClr val="9437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【傳道書】中的三個人生重要呼召：</a:t>
            </a:r>
          </a:p>
        </p:txBody>
      </p:sp>
      <p:sp>
        <p:nvSpPr>
          <p:cNvPr id="203" name="一。1:2 面對現實的呼召──回應人裏面的實用主義者…"/>
          <p:cNvSpPr txBox="1"/>
          <p:nvPr/>
        </p:nvSpPr>
        <p:spPr>
          <a:xfrm>
            <a:off x="1169844" y="2222498"/>
            <a:ext cx="22044312" cy="9589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b">
            <a:normAutofit/>
          </a:bodyPr>
          <a:lstStyle/>
          <a:p>
            <a:pPr algn="just" defTabSz="428625">
              <a:lnSpc>
                <a:spcPts val="11200"/>
              </a:lnSpc>
              <a:spcBef>
                <a:spcPts val="1100"/>
              </a:spcBef>
              <a:defRPr sz="8400">
                <a:solidFill>
                  <a:srgbClr val="941751"/>
                </a:solidFill>
                <a:uFill>
                  <a:solidFill>
                    <a:srgbClr val="000000"/>
                  </a:solidFill>
                </a:u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一。1:2 面對現實的呼召──回應人裏面的實用主義者</a:t>
            </a:r>
          </a:p>
          <a:p>
            <a:pPr algn="just" defTabSz="428625">
              <a:lnSpc>
                <a:spcPts val="11200"/>
              </a:lnSpc>
              <a:spcBef>
                <a:spcPts val="1100"/>
              </a:spcBef>
              <a:defRPr sz="8400">
                <a:solidFill>
                  <a:srgbClr val="0433FF"/>
                </a:solidFill>
                <a:uFill>
                  <a:solidFill>
                    <a:srgbClr val="000000"/>
                  </a:solidFill>
                </a:u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二。1:3 追尋智慧的呼召──回應人裏面的理性主義者</a:t>
            </a:r>
          </a:p>
          <a:p>
            <a:pPr algn="just" defTabSz="428625">
              <a:lnSpc>
                <a:spcPts val="11200"/>
              </a:lnSpc>
              <a:spcBef>
                <a:spcPts val="1100"/>
              </a:spcBef>
              <a:defRPr sz="8400">
                <a:solidFill>
                  <a:srgbClr val="941751"/>
                </a:solidFill>
                <a:uFill>
                  <a:solidFill>
                    <a:srgbClr val="000000"/>
                  </a:solidFill>
                </a:u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三。面對以神為生命、為中心的呼召──回應人裏面的屬靈生命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【傳道書】中的兩種人生："/>
          <p:cNvSpPr txBox="1">
            <a:spLocks noGrp="1"/>
          </p:cNvSpPr>
          <p:nvPr>
            <p:ph type="title"/>
          </p:nvPr>
        </p:nvSpPr>
        <p:spPr>
          <a:xfrm>
            <a:off x="1409815" y="814162"/>
            <a:ext cx="16673891" cy="2080518"/>
          </a:xfrm>
          <a:prstGeom prst="rect">
            <a:avLst/>
          </a:prstGeom>
        </p:spPr>
        <p:txBody>
          <a:bodyPr/>
          <a:lstStyle>
            <a:lvl1pPr algn="just">
              <a:lnSpc>
                <a:spcPts val="14700"/>
              </a:lnSpc>
              <a:defRPr sz="9000" b="0" spc="-300">
                <a:solidFill>
                  <a:srgbClr val="9411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【傳道書】中的兩種人生：</a:t>
            </a:r>
          </a:p>
        </p:txBody>
      </p:sp>
      <p:sp>
        <p:nvSpPr>
          <p:cNvPr id="207" name="一。「日光之下」的人生──人生的物質向度…"/>
          <p:cNvSpPr txBox="1"/>
          <p:nvPr/>
        </p:nvSpPr>
        <p:spPr>
          <a:xfrm>
            <a:off x="879396" y="3169117"/>
            <a:ext cx="21335201" cy="73777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b">
            <a:normAutofit/>
          </a:bodyPr>
          <a:lstStyle/>
          <a:p>
            <a:pPr algn="just" defTabSz="428625">
              <a:lnSpc>
                <a:spcPts val="12600"/>
              </a:lnSpc>
              <a:spcBef>
                <a:spcPts val="1100"/>
              </a:spcBef>
              <a:defRPr sz="9000">
                <a:solidFill>
                  <a:srgbClr val="011993"/>
                </a:solidFill>
                <a:uFill>
                  <a:solidFill>
                    <a:srgbClr val="000000"/>
                  </a:solidFill>
                </a:u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一。「日光之下」的人生──人生的物質向度</a:t>
            </a:r>
          </a:p>
          <a:p>
            <a:pPr algn="just" defTabSz="428625">
              <a:lnSpc>
                <a:spcPts val="12600"/>
              </a:lnSpc>
              <a:spcBef>
                <a:spcPts val="1100"/>
              </a:spcBef>
              <a:defRPr sz="9000">
                <a:solidFill>
                  <a:srgbClr val="FF2600"/>
                </a:solidFill>
                <a:uFill>
                  <a:solidFill>
                    <a:srgbClr val="000000"/>
                  </a:solidFill>
                </a:u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二。「在神的手底下」的人生──人生的靈性向度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【傳道書】中的一個神性的忠告"/>
          <p:cNvSpPr txBox="1">
            <a:spLocks noGrp="1"/>
          </p:cNvSpPr>
          <p:nvPr>
            <p:ph type="title"/>
          </p:nvPr>
        </p:nvSpPr>
        <p:spPr>
          <a:xfrm>
            <a:off x="2095310" y="1695513"/>
            <a:ext cx="18124660" cy="2080519"/>
          </a:xfrm>
          <a:prstGeom prst="rect">
            <a:avLst/>
          </a:prstGeom>
        </p:spPr>
        <p:txBody>
          <a:bodyPr/>
          <a:lstStyle>
            <a:lvl1pPr algn="just">
              <a:lnSpc>
                <a:spcPts val="14700"/>
              </a:lnSpc>
              <a:defRPr sz="9800" b="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【傳道書】中的一個神性的忠告 </a:t>
            </a:r>
          </a:p>
        </p:txBody>
      </p:sp>
      <p:sp>
        <p:nvSpPr>
          <p:cNvPr id="211" name="敬畏神，謹守祂的誡命"/>
          <p:cNvSpPr txBox="1"/>
          <p:nvPr/>
        </p:nvSpPr>
        <p:spPr>
          <a:xfrm>
            <a:off x="2601537" y="5509200"/>
            <a:ext cx="17112204" cy="3117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b">
            <a:normAutofit/>
          </a:bodyPr>
          <a:lstStyle>
            <a:lvl1pPr algn="just" defTabSz="428625">
              <a:lnSpc>
                <a:spcPts val="14000"/>
              </a:lnSpc>
              <a:spcBef>
                <a:spcPts val="1100"/>
              </a:spcBef>
              <a:defRPr sz="13200">
                <a:solidFill>
                  <a:srgbClr val="942193"/>
                </a:solidFill>
                <a:uFill>
                  <a:solidFill>
                    <a:srgbClr val="000000"/>
                  </a:solidFill>
                </a:u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敬畏神，謹守祂的誡命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智"/>
          <p:cNvSpPr txBox="1">
            <a:spLocks noGrp="1"/>
          </p:cNvSpPr>
          <p:nvPr>
            <p:ph type="title"/>
          </p:nvPr>
        </p:nvSpPr>
        <p:spPr>
          <a:xfrm>
            <a:off x="1487247" y="1001435"/>
            <a:ext cx="16544353" cy="2255173"/>
          </a:xfrm>
          <a:prstGeom prst="rect">
            <a:avLst/>
          </a:prstGeom>
        </p:spPr>
        <p:txBody>
          <a:bodyPr/>
          <a:lstStyle>
            <a:lvl1pPr algn="just">
              <a:lnSpc>
                <a:spcPts val="14700"/>
              </a:lnSpc>
              <a:defRPr sz="9800" b="0" spc="-300">
                <a:solidFill>
                  <a:srgbClr val="9411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知識智慧都是虛空（1:12-18）</a:t>
            </a:r>
          </a:p>
        </p:txBody>
      </p:sp>
      <p:sp>
        <p:nvSpPr>
          <p:cNvPr id="215" name="智"/>
          <p:cNvSpPr txBox="1"/>
          <p:nvPr/>
        </p:nvSpPr>
        <p:spPr>
          <a:xfrm>
            <a:off x="1287779" y="3247769"/>
            <a:ext cx="15628023" cy="5781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4" tIns="71434" rIns="71434" bIns="71434" anchor="b">
            <a:normAutofit/>
          </a:bodyPr>
          <a:lstStyle/>
          <a:p>
            <a:pPr algn="just">
              <a:lnSpc>
                <a:spcPts val="14000"/>
              </a:lnSpc>
              <a:spcBef>
                <a:spcPts val="0"/>
              </a:spcBef>
              <a:defRPr sz="900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12   簡介傳道者</a:t>
            </a:r>
            <a:endParaRPr spc="-218"/>
          </a:p>
          <a:p>
            <a:pPr algn="just">
              <a:lnSpc>
                <a:spcPts val="14000"/>
              </a:lnSpc>
              <a:spcBef>
                <a:spcPts val="0"/>
              </a:spcBef>
              <a:defRPr sz="900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13-15   智慧改變不了現實</a:t>
            </a:r>
            <a:endParaRPr spc="-218"/>
          </a:p>
          <a:p>
            <a:pPr algn="just">
              <a:lnSpc>
                <a:spcPts val="14000"/>
              </a:lnSpc>
              <a:spcBef>
                <a:spcPts val="0"/>
              </a:spcBef>
              <a:defRPr sz="9000" spc="-300">
                <a:solidFill>
                  <a:srgbClr val="0433FF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pPr>
            <a:r>
              <a:t>16-18   智慧帶來煩惱和痛苦</a:t>
            </a:r>
          </a:p>
        </p:txBody>
      </p:sp>
      <p:grpSp>
        <p:nvGrpSpPr>
          <p:cNvPr id="218" name="Screenshot 2026-06-06 at 11.38.24 PM.png"/>
          <p:cNvGrpSpPr/>
          <p:nvPr/>
        </p:nvGrpSpPr>
        <p:grpSpPr>
          <a:xfrm>
            <a:off x="15589671" y="7332425"/>
            <a:ext cx="8205033" cy="6056453"/>
            <a:chOff x="0" y="0"/>
            <a:chExt cx="8205031" cy="6056452"/>
          </a:xfrm>
        </p:grpSpPr>
        <p:pic>
          <p:nvPicPr>
            <p:cNvPr id="216" name="Screenshot 2026-06-06 at 11.38.24 PM.png" descr="Screenshot 2026-06-06 at 11.38.24 PM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5900" y="139700"/>
              <a:ext cx="7773232" cy="54976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7" name="Screenshot 2026-06-06 at 11.38.24 PM.png" descr="Screenshot 2026-06-06 at 11.38.24 PM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1"/>
              <a:ext cx="8205032" cy="60564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Screenshot 2026-05-17 at 2.08.45 AM.png" descr="Screenshot 2026-05-17 at 2.08.45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86" y="-50566"/>
            <a:ext cx="24531171" cy="13817132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智"/>
          <p:cNvSpPr txBox="1">
            <a:spLocks noGrp="1"/>
          </p:cNvSpPr>
          <p:nvPr>
            <p:ph type="title"/>
          </p:nvPr>
        </p:nvSpPr>
        <p:spPr>
          <a:xfrm>
            <a:off x="3481771" y="-760689"/>
            <a:ext cx="11830879" cy="2010843"/>
          </a:xfrm>
          <a:prstGeom prst="rect">
            <a:avLst/>
          </a:prstGeom>
        </p:spPr>
        <p:txBody>
          <a:bodyPr/>
          <a:lstStyle>
            <a:lvl1pPr algn="just">
              <a:lnSpc>
                <a:spcPts val="14700"/>
              </a:lnSpc>
              <a:defRPr sz="5600" b="0" spc="-200">
                <a:solidFill>
                  <a:srgbClr val="941100"/>
                </a:solidFill>
                <a:latin typeface="Microsoft Sans Serif"/>
                <a:ea typeface="Microsoft Sans Serif"/>
                <a:cs typeface="Microsoft Sans Serif"/>
                <a:sym typeface="Microsoft Sans Serif"/>
              </a:defRPr>
            </a:lvl1pPr>
          </a:lstStyle>
          <a:p>
            <a:r>
              <a:t>知識智慧都是虛空（1:12-18）</a:t>
            </a:r>
          </a:p>
        </p:txBody>
      </p:sp>
      <p:grpSp>
        <p:nvGrpSpPr>
          <p:cNvPr id="224" name="智"/>
          <p:cNvGrpSpPr/>
          <p:nvPr/>
        </p:nvGrpSpPr>
        <p:grpSpPr>
          <a:xfrm>
            <a:off x="460898" y="4276829"/>
            <a:ext cx="11405607" cy="8899016"/>
            <a:chOff x="-1" y="0"/>
            <a:chExt cx="11405606" cy="8899014"/>
          </a:xfrm>
        </p:grpSpPr>
        <p:sp>
          <p:nvSpPr>
            <p:cNvPr id="222" name="智"/>
            <p:cNvSpPr txBox="1"/>
            <p:nvPr/>
          </p:nvSpPr>
          <p:spPr>
            <a:xfrm>
              <a:off x="227192" y="94988"/>
              <a:ext cx="10951213" cy="8503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1434" tIns="71434" rIns="71434" bIns="71434" numCol="1" anchor="b">
              <a:normAutofit/>
            </a:bodyPr>
            <a:lstStyle/>
            <a:p>
              <a:pPr algn="just" defTabSz="2365187">
                <a:lnSpc>
                  <a:spcPts val="7200"/>
                </a:lnSpc>
                <a:spcBef>
                  <a:spcPts val="0"/>
                </a:spcBef>
                <a:defRPr sz="4800" spc="-200">
                  <a:solidFill>
                    <a:srgbClr val="531B93"/>
                  </a:solid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13-15   </a:t>
              </a:r>
              <a:r>
                <a:rPr u="sng"/>
                <a:t>智慧改變不了現實</a:t>
              </a:r>
              <a:endParaRPr spc="-116"/>
            </a:p>
            <a:p>
              <a:pPr algn="just" defTabSz="623647">
                <a:lnSpc>
                  <a:spcPts val="7200"/>
                </a:lnSpc>
                <a:spcBef>
                  <a:spcPts val="0"/>
                </a:spcBef>
                <a:defRPr sz="4800">
                  <a:solidFill>
                    <a:srgbClr val="531B93"/>
                  </a:solidFill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endParaRPr spc="-116"/>
            </a:p>
            <a:p>
              <a:pPr algn="just" defTabSz="623647">
                <a:lnSpc>
                  <a:spcPts val="7200"/>
                </a:lnSpc>
                <a:spcBef>
                  <a:spcPts val="0"/>
                </a:spcBef>
                <a:defRPr sz="4800">
                  <a:solidFill>
                    <a:srgbClr val="009193"/>
                  </a:solidFill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13 我曾用智慧專心尋求查究天下所發生的一切事；原來神給予世人的，是勞苦的擔子，叫他們為此煩惱。</a:t>
              </a:r>
            </a:p>
            <a:p>
              <a:pPr algn="just" defTabSz="623647">
                <a:lnSpc>
                  <a:spcPts val="7200"/>
                </a:lnSpc>
                <a:spcBef>
                  <a:spcPts val="0"/>
                </a:spcBef>
                <a:defRPr sz="4800">
                  <a:solidFill>
                    <a:srgbClr val="009193"/>
                  </a:solidFill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14 我看過日光之下所發生的一切事，不料，一切都是虛空，都是捕風。</a:t>
              </a:r>
            </a:p>
            <a:p>
              <a:pPr algn="just" defTabSz="623647">
                <a:lnSpc>
                  <a:spcPts val="7200"/>
                </a:lnSpc>
                <a:spcBef>
                  <a:spcPts val="0"/>
                </a:spcBef>
                <a:defRPr sz="4800">
                  <a:solidFill>
                    <a:srgbClr val="FF2600"/>
                  </a:solidFill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15 彎曲的，不能弄直；缺少的，不能數算。</a:t>
              </a:r>
            </a:p>
          </p:txBody>
        </p:sp>
        <p:pic>
          <p:nvPicPr>
            <p:cNvPr id="223" name="智" descr="智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" y="-1"/>
              <a:ext cx="11405607" cy="88990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7" name="智"/>
          <p:cNvGrpSpPr/>
          <p:nvPr/>
        </p:nvGrpSpPr>
        <p:grpSpPr>
          <a:xfrm>
            <a:off x="12681087" y="4276833"/>
            <a:ext cx="11246281" cy="8899016"/>
            <a:chOff x="-1" y="0"/>
            <a:chExt cx="11246279" cy="8899014"/>
          </a:xfrm>
        </p:grpSpPr>
        <p:sp>
          <p:nvSpPr>
            <p:cNvPr id="225" name="智"/>
            <p:cNvSpPr txBox="1"/>
            <p:nvPr/>
          </p:nvSpPr>
          <p:spPr>
            <a:xfrm>
              <a:off x="224018" y="94448"/>
              <a:ext cx="10798238" cy="85054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1434" tIns="71434" rIns="71434" bIns="71434" numCol="1" anchor="b">
              <a:normAutofit/>
            </a:bodyPr>
            <a:lstStyle/>
            <a:p>
              <a:pPr algn="just" defTabSz="2365187">
                <a:lnSpc>
                  <a:spcPts val="7200"/>
                </a:lnSpc>
                <a:spcBef>
                  <a:spcPts val="0"/>
                </a:spcBef>
                <a:defRPr sz="4800" spc="-200">
                  <a:solidFill>
                    <a:srgbClr val="531B93"/>
                  </a:solid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16-18   </a:t>
              </a:r>
              <a:r>
                <a:rPr u="sng"/>
                <a:t>智慧帶來煩惱和痛苦</a:t>
              </a:r>
              <a:endParaRPr u="sng" spc="-116"/>
            </a:p>
            <a:p>
              <a:pPr algn="just" defTabSz="623647">
                <a:lnSpc>
                  <a:spcPts val="7200"/>
                </a:lnSpc>
                <a:spcBef>
                  <a:spcPts val="0"/>
                </a:spcBef>
                <a:defRPr sz="4800" u="sng"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endParaRPr u="sng" spc="-116"/>
            </a:p>
            <a:p>
              <a:pPr algn="just" defTabSz="623647">
                <a:lnSpc>
                  <a:spcPts val="7200"/>
                </a:lnSpc>
                <a:spcBef>
                  <a:spcPts val="0"/>
                </a:spcBef>
                <a:defRPr sz="4800">
                  <a:solidFill>
                    <a:srgbClr val="009193"/>
                  </a:solidFill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16 我自己心裡說：「我得了極大的智慧，勝過所有在我以前統治耶路撒冷的人；我見識了許多智慧與知識。」</a:t>
              </a:r>
            </a:p>
            <a:p>
              <a:pPr algn="just" defTabSz="623647">
                <a:lnSpc>
                  <a:spcPts val="7200"/>
                </a:lnSpc>
                <a:spcBef>
                  <a:spcPts val="0"/>
                </a:spcBef>
                <a:defRPr sz="4800">
                  <a:solidFill>
                    <a:srgbClr val="009193"/>
                  </a:solidFill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17 我又專心究察智慧和知識，狂妄和愚昧，才知道這也是捕風。</a:t>
              </a:r>
            </a:p>
            <a:p>
              <a:pPr algn="just" defTabSz="623647">
                <a:lnSpc>
                  <a:spcPts val="7200"/>
                </a:lnSpc>
                <a:spcBef>
                  <a:spcPts val="0"/>
                </a:spcBef>
                <a:defRPr sz="4800">
                  <a:solidFill>
                    <a:srgbClr val="FF2600"/>
                  </a:solidFill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18 因為多有智慧，就多有煩惱；加增知識，就加增痛苦。</a:t>
              </a:r>
            </a:p>
          </p:txBody>
        </p:sp>
        <p:pic>
          <p:nvPicPr>
            <p:cNvPr id="226" name="智" descr="智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" y="0"/>
              <a:ext cx="11246281" cy="88990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30" name="12 簡介傳道者…"/>
          <p:cNvGrpSpPr/>
          <p:nvPr/>
        </p:nvGrpSpPr>
        <p:grpSpPr>
          <a:xfrm>
            <a:off x="3951983" y="1166891"/>
            <a:ext cx="14758738" cy="2670829"/>
            <a:chOff x="-1" y="-1"/>
            <a:chExt cx="14758736" cy="2670827"/>
          </a:xfrm>
        </p:grpSpPr>
        <p:sp>
          <p:nvSpPr>
            <p:cNvPr id="228" name="12 簡介傳道者…"/>
            <p:cNvSpPr txBox="1"/>
            <p:nvPr/>
          </p:nvSpPr>
          <p:spPr>
            <a:xfrm>
              <a:off x="195092" y="253342"/>
              <a:ext cx="14368551" cy="19300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1434" tIns="71434" rIns="71434" bIns="71434" numCol="1" anchor="ctr">
              <a:spAutoFit/>
            </a:bodyPr>
            <a:lstStyle/>
            <a:p>
              <a:pPr algn="just" defTabSz="428625">
                <a:lnSpc>
                  <a:spcPts val="6300"/>
                </a:lnSpc>
                <a:spcBef>
                  <a:spcPts val="1100"/>
                </a:spcBef>
                <a:defRPr sz="4800">
                  <a:solidFill>
                    <a:srgbClr val="531B93"/>
                  </a:solidFill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12 簡介傳道者</a:t>
              </a:r>
            </a:p>
            <a:p>
              <a:pPr algn="just" defTabSz="428625">
                <a:lnSpc>
                  <a:spcPts val="6300"/>
                </a:lnSpc>
                <a:spcBef>
                  <a:spcPts val="1100"/>
                </a:spcBef>
                <a:defRPr sz="4800">
                  <a:solidFill>
                    <a:srgbClr val="009193"/>
                  </a:solidFill>
                  <a:uFill>
                    <a:solidFill>
                      <a:srgbClr val="000000"/>
                    </a:solidFill>
                  </a:uFill>
                  <a:latin typeface="Microsoft Sans Serif"/>
                  <a:ea typeface="Microsoft Sans Serif"/>
                  <a:cs typeface="Microsoft Sans Serif"/>
                  <a:sym typeface="Microsoft Sans Serif"/>
                </a:defRPr>
              </a:pPr>
              <a:r>
                <a:t>12 那時，我傳道者在耶路撒冷作以色列的王。</a:t>
              </a:r>
            </a:p>
          </p:txBody>
        </p:sp>
        <p:pic>
          <p:nvPicPr>
            <p:cNvPr id="229" name="12 簡介傳道者… 12 簡介傳道者12 那時，我傳道者在耶路撒冷作以色列的王。" descr="12 簡介傳道者… 12 簡介傳道者12 那時，我傳道者在耶路撒冷作以色列的王。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2" y="-2"/>
              <a:ext cx="14758738" cy="26708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1" animBg="1" advAuto="0"/>
      <p:bldP spid="227" grpId="2" animBg="1" advAuto="0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4" tIns="71434" rIns="71434" bIns="71434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4" tIns="71434" rIns="71434" bIns="71434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4" tIns="71434" rIns="71434" bIns="71434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4" tIns="71434" rIns="71434" bIns="71434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Custom</PresentationFormat>
  <Paragraphs>46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Helvetica Neue</vt:lpstr>
      <vt:lpstr>Helvetica Neue Medium</vt:lpstr>
      <vt:lpstr>Calibri</vt:lpstr>
      <vt:lpstr>21_BasicWhite</vt:lpstr>
      <vt:lpstr>PowerPoint Presentation</vt:lpstr>
      <vt:lpstr>【舊約的智慧文學】 約伯記、詩篇、箴言、傳道書、雅歌 （沒有提及以色列的歷史）</vt:lpstr>
      <vt:lpstr>【傳道書】</vt:lpstr>
      <vt:lpstr>【傳道書】中的四個問題：</vt:lpstr>
      <vt:lpstr>【傳道書】中的三個人生重要呼召：</vt:lpstr>
      <vt:lpstr>【傳道書】中的兩種人生：</vt:lpstr>
      <vt:lpstr>【傳道書】中的一個神性的忠告 </vt:lpstr>
      <vt:lpstr>知識智慧都是虛空（1:12-18）</vt:lpstr>
      <vt:lpstr>知識智慧都是虛空（1:12-18）</vt:lpstr>
      <vt:lpstr>      12以色列啊，現在耶和華你的神向你要的是甚麼呢？只要你敬畏耶和華你的神，行在祂的一切道路上，愛祂，一心一意事奉耶和華你的神，13遵守耶和華的誡命和律例，就是我今日吩咐你的，為要叫你得福。                                                                                                       申命記10:12-13</vt:lpstr>
      <vt:lpstr>       關於祭過偶像的食物，我們曉得我們都有知識。但知識會使人自高自大，唯有愛心能造就人。                                                                      哥林多前書8:1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Andrew</dc:creator>
  <cp:lastModifiedBy>Efcc Kcc</cp:lastModifiedBy>
  <cp:revision>1</cp:revision>
  <dcterms:modified xsi:type="dcterms:W3CDTF">2026-06-21T01:33:43Z</dcterms:modified>
</cp:coreProperties>
</file>