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79" r:id="rId4"/>
    <p:sldId id="277" r:id="rId5"/>
    <p:sldId id="257" r:id="rId6"/>
    <p:sldId id="258" r:id="rId7"/>
    <p:sldId id="259" r:id="rId8"/>
    <p:sldId id="269" r:id="rId9"/>
    <p:sldId id="261" r:id="rId10"/>
    <p:sldId id="263" r:id="rId11"/>
    <p:sldId id="264" r:id="rId12"/>
    <p:sldId id="265" r:id="rId13"/>
    <p:sldId id="266" r:id="rId14"/>
    <p:sldId id="267" r:id="rId15"/>
    <p:sldId id="275" r:id="rId16"/>
    <p:sldId id="270" r:id="rId17"/>
    <p:sldId id="271" r:id="rId18"/>
    <p:sldId id="268" r:id="rId19"/>
    <p:sldId id="272" r:id="rId20"/>
    <p:sldId id="274" r:id="rId21"/>
    <p:sldId id="278" r:id="rId22"/>
    <p:sldId id="281" r:id="rId23"/>
    <p:sldId id="273" r:id="rId24"/>
    <p:sldId id="282" r:id="rId25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8"/>
    <p:restoredTop sz="94691"/>
  </p:normalViewPr>
  <p:slideViewPr>
    <p:cSldViewPr snapToGrid="0">
      <p:cViewPr varScale="1">
        <p:scale>
          <a:sx n="103" d="100"/>
          <a:sy n="103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4AE79-D381-F946-BA23-E16F10D923CA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84A7E-B4CD-E34C-9D56-947C47064BA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77576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6FEC1-1877-6CA7-0D02-132CDE715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CB37F6B-4DA8-8207-8F1A-D7221CF75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5F54C10-F20F-818C-F6C1-26AB89C2F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C49C6D-4981-64E4-0008-E53F01C88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84A7E-B4CD-E34C-9D56-947C47064BAA}" type="slidenum">
              <a:rPr kumimoji="1" lang="zh-HK" altLang="en-US" smtClean="0"/>
              <a:t>2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90956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BD40B-B9CD-B410-85EA-B50698E85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A5C78C3-E487-54C1-5FB5-2021293FF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C9AD157-BB6C-55B6-CE4E-729EEEBAA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0459CE-10D2-7024-3873-2ABE9AABD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84A7E-B4CD-E34C-9D56-947C47064BAA}" type="slidenum">
              <a:rPr kumimoji="1" lang="zh-HK" altLang="en-US" smtClean="0"/>
              <a:t>3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05514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84A7E-B4CD-E34C-9D56-947C47064BAA}" type="slidenum">
              <a:rPr kumimoji="1" lang="zh-HK" altLang="en-US" smtClean="0"/>
              <a:t>4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92219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E2640-5A88-0B84-3798-08753C784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1DCA793-38E1-13A2-B2C9-917FF51C4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381FEFC-5FFA-6B9E-287D-0C1575191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033964-E8EB-CAE9-B2B0-1CA11291E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84A7E-B4CD-E34C-9D56-947C47064BAA}" type="slidenum">
              <a:rPr kumimoji="1" lang="zh-HK" altLang="en-US" smtClean="0"/>
              <a:t>21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25609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CD729-7E84-6D3B-1962-9C5478130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0AA8A90-0B5E-465F-5586-0B9F45A5E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018D148-E042-C843-ADC3-1AD994E8B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4BD8EB-5E06-F494-85D4-99DC34020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84A7E-B4CD-E34C-9D56-947C47064BAA}" type="slidenum">
              <a:rPr kumimoji="1" lang="zh-HK" altLang="en-US" smtClean="0"/>
              <a:t>22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90327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A53940-41B9-87DF-583F-EABF2CCD7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C031CE-9CF8-5E96-8C03-50D2E4FB3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8BBBB6-478A-799D-C512-543863D6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B9B6-EFAD-B24C-BC4D-10A8E270FD5E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7BC245-B1B4-135F-DD09-5F38546B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0864D2-AA2C-66FF-5D8D-B4B7E49F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E26F-2292-2E49-9B1A-B78BACFAE29F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90689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616C4D-8AB9-CE4E-F650-D14A10F5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0FF3C32-E77A-72BB-8F30-0471DAC8C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B74F55-B6DB-0F4B-7659-FF537644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B9B6-EFAD-B24C-BC4D-10A8E270FD5E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4D5B1A-8286-D1F5-667A-AA3BFF85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DCD901-90E5-CCEC-8E2D-81198654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E26F-2292-2E49-9B1A-B78BACFAE29F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81623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004CDBE-1E7B-1288-B8D9-B59B527F9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419AE24-CD90-CF27-A67E-4214FF3D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5AE087-A4B6-A15D-626B-4C555181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B9B6-EFAD-B24C-BC4D-10A8E270FD5E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40780D-A50A-4625-82FB-6AABD4C7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A5AB7B-F493-DED0-6E18-2B3FE4DD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E26F-2292-2E49-9B1A-B78BACFAE29F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9196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相片 - 直向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線條"/>
          <p:cNvSpPr/>
          <p:nvPr/>
        </p:nvSpPr>
        <p:spPr>
          <a:xfrm flipV="1">
            <a:off x="5524501" y="4317900"/>
            <a:ext cx="6286500" cy="102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47625" tIns="47625" rIns="47625" bIns="47625" anchor="ctr"/>
          <a:lstStyle/>
          <a:p>
            <a:pPr defTabSz="428631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52" name="影像"/>
          <p:cNvSpPr>
            <a:spLocks noGrp="1"/>
          </p:cNvSpPr>
          <p:nvPr>
            <p:ph type="pic" idx="13"/>
          </p:nvPr>
        </p:nvSpPr>
        <p:spPr>
          <a:xfrm>
            <a:off x="-952500" y="-8930"/>
            <a:ext cx="8307092" cy="68758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標題文字"/>
          <p:cNvSpPr txBox="1">
            <a:spLocks noGrp="1"/>
          </p:cNvSpPr>
          <p:nvPr>
            <p:ph type="title"/>
          </p:nvPr>
        </p:nvSpPr>
        <p:spPr>
          <a:xfrm>
            <a:off x="5524501" y="4518422"/>
            <a:ext cx="6286500" cy="19020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5938"/>
            </a:lvl1pPr>
          </a:lstStyle>
          <a:p>
            <a:r>
              <a:t>標題文字</a:t>
            </a:r>
          </a:p>
        </p:txBody>
      </p:sp>
      <p:sp>
        <p:nvSpPr>
          <p:cNvPr id="5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5524501" y="3000375"/>
            <a:ext cx="6286500" cy="126801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156"/>
              </a:spcBef>
              <a:buClrTx/>
              <a:buSzTx/>
              <a:buFontTx/>
              <a:buNone/>
              <a:defRPr sz="5062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156"/>
              </a:spcBef>
              <a:buClrTx/>
              <a:buSzTx/>
              <a:buFontTx/>
              <a:buNone/>
              <a:defRPr sz="5062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156"/>
              </a:spcBef>
              <a:buClrTx/>
              <a:buSzTx/>
              <a:buFontTx/>
              <a:buNone/>
              <a:defRPr sz="5062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156"/>
              </a:spcBef>
              <a:buClrTx/>
              <a:buSzTx/>
              <a:buFontTx/>
              <a:buNone/>
              <a:defRPr sz="5062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156"/>
              </a:spcBef>
              <a:buClrTx/>
              <a:buSzTx/>
              <a:buFontTx/>
              <a:buNone/>
              <a:defRPr sz="5062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31675" y="303609"/>
            <a:ext cx="382079" cy="34913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037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相片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影像"/>
          <p:cNvSpPr>
            <a:spLocks noGrp="1"/>
          </p:cNvSpPr>
          <p:nvPr>
            <p:ph type="pic" idx="13"/>
          </p:nvPr>
        </p:nvSpPr>
        <p:spPr>
          <a:xfrm>
            <a:off x="-857249" y="-8930"/>
            <a:ext cx="13888729" cy="68758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9454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替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33742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引文替用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在此輸入名言語錄。"/>
          <p:cNvSpPr txBox="1">
            <a:spLocks noGrp="1"/>
          </p:cNvSpPr>
          <p:nvPr>
            <p:ph type="body" sz="quarter" idx="13"/>
          </p:nvPr>
        </p:nvSpPr>
        <p:spPr>
          <a:xfrm>
            <a:off x="5524500" y="1857375"/>
            <a:ext cx="6286500" cy="17421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609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在此輸入名言語錄。</a:t>
            </a:r>
          </a:p>
        </p:txBody>
      </p:sp>
      <p:sp>
        <p:nvSpPr>
          <p:cNvPr id="133" name="影像"/>
          <p:cNvSpPr>
            <a:spLocks noGrp="1"/>
          </p:cNvSpPr>
          <p:nvPr>
            <p:ph type="pic" idx="14"/>
          </p:nvPr>
        </p:nvSpPr>
        <p:spPr>
          <a:xfrm>
            <a:off x="-952500" y="-8930"/>
            <a:ext cx="8307092" cy="68758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王大明"/>
          <p:cNvSpPr txBox="1">
            <a:spLocks noGrp="1"/>
          </p:cNvSpPr>
          <p:nvPr>
            <p:ph type="body" sz="quarter" idx="15"/>
          </p:nvPr>
        </p:nvSpPr>
        <p:spPr>
          <a:xfrm>
            <a:off x="5524500" y="5442155"/>
            <a:ext cx="6286500" cy="67666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321457">
              <a:spcBef>
                <a:spcPts val="0"/>
              </a:spcBef>
              <a:buClrTx/>
              <a:buSzTx/>
              <a:buFontTx/>
              <a:buNone/>
              <a:defRPr sz="4219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王大明</a:t>
            </a:r>
          </a:p>
        </p:txBody>
      </p:sp>
      <p:sp>
        <p:nvSpPr>
          <p:cNvPr id="13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3143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6D98D2-6D17-AD40-2800-A1CC7257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EA6A9B-2893-75C8-3709-1987E10AF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B66817-8FD6-2D69-BEA2-A963B0A08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B9B6-EFAD-B24C-BC4D-10A8E270FD5E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8E6888-29E1-C4D2-0A97-5DC9703B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277ADB-14C2-0D84-8367-8B6493DD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E26F-2292-2E49-9B1A-B78BACFAE29F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41617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15BB44-5772-F9CD-C917-0C958F5F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A93C65-94A7-54CF-B7AD-0597AC8B6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5CAB46-AB4D-E881-0D2F-792A729F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B9B6-EFAD-B24C-BC4D-10A8E270FD5E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FB1AEE-FE6D-505A-3600-9C4A3772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30B526-1631-B76E-DCE0-315B508C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E26F-2292-2E49-9B1A-B78BACFAE29F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54324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CB779D-68CC-587D-AE06-5CFEA7F5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12735D-B330-F654-D33D-DF222480E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5D826EE-9410-EF6B-7E26-0F4C5BEFE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EF24E7-3F28-A966-A13E-A29C6192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B9B6-EFAD-B24C-BC4D-10A8E270FD5E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9EE0D9-E031-F096-EF53-9864188A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FA84F78-93A3-82EA-FD07-9CA27D31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E26F-2292-2E49-9B1A-B78BACFAE29F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33942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891F7-7C1D-E954-80CC-DAF24B7B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649DC2-C3F6-F6CA-16C9-F8C33FC3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E26D60B-776C-6482-5BAB-C9138B0FD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98637E5-363C-74F1-3154-CA2FE6166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5CD12FD-D7AB-D628-4C1D-6017D29C1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47E6786-6A07-0754-CEE8-3657F643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B9B6-EFAD-B24C-BC4D-10A8E270FD5E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E89E78D-6CE6-EC16-8C36-424894D2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68EA3E4-8410-5D26-EDEA-AF144142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E26F-2292-2E49-9B1A-B78BACFAE29F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78629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256AF9-5F7E-0F5C-A536-7A5771ED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BCB6363-2FD9-015A-964F-6C528C8B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B9B6-EFAD-B24C-BC4D-10A8E270FD5E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DBE788E-66E0-F62E-5F8E-C9FC4C50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E6B840-C77D-AA21-86BB-3F03B71D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E26F-2292-2E49-9B1A-B78BACFAE29F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40813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8AD90E8-935B-B1E2-0B0D-2174C0A3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B9B6-EFAD-B24C-BC4D-10A8E270FD5E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7B1C0D1-AF81-3E2F-5430-001B78C5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FF9683-C104-8987-3F8A-D98D536C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E26F-2292-2E49-9B1A-B78BACFAE29F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49764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26ADC5-29F8-045D-5807-DCB3DBFC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A8AC39-B961-B821-8ADF-E05964A1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9B7E66-C501-81A1-BF74-CA4C615FC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1E8F77-64D0-5FF8-D74C-5908B331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B9B6-EFAD-B24C-BC4D-10A8E270FD5E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A63E979-7C25-F0A5-19BD-D41E2BC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6F4A317-2F90-B72C-1DA7-BDF636E5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E26F-2292-2E49-9B1A-B78BACFAE29F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40236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ABFD6F-8B5A-4FC0-6244-14DC2FF5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FD6B310-67B5-CFB9-DF3E-709B494A8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694E5CA-3EE3-8693-4236-80C00DE2C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9E45C0E-E7FF-AAED-2A22-7EE6980D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B9B6-EFAD-B24C-BC4D-10A8E270FD5E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78F8DF-9F3B-D499-1D54-E1BBA0D2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85CBDB-A5AF-B892-6EE5-3EAF73BC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E26F-2292-2E49-9B1A-B78BACFAE29F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2634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E5DFC64-CB50-DB96-CF83-8264ABE9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05CAE7-120A-DB93-DAD9-CAC7F0B69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5092E7-5729-7D71-54D8-FA8DCB2AC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09B9B6-EFAD-B24C-BC4D-10A8E270FD5E}" type="datetimeFigureOut">
              <a:rPr kumimoji="1" lang="zh-HK" altLang="en-US" smtClean="0"/>
              <a:t>13/06/26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5E27E8-968C-2615-D010-DBAD68095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A949F1-B98A-F438-3489-BF5515EAE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66E26F-2292-2E49-9B1A-B78BACFAE29F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48397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B6167B3-C631-4587-8198-5BB5E47F3513-L0-001.jpeg" descr="0B6167B3-C631-4587-8198-5BB5E47F3513-L0-001.jpeg">
            <a:extLst>
              <a:ext uri="{FF2B5EF4-FFF2-40B4-BE49-F238E27FC236}">
                <a16:creationId xmlns:a16="http://schemas.microsoft.com/office/drawing/2014/main" id="{1731DA42-805E-678A-8F10-4739A2F32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69" y="2036643"/>
            <a:ext cx="9033661" cy="45287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過去的戰衣，今天的巨人">
            <a:extLst>
              <a:ext uri="{FF2B5EF4-FFF2-40B4-BE49-F238E27FC236}">
                <a16:creationId xmlns:a16="http://schemas.microsoft.com/office/drawing/2014/main" id="{66A6F46A-44D7-855D-BE65-393AADB1FC23}"/>
              </a:ext>
            </a:extLst>
          </p:cNvPr>
          <p:cNvSpPr txBox="1">
            <a:spLocks/>
          </p:cNvSpPr>
          <p:nvPr/>
        </p:nvSpPr>
        <p:spPr>
          <a:xfrm>
            <a:off x="716594" y="-628968"/>
            <a:ext cx="16256497" cy="360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68045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86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HK" altLang="en-US" sz="6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過去的戰衣，今天的巨人</a:t>
            </a:r>
            <a:br>
              <a:rPr lang="zh-HK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5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撒上十七章</a:t>
            </a:r>
            <a:r>
              <a:rPr lang="en-US" altLang="zh-HK" sz="5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31-40</a:t>
            </a:r>
            <a:r>
              <a:rPr lang="zh-HK" altLang="en-US" sz="5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zh-HK" altLang="en-US" sz="6600" b="1" dirty="0">
              <a:solidFill>
                <a:schemeClr val="tx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3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4B339C12-2CB0-4439-82F2-0F17674E830F-L0-001.jpeg" descr="4B339C12-2CB0-4439-82F2-0F17674E830F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5555" r="5555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F1499663-ED30-4FD8-B0E0-DBE94E384FB7-L0-001.jpeg" descr="F1499663-ED30-4FD8-B0E0-DBE94E384FB7-L0-001.jpeg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10994" b="34755"/>
          <a:stretch/>
        </p:blipFill>
        <p:spPr>
          <a:xfrm>
            <a:off x="1882175" y="0"/>
            <a:ext cx="8427649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4A456C4-F998-4661-195D-7A84C560F9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3" name="被輕視的大衛">
            <a:extLst>
              <a:ext uri="{FF2B5EF4-FFF2-40B4-BE49-F238E27FC236}">
                <a16:creationId xmlns:a16="http://schemas.microsoft.com/office/drawing/2014/main" id="{C54D4425-F41D-ADC5-8934-D03A10008F5D}"/>
              </a:ext>
            </a:extLst>
          </p:cNvPr>
          <p:cNvSpPr txBox="1">
            <a:spLocks/>
          </p:cNvSpPr>
          <p:nvPr/>
        </p:nvSpPr>
        <p:spPr>
          <a:xfrm>
            <a:off x="212699" y="256032"/>
            <a:ext cx="11034421" cy="1444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3367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HK" alt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被輕視的大衛</a:t>
            </a:r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AC155D18-AA45-EC7A-5533-C73D96362491}"/>
              </a:ext>
            </a:extLst>
          </p:cNvPr>
          <p:cNvSpPr txBox="1">
            <a:spLocks/>
          </p:cNvSpPr>
          <p:nvPr/>
        </p:nvSpPr>
        <p:spPr>
          <a:xfrm>
            <a:off x="212699" y="1211305"/>
            <a:ext cx="11766602" cy="59941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被父親輕視</a:t>
            </a:r>
            <a:endParaRPr lang="en-US" altLang="zh-HK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HK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耶西叫他七個兒子都從撒母耳面前經過，撒母耳說：「這都不是耶和華所揀選的。」撒母耳對耶西說：「你的兒子都在這裏嗎？」 他回答說：「還有個小的，現在放羊。」 </a:t>
            </a:r>
            <a:r>
              <a:rPr lang="zh-HK" altLang="en-US" sz="4400" dirty="0">
                <a:solidFill>
                  <a:srgbClr val="E224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撒母耳對耶西說：「你打發人去叫他來；他若不來，我們必不坐席。」耶西就打發人去叫了他來。</a:t>
            </a:r>
            <a:r>
              <a:rPr lang="zh-HK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他面色光紅，雙目清秀，容貌俊美。 耶和華說：「這就是他，你起來膏他。」（撒上十六</a:t>
            </a:r>
            <a:r>
              <a:rPr lang="en-US" altLang="zh-HK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10-12</a:t>
            </a:r>
            <a:r>
              <a:rPr lang="zh-HK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5143051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730CA-8943-C6C9-6197-0694F967B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F6860E3-4D1A-E0BD-5EA3-4BC0E59015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91F48401-49E5-5927-6563-259531BED8E5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21EB1E1-4CEE-04E7-5CB7-A2E52D5CB246}"/>
              </a:ext>
            </a:extLst>
          </p:cNvPr>
          <p:cNvSpPr txBox="1"/>
          <p:nvPr/>
        </p:nvSpPr>
        <p:spPr>
          <a:xfrm>
            <a:off x="212698" y="274321"/>
            <a:ext cx="11546485" cy="595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67"/>
              </a:spcBef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altLang="zh-HK" sz="6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6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en-US" sz="6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被哥哥輕視</a:t>
            </a:r>
          </a:p>
          <a:p>
            <a:pPr>
              <a:lnSpc>
                <a:spcPct val="80000"/>
              </a:lnSpc>
              <a:spcBef>
                <a:spcPts val="3067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zh-HK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大衞的長兄以利押聽見大衞與他們所說的話，就向他發怒說：</a:t>
            </a:r>
            <a:r>
              <a:rPr lang="zh-HK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「你下來做甚麼呢？在曠野的那幾隻羊，你交託了誰呢？我知道你的驕傲和你心裏的惡意，你下來特為要看爭戰。」</a:t>
            </a:r>
            <a:r>
              <a:rPr lang="zh-HK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大衞說：「我做了甚麼呢？我來豈沒有緣故嗎？」大衞就離開他轉向別人，照先前的話而問，百姓仍照先前的話回答他。（撒母耳記上十七</a:t>
            </a:r>
            <a:r>
              <a:rPr lang="en-US" altLang="zh-HK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28-30</a:t>
            </a:r>
            <a:r>
              <a:rPr lang="zh-HK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5334543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2B68D-D7B9-CEF3-5090-5D6523058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B4017DB-F8F4-DD47-9E2D-80E193A48F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B0784C54-E76E-9544-F170-38543345041B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0952151-53CD-52FE-78B8-B7AB1CEEC87C}"/>
              </a:ext>
            </a:extLst>
          </p:cNvPr>
          <p:cNvSpPr txBox="1"/>
          <p:nvPr/>
        </p:nvSpPr>
        <p:spPr>
          <a:xfrm>
            <a:off x="212699" y="535343"/>
            <a:ext cx="6688670" cy="418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80000"/>
              </a:lnSpc>
              <a:spcBef>
                <a:spcPts val="3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kumimoji="0" lang="en-US" altLang="zh-HK" sz="60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DIN Alternate"/>
              </a:rPr>
              <a:t>3</a:t>
            </a:r>
            <a:r>
              <a:rPr lang="en-US" altLang="zh-HK" sz="6000" kern="0" cap="all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IN Alternate"/>
              </a:rPr>
              <a:t>.</a:t>
            </a:r>
            <a:r>
              <a:rPr kumimoji="0" lang="zh-HK" altLang="en-US" sz="60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DIN Alternate"/>
              </a:rPr>
              <a:t> 被掃羅輕視</a:t>
            </a:r>
          </a:p>
          <a:p>
            <a:pPr marR="0" lvl="0" algn="l" defTabSz="584200" rtl="0" eaLnBrk="1" fontAlgn="auto" latinLnBrk="0" hangingPunct="0">
              <a:lnSpc>
                <a:spcPct val="80000"/>
              </a:lnSpc>
              <a:spcBef>
                <a:spcPts val="3067"/>
              </a:spcBef>
              <a:spcAft>
                <a:spcPts val="0"/>
              </a:spcAft>
              <a:buClr>
                <a:srgbClr val="34A5DA"/>
              </a:buClr>
              <a:buSzTx/>
              <a:tabLst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kumimoji="0" lang="zh-HK" altLang="en-US" sz="48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掃羅對大衞說：「你不能去與那非利士人戰鬥，</a:t>
            </a:r>
            <a:r>
              <a:rPr kumimoji="0" lang="zh-HK" altLang="en-US" sz="4800" b="0" i="0" u="none" strike="noStrike" kern="0" cap="all" spc="0" normalizeH="0" baseline="0" noProof="0" dirty="0">
                <a:ln>
                  <a:noFill/>
                </a:ln>
                <a:solidFill>
                  <a:srgbClr val="E224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因為你年紀太輕</a:t>
            </a:r>
            <a:r>
              <a:rPr kumimoji="0" lang="zh-HK" altLang="en-US" sz="48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，他自幼就作戰士。」（撒母耳記上十七</a:t>
            </a:r>
            <a:r>
              <a:rPr kumimoji="0" lang="en-US" altLang="zh-HK" sz="48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33</a:t>
            </a:r>
            <a:r>
              <a:rPr kumimoji="0" lang="zh-HK" altLang="en-US" sz="48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）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D61EC9F-172B-3A93-08F1-0296334CC8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77" r="17015"/>
          <a:stretch>
            <a:fillRect/>
          </a:stretch>
        </p:blipFill>
        <p:spPr>
          <a:xfrm>
            <a:off x="6901369" y="535343"/>
            <a:ext cx="5184282" cy="54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4594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2B68D-D7B9-CEF3-5090-5D6523058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B4017DB-F8F4-DD47-9E2D-80E193A48F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B0784C54-E76E-9544-F170-38543345041B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0952151-53CD-52FE-78B8-B7AB1CEEC87C}"/>
              </a:ext>
            </a:extLst>
          </p:cNvPr>
          <p:cNvSpPr txBox="1"/>
          <p:nvPr/>
        </p:nvSpPr>
        <p:spPr>
          <a:xfrm>
            <a:off x="212698" y="535343"/>
            <a:ext cx="11766601" cy="418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80000"/>
              </a:lnSpc>
              <a:spcBef>
                <a:spcPts val="3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zh-TW" altLang="en-US" sz="6000" kern="0" cap="all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IN Alternate"/>
              </a:rPr>
              <a:t>４</a:t>
            </a:r>
            <a:r>
              <a:rPr lang="en-US" altLang="zh-HK" sz="6000" kern="0" cap="all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IN Alternate"/>
              </a:rPr>
              <a:t>.</a:t>
            </a:r>
            <a:r>
              <a:rPr kumimoji="0" lang="zh-HK" altLang="en-US" sz="60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DIN Alternate"/>
              </a:rPr>
              <a:t> </a:t>
            </a:r>
            <a:r>
              <a:rPr kumimoji="0" lang="zh-TW" altLang="en-US" sz="60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DIN Alternate"/>
              </a:rPr>
              <a:t>被敵人輕視</a:t>
            </a:r>
            <a:endParaRPr kumimoji="0" lang="zh-HK" altLang="en-US" sz="6000" b="0" i="0" u="none" strike="noStrike" kern="0" cap="all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DIN Alternate"/>
            </a:endParaRPr>
          </a:p>
          <a:p>
            <a:pPr marR="0" lvl="0" algn="l" defTabSz="584200" rtl="0" eaLnBrk="1" fontAlgn="auto" latinLnBrk="0" hangingPunct="0">
              <a:lnSpc>
                <a:spcPct val="80000"/>
              </a:lnSpc>
              <a:spcBef>
                <a:spcPts val="3067"/>
              </a:spcBef>
              <a:spcAft>
                <a:spcPts val="0"/>
              </a:spcAft>
              <a:buClr>
                <a:srgbClr val="34A5DA"/>
              </a:buClr>
              <a:buSzTx/>
              <a:tabLst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kumimoji="0" lang="en-US" altLang="zh-TW" sz="4800" b="0" i="0" u="none" strike="noStrike" kern="0" cap="all" spc="0" normalizeH="0" baseline="300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42</a:t>
            </a:r>
            <a:r>
              <a:rPr kumimoji="0" lang="zh-TW" altLang="en-US" sz="48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非利士人觀看，見了大衞，就</a:t>
            </a:r>
            <a:r>
              <a:rPr kumimoji="0" lang="zh-TW" altLang="en-US" sz="4800" b="0" i="0" u="none" strike="noStrike" kern="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藐視</a:t>
            </a:r>
            <a:r>
              <a:rPr kumimoji="0" lang="zh-TW" altLang="en-US" sz="48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他，因為他年輕，面色光紅，容貌俊美。 </a:t>
            </a:r>
            <a:r>
              <a:rPr kumimoji="0" lang="en-US" altLang="zh-TW" sz="4800" b="0" i="0" u="none" strike="noStrike" kern="0" cap="all" spc="0" normalizeH="0" baseline="300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43</a:t>
            </a:r>
            <a:r>
              <a:rPr kumimoji="0" lang="zh-TW" altLang="en-US" sz="48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非利士人對大衞說：「你拿杖到我這裏來，我豈是狗呢？」非利士人就指着自己的神咒詛大衞。 </a:t>
            </a:r>
            <a:r>
              <a:rPr kumimoji="0" lang="zh-HK" altLang="en-US" sz="48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」（撒母耳記上十七</a:t>
            </a:r>
            <a:r>
              <a:rPr kumimoji="0" lang="en-US" altLang="zh-TW" sz="48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42-43</a:t>
            </a:r>
            <a:r>
              <a:rPr kumimoji="0" lang="zh-HK" altLang="en-US" sz="4800" b="0" i="0" u="none" strike="noStrike" kern="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DIN Alternate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150772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145CA-7052-E022-01B2-ECDA27EC1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820D2F8-FB61-9B73-801D-EFF4789C7B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92C8FB85-CE6F-CCEF-C677-5D2E0AC225F4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被輕視的大衛">
            <a:extLst>
              <a:ext uri="{FF2B5EF4-FFF2-40B4-BE49-F238E27FC236}">
                <a16:creationId xmlns:a16="http://schemas.microsoft.com/office/drawing/2014/main" id="{783C511A-65F5-D40C-64D5-84AF36A8AE94}"/>
              </a:ext>
            </a:extLst>
          </p:cNvPr>
          <p:cNvSpPr txBox="1">
            <a:spLocks/>
          </p:cNvSpPr>
          <p:nvPr/>
        </p:nvSpPr>
        <p:spPr>
          <a:xfrm>
            <a:off x="212699" y="256032"/>
            <a:ext cx="11034421" cy="1444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3367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HK" altLang="en-US" sz="6000" dirty="0"/>
              <a:t> </a:t>
            </a:r>
            <a:r>
              <a:rPr lang="zh-HK" alt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大衛的</a:t>
            </a:r>
            <a:r>
              <a:rPr lang="zh-TW" alt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回應</a:t>
            </a:r>
            <a:r>
              <a:rPr lang="zh-HK" alt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HK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HK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HK" alt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節）</a:t>
            </a:r>
          </a:p>
        </p:txBody>
      </p:sp>
      <p:sp>
        <p:nvSpPr>
          <p:cNvPr id="7" name="掃羅將戰衣交給大衛…">
            <a:extLst>
              <a:ext uri="{FF2B5EF4-FFF2-40B4-BE49-F238E27FC236}">
                <a16:creationId xmlns:a16="http://schemas.microsoft.com/office/drawing/2014/main" id="{12257AC5-A8BB-7DCA-EC3C-EEEBC9A4E59C}"/>
              </a:ext>
            </a:extLst>
          </p:cNvPr>
          <p:cNvSpPr txBox="1">
            <a:spLocks/>
          </p:cNvSpPr>
          <p:nvPr/>
        </p:nvSpPr>
        <p:spPr>
          <a:xfrm>
            <a:off x="436065" y="1412318"/>
            <a:ext cx="11034420" cy="2867073"/>
          </a:xfrm>
          <a:prstGeom prst="rect">
            <a:avLst/>
          </a:prstGeom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00000"/>
              <a:buNone/>
              <a:defRPr sz="54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HK" sz="40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34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大衞對掃羅說：「你僕人為父親放</a:t>
            </a:r>
            <a:r>
              <a:rPr lang="zh-HK" altLang="en-US" sz="40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羊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，有時來了</a:t>
            </a:r>
            <a:r>
              <a:rPr lang="zh-HK" altLang="en-US" sz="4000" dirty="0"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獅子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，有時來了</a:t>
            </a:r>
            <a:r>
              <a:rPr lang="zh-HK" altLang="en-US" sz="4000" dirty="0"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熊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，從羣中啣一隻</a:t>
            </a:r>
            <a:r>
              <a:rPr lang="zh-HK" altLang="en-US" sz="40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羊羔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去。</a:t>
            </a:r>
            <a:r>
              <a:rPr lang="en-US" altLang="zh-HK" sz="40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 35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我就追趕牠，擊打牠，將</a:t>
            </a:r>
            <a:r>
              <a:rPr lang="zh-HK" altLang="en-US" sz="40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羊羔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從牠口中救出來。牠起來要害我，我就揪着牠的鬍子，將牠打死。</a:t>
            </a:r>
            <a:r>
              <a:rPr lang="en-US" altLang="zh-HK" sz="40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你僕人曾打死</a:t>
            </a:r>
            <a:r>
              <a:rPr lang="zh-HK" altLang="en-US" sz="4000" dirty="0"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獅子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HK" altLang="en-US" sz="4000" dirty="0"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熊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，這未受割禮的</a:t>
            </a:r>
            <a:r>
              <a:rPr lang="zh-HK" altLang="en-US" sz="4000" dirty="0"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非利士人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HK" altLang="en-US" sz="40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永生神的軍隊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罵陣，也必像</a:t>
            </a:r>
            <a:r>
              <a:rPr lang="zh-HK" altLang="en-US" sz="4000" dirty="0"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獅子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HK" altLang="en-US" sz="4000" dirty="0"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熊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一般。」</a:t>
            </a:r>
            <a:r>
              <a:rPr lang="zh-HK" altLang="en-US" sz="40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40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37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大衞又說：「</a:t>
            </a:r>
            <a:r>
              <a:rPr lang="zh-HK" altLang="en-US" sz="4000" dirty="0"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耶和華救我脫離獅子和熊的爪，也必救我脫離這非利士人的手。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HK" altLang="en-US" sz="4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20770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我不敢誇口說上帝站在我這邊，我只懇求自己能站在上帝那一邊。"/>
          <p:cNvSpPr txBox="1">
            <a:spLocks noGrp="1"/>
          </p:cNvSpPr>
          <p:nvPr>
            <p:ph type="body" idx="13"/>
          </p:nvPr>
        </p:nvSpPr>
        <p:spPr>
          <a:xfrm>
            <a:off x="5539063" y="480571"/>
            <a:ext cx="5938656" cy="3554819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rPr lang="zh-TW" altLang="en-US" sz="562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sz="56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我不敢誇口說上帝站在我這邊，我只懇求自己能站在上帝那一邊</a:t>
            </a:r>
            <a:r>
              <a:rPr sz="562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562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sz="562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4" name="EEEAEF60-7E98-4501-A3C8-A6A3F3DA5726-L0-001.jpeg" descr="EEEAEF60-7E98-4501-A3C8-A6A3F3DA5726-L0-001.jpe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1187" r="18436"/>
          <a:stretch>
            <a:fillRect/>
          </a:stretch>
        </p:blipFill>
        <p:spPr>
          <a:xfrm>
            <a:off x="1524000" y="0"/>
            <a:ext cx="3857625" cy="6858000"/>
          </a:xfrm>
          <a:prstGeom prst="rect">
            <a:avLst/>
          </a:prstGeom>
        </p:spPr>
      </p:pic>
      <p:sp>
        <p:nvSpPr>
          <p:cNvPr id="205" name="林肯"/>
          <p:cNvSpPr txBox="1">
            <a:spLocks noGrp="1"/>
          </p:cNvSpPr>
          <p:nvPr>
            <p:ph type="body" idx="15"/>
          </p:nvPr>
        </p:nvSpPr>
        <p:spPr>
          <a:xfrm>
            <a:off x="5539063" y="4035390"/>
            <a:ext cx="4714876" cy="978729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林肯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145CA-7052-E022-01B2-ECDA27EC1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820D2F8-FB61-9B73-801D-EFF4789C7B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92C8FB85-CE6F-CCEF-C677-5D2E0AC225F4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被輕視的大衛">
            <a:extLst>
              <a:ext uri="{FF2B5EF4-FFF2-40B4-BE49-F238E27FC236}">
                <a16:creationId xmlns:a16="http://schemas.microsoft.com/office/drawing/2014/main" id="{783C511A-65F5-D40C-64D5-84AF36A8AE94}"/>
              </a:ext>
            </a:extLst>
          </p:cNvPr>
          <p:cNvSpPr txBox="1">
            <a:spLocks/>
          </p:cNvSpPr>
          <p:nvPr/>
        </p:nvSpPr>
        <p:spPr>
          <a:xfrm>
            <a:off x="212699" y="256032"/>
            <a:ext cx="11034421" cy="1444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3367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HK" altLang="en-US" sz="6000" dirty="0"/>
              <a:t> </a:t>
            </a:r>
            <a:r>
              <a:rPr lang="zh-HK" alt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關心大衛的掃羅（</a:t>
            </a:r>
            <a:r>
              <a:rPr lang="en-US" altLang="zh-HK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37-</a:t>
            </a:r>
            <a:r>
              <a:rPr lang="en-US" altLang="zh-TW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HK" alt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節）</a:t>
            </a:r>
          </a:p>
        </p:txBody>
      </p:sp>
      <p:sp>
        <p:nvSpPr>
          <p:cNvPr id="7" name="掃羅將戰衣交給大衛…">
            <a:extLst>
              <a:ext uri="{FF2B5EF4-FFF2-40B4-BE49-F238E27FC236}">
                <a16:creationId xmlns:a16="http://schemas.microsoft.com/office/drawing/2014/main" id="{12257AC5-A8BB-7DCA-EC3C-EEEBC9A4E59C}"/>
              </a:ext>
            </a:extLst>
          </p:cNvPr>
          <p:cNvSpPr txBox="1">
            <a:spLocks/>
          </p:cNvSpPr>
          <p:nvPr/>
        </p:nvSpPr>
        <p:spPr>
          <a:xfrm>
            <a:off x="436065" y="1412318"/>
            <a:ext cx="11034420" cy="2867073"/>
          </a:xfrm>
          <a:prstGeom prst="rect">
            <a:avLst/>
          </a:prstGeom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00000"/>
              <a:buNone/>
              <a:defRPr sz="54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1. 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掃羅將戰衣交給大衛</a:t>
            </a:r>
            <a:endParaRPr lang="zh-HK" altLang="en-US" sz="4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 Neue"/>
              <a:sym typeface="Helvetica Neue"/>
            </a:endParaRPr>
          </a:p>
          <a:p>
            <a:pPr marL="0" indent="0">
              <a:lnSpc>
                <a:spcPct val="100000"/>
              </a:lnSpc>
              <a:buSzPct val="100000"/>
              <a:buNone/>
              <a:defRPr sz="54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2. 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大衛試穿後表示不習慣</a:t>
            </a:r>
          </a:p>
          <a:p>
            <a:pPr marL="0" indent="0">
              <a:lnSpc>
                <a:spcPct val="100000"/>
              </a:lnSpc>
              <a:buSzPct val="100000"/>
              <a:buNone/>
              <a:defRPr sz="54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3. 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大衛穿回自己慣常的裝束</a:t>
            </a:r>
            <a:endParaRPr lang="en-US" altLang="zh-HK" sz="4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 Neue"/>
              <a:sym typeface="Helvetica Neue"/>
            </a:endParaRPr>
          </a:p>
          <a:p>
            <a:pPr marL="0" indent="0">
              <a:lnSpc>
                <a:spcPct val="100000"/>
              </a:lnSpc>
              <a:buSzPct val="100000"/>
              <a:buNone/>
              <a:defRPr sz="54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4. 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在溪中挑選了五塊光滑石子，拿著杖和甩石的機弦去迎戰。</a:t>
            </a:r>
            <a:endParaRPr lang="zh-HK" altLang="en-US" sz="4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7555820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145CA-7052-E022-01B2-ECDA27EC1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820D2F8-FB61-9B73-801D-EFF4789C7B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92C8FB85-CE6F-CCEF-C677-5D2E0AC225F4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被輕視的大衛">
            <a:extLst>
              <a:ext uri="{FF2B5EF4-FFF2-40B4-BE49-F238E27FC236}">
                <a16:creationId xmlns:a16="http://schemas.microsoft.com/office/drawing/2014/main" id="{783C511A-65F5-D40C-64D5-84AF36A8AE94}"/>
              </a:ext>
            </a:extLst>
          </p:cNvPr>
          <p:cNvSpPr txBox="1">
            <a:spLocks/>
          </p:cNvSpPr>
          <p:nvPr/>
        </p:nvSpPr>
        <p:spPr>
          <a:xfrm>
            <a:off x="212699" y="256032"/>
            <a:ext cx="11034421" cy="1444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3367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面對挑戰</a:t>
            </a:r>
            <a:r>
              <a:rPr lang="en-US" altLang="zh-TW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60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掃羅將戰衣交給大衛…">
            <a:extLst>
              <a:ext uri="{FF2B5EF4-FFF2-40B4-BE49-F238E27FC236}">
                <a16:creationId xmlns:a16="http://schemas.microsoft.com/office/drawing/2014/main" id="{12257AC5-A8BB-7DCA-EC3C-EEEBC9A4E59C}"/>
              </a:ext>
            </a:extLst>
          </p:cNvPr>
          <p:cNvSpPr txBox="1">
            <a:spLocks/>
          </p:cNvSpPr>
          <p:nvPr/>
        </p:nvSpPr>
        <p:spPr>
          <a:xfrm>
            <a:off x="436065" y="1412318"/>
            <a:ext cx="11034420" cy="2867073"/>
          </a:xfrm>
          <a:prstGeom prst="rect">
            <a:avLst/>
          </a:prstGeom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00000"/>
              </a:lnSpc>
              <a:buSzPct val="100000"/>
              <a:buAutoNum type="arabicPeriod"/>
              <a:defRPr sz="54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不要因恐懼而退縮</a:t>
            </a:r>
            <a:endParaRPr lang="en-US" altLang="zh-TW" sz="4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 Neue"/>
              <a:sym typeface="Helvetica Neue"/>
            </a:endParaRPr>
          </a:p>
          <a:p>
            <a:pPr marL="0" indent="0">
              <a:lnSpc>
                <a:spcPct val="100000"/>
              </a:lnSpc>
              <a:buSzPct val="100000"/>
              <a:buNone/>
              <a:defRPr sz="54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大衞對掃羅說：「人都不必因那非利士人膽怯。你的僕人要去與那非利士人戰鬥。」</a:t>
            </a:r>
            <a:r>
              <a:rPr lang="en-US" altLang="zh-TW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(17:32)</a:t>
            </a:r>
            <a:endParaRPr lang="en-US" altLang="zh-TW" sz="4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50174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345B8-3E7C-F476-98B1-9BE0B8735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6ACD6B0-63ED-7127-0EF9-5936E53960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8ECF091C-36F7-C76B-C807-12089A7275AC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被輕視的大衛">
            <a:extLst>
              <a:ext uri="{FF2B5EF4-FFF2-40B4-BE49-F238E27FC236}">
                <a16:creationId xmlns:a16="http://schemas.microsoft.com/office/drawing/2014/main" id="{FB9E816A-60F4-FA7D-8DA1-07645465DF08}"/>
              </a:ext>
            </a:extLst>
          </p:cNvPr>
          <p:cNvSpPr txBox="1">
            <a:spLocks/>
          </p:cNvSpPr>
          <p:nvPr/>
        </p:nvSpPr>
        <p:spPr>
          <a:xfrm>
            <a:off x="463136" y="456212"/>
            <a:ext cx="11034421" cy="1444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3367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Aug 2025</a:t>
            </a:r>
            <a:endParaRPr lang="zh-HK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B95B7E1-2ED5-0068-F288-3A7B0E1D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157" y="274320"/>
            <a:ext cx="8169956" cy="61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0758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145CA-7052-E022-01B2-ECDA27EC1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820D2F8-FB61-9B73-801D-EFF4789C7B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92C8FB85-CE6F-CCEF-C677-5D2E0AC225F4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被輕視的大衛">
            <a:extLst>
              <a:ext uri="{FF2B5EF4-FFF2-40B4-BE49-F238E27FC236}">
                <a16:creationId xmlns:a16="http://schemas.microsoft.com/office/drawing/2014/main" id="{783C511A-65F5-D40C-64D5-84AF36A8AE94}"/>
              </a:ext>
            </a:extLst>
          </p:cNvPr>
          <p:cNvSpPr txBox="1">
            <a:spLocks/>
          </p:cNvSpPr>
          <p:nvPr/>
        </p:nvSpPr>
        <p:spPr>
          <a:xfrm>
            <a:off x="212699" y="256032"/>
            <a:ext cx="11034421" cy="1444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3367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面對挑戰</a:t>
            </a:r>
            <a:r>
              <a:rPr lang="en-US" altLang="zh-TW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60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掃羅將戰衣交給大衛…">
            <a:extLst>
              <a:ext uri="{FF2B5EF4-FFF2-40B4-BE49-F238E27FC236}">
                <a16:creationId xmlns:a16="http://schemas.microsoft.com/office/drawing/2014/main" id="{12257AC5-A8BB-7DCA-EC3C-EEEBC9A4E59C}"/>
              </a:ext>
            </a:extLst>
          </p:cNvPr>
          <p:cNvSpPr txBox="1">
            <a:spLocks/>
          </p:cNvSpPr>
          <p:nvPr/>
        </p:nvSpPr>
        <p:spPr>
          <a:xfrm>
            <a:off x="436065" y="1412318"/>
            <a:ext cx="11034420" cy="2867073"/>
          </a:xfrm>
          <a:prstGeom prst="rect">
            <a:avLst/>
          </a:prstGeom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00000"/>
              <a:buNone/>
              <a:defRPr sz="54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2. 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不要依賴舊有模式</a:t>
            </a:r>
            <a:endParaRPr lang="en-US" altLang="zh-TW" sz="4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 Neue"/>
              <a:sym typeface="Helvetica Neue"/>
            </a:endParaRPr>
          </a:p>
          <a:p>
            <a:pPr marL="0" indent="0">
              <a:lnSpc>
                <a:spcPct val="100000"/>
              </a:lnSpc>
              <a:buSzPct val="100000"/>
              <a:buNone/>
              <a:defRPr sz="54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掃羅給大衛穿上自己的戰衣、銅盔、鎧甲。但大衛試穿後說：「我穿戴這些不能走，因為素來沒有穿慣。」於是他脫下來。 </a:t>
            </a:r>
            <a:r>
              <a:rPr lang="en-US" altLang="zh-TW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(</a:t>
            </a: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撒上</a:t>
            </a:r>
            <a:r>
              <a:rPr lang="en-US" altLang="zh-TW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17:45)</a:t>
            </a:r>
            <a:b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</a:br>
            <a:endParaRPr lang="en-US" altLang="zh-TW" sz="4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3665782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14236-46BF-779D-F980-87CCF3A33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4895EC9-24BA-949E-A7BB-62871D890B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EA09A208-1F44-6E42-4F6E-0C710EE561E6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D272F72-7D67-4B85-5D9F-067A8F3E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725" y="82550"/>
            <a:ext cx="4724400" cy="66929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22003E3-BE74-A51C-07AC-77D700ECA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34" y="82550"/>
            <a:ext cx="4777842" cy="6692900"/>
          </a:xfrm>
          <a:prstGeom prst="rect">
            <a:avLst/>
          </a:prstGeom>
        </p:spPr>
      </p:pic>
      <p:sp>
        <p:nvSpPr>
          <p:cNvPr id="11" name="被輕視的大衛">
            <a:extLst>
              <a:ext uri="{FF2B5EF4-FFF2-40B4-BE49-F238E27FC236}">
                <a16:creationId xmlns:a16="http://schemas.microsoft.com/office/drawing/2014/main" id="{B34D43D1-FABD-5852-12FE-5A3ADCAE94E0}"/>
              </a:ext>
            </a:extLst>
          </p:cNvPr>
          <p:cNvSpPr txBox="1">
            <a:spLocks/>
          </p:cNvSpPr>
          <p:nvPr/>
        </p:nvSpPr>
        <p:spPr>
          <a:xfrm>
            <a:off x="-21620" y="82549"/>
            <a:ext cx="936355" cy="6692899"/>
          </a:xfrm>
          <a:prstGeom prst="rect">
            <a:avLst/>
          </a:prstGeom>
        </p:spPr>
        <p:txBody>
          <a:bodyPr vert="eaVert">
            <a:normAutofit/>
          </a:bodyPr>
          <a:lstStyle>
            <a:lvl1pPr algn="l" defTabSz="23367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事奉人員課程</a:t>
            </a:r>
            <a:endParaRPr lang="en-US" altLang="zh-HK" sz="44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HK" altLang="en-US" sz="44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被輕視的大衛">
            <a:extLst>
              <a:ext uri="{FF2B5EF4-FFF2-40B4-BE49-F238E27FC236}">
                <a16:creationId xmlns:a16="http://schemas.microsoft.com/office/drawing/2014/main" id="{5A061ED1-6701-CE30-0B86-41925C3F3B4D}"/>
              </a:ext>
            </a:extLst>
          </p:cNvPr>
          <p:cNvSpPr txBox="1">
            <a:spLocks/>
          </p:cNvSpPr>
          <p:nvPr/>
        </p:nvSpPr>
        <p:spPr>
          <a:xfrm>
            <a:off x="11011125" y="82548"/>
            <a:ext cx="936355" cy="6692899"/>
          </a:xfrm>
          <a:prstGeom prst="rect">
            <a:avLst/>
          </a:prstGeom>
        </p:spPr>
        <p:txBody>
          <a:bodyPr vert="eaVert">
            <a:normAutofit/>
          </a:bodyPr>
          <a:lstStyle>
            <a:lvl1pPr algn="l" defTabSz="23367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照顧者課程</a:t>
            </a:r>
          </a:p>
        </p:txBody>
      </p:sp>
    </p:spTree>
    <p:extLst>
      <p:ext uri="{BB962C8B-B14F-4D97-AF65-F5344CB8AC3E}">
        <p14:creationId xmlns:p14="http://schemas.microsoft.com/office/powerpoint/2010/main" val="3092298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CE1D2-7A32-2667-09EB-55A342CC7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5FA8743-35CD-1792-C15C-6625FBF27D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1EC9E5A7-4050-8BC2-F7B5-7E73B6DE3DFD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2C5B91-02CA-4E94-8DB9-54218074D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10" y="175467"/>
            <a:ext cx="7996026" cy="345741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81AC456-330A-BC90-E69F-69E3E3173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960" y="1805733"/>
            <a:ext cx="6502400" cy="4876800"/>
          </a:xfrm>
          <a:prstGeom prst="rect">
            <a:avLst/>
          </a:prstGeom>
        </p:spPr>
      </p:pic>
      <p:sp>
        <p:nvSpPr>
          <p:cNvPr id="7" name="被輕視的大衛">
            <a:extLst>
              <a:ext uri="{FF2B5EF4-FFF2-40B4-BE49-F238E27FC236}">
                <a16:creationId xmlns:a16="http://schemas.microsoft.com/office/drawing/2014/main" id="{F41B230D-5BF1-DC76-6166-B4B2C4900C7D}"/>
              </a:ext>
            </a:extLst>
          </p:cNvPr>
          <p:cNvSpPr txBox="1">
            <a:spLocks/>
          </p:cNvSpPr>
          <p:nvPr/>
        </p:nvSpPr>
        <p:spPr>
          <a:xfrm>
            <a:off x="212699" y="4095852"/>
            <a:ext cx="11034421" cy="1444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3367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HK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合共超過</a:t>
            </a:r>
            <a:r>
              <a:rPr lang="en-US" altLang="zh-HK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endParaRPr lang="en-US" altLang="zh-TW" sz="44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報讀</a:t>
            </a:r>
            <a:endParaRPr lang="zh-HK" altLang="en-US" sz="44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2183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145CA-7052-E022-01B2-ECDA27EC1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820D2F8-FB61-9B73-801D-EFF4789C7B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92C8FB85-CE6F-CCEF-C677-5D2E0AC225F4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被輕視的大衛">
            <a:extLst>
              <a:ext uri="{FF2B5EF4-FFF2-40B4-BE49-F238E27FC236}">
                <a16:creationId xmlns:a16="http://schemas.microsoft.com/office/drawing/2014/main" id="{783C511A-65F5-D40C-64D5-84AF36A8AE94}"/>
              </a:ext>
            </a:extLst>
          </p:cNvPr>
          <p:cNvSpPr txBox="1">
            <a:spLocks/>
          </p:cNvSpPr>
          <p:nvPr/>
        </p:nvSpPr>
        <p:spPr>
          <a:xfrm>
            <a:off x="212699" y="256032"/>
            <a:ext cx="11034421" cy="1444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3367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面對挑戰</a:t>
            </a:r>
            <a:r>
              <a:rPr lang="en-US" altLang="zh-TW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60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掃羅將戰衣交給大衛…">
            <a:extLst>
              <a:ext uri="{FF2B5EF4-FFF2-40B4-BE49-F238E27FC236}">
                <a16:creationId xmlns:a16="http://schemas.microsoft.com/office/drawing/2014/main" id="{12257AC5-A8BB-7DCA-EC3C-EEEBC9A4E59C}"/>
              </a:ext>
            </a:extLst>
          </p:cNvPr>
          <p:cNvSpPr txBox="1">
            <a:spLocks/>
          </p:cNvSpPr>
          <p:nvPr/>
        </p:nvSpPr>
        <p:spPr>
          <a:xfrm>
            <a:off x="436065" y="1412318"/>
            <a:ext cx="11034420" cy="2867073"/>
          </a:xfrm>
          <a:prstGeom prst="rect">
            <a:avLst/>
          </a:prstGeom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00000"/>
              <a:buNone/>
              <a:defRPr sz="54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3. 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  <a:sym typeface="Helvetica Neue"/>
              </a:rPr>
              <a:t>要倚靠上帝的信實</a:t>
            </a:r>
            <a:endParaRPr lang="en-US" altLang="zh-TW" sz="4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 Neue"/>
              <a:sym typeface="Helvetica Neue"/>
            </a:endParaRPr>
          </a:p>
          <a:p>
            <a:pPr marL="0" indent="0">
              <a:lnSpc>
                <a:spcPct val="100000"/>
              </a:lnSpc>
              <a:buSzPct val="100000"/>
              <a:buNone/>
              <a:defRPr sz="54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大衞對非利士人說：「你來攻擊我，是靠着刀槍和銅戟；我來攻擊你，是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靠着萬軍之耶和華的名</a:t>
            </a: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，就是你所怒罵帶領以色列軍隊的神。</a:t>
            </a:r>
            <a:r>
              <a:rPr lang="en-US" altLang="zh-TW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……</a:t>
            </a: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又使這眾人知道耶和華使人得勝，不是用刀用槍，因為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爭戰的勝敗全在乎耶和華</a:t>
            </a: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。他必將你們交在我們手裏。」 </a:t>
            </a:r>
            <a:r>
              <a:rPr lang="en-US" altLang="zh-TW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(</a:t>
            </a: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撒上</a:t>
            </a:r>
            <a:r>
              <a:rPr lang="en-US" altLang="zh-TW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  <a:t>17:45)</a:t>
            </a:r>
            <a:b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 Neue"/>
                <a:sym typeface="Helvetica Neue"/>
              </a:rPr>
            </a:br>
            <a:endParaRPr lang="en-US" altLang="zh-TW" sz="4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3806730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B35C0-755D-CFDF-E64F-5AB504AD7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CB28D8D-F66C-0BAC-F50C-93CF793CB7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B1A3300E-63F6-9FE6-0484-3435C3C7B38F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6D09F4-E7B1-3107-8B9E-75CE21EB4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10" y="632191"/>
            <a:ext cx="10732180" cy="60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433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2EADE-16FE-0CE6-A910-F4C6AC39E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DC81442-10FD-4B16-9DFD-B853C67818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0368E1FF-62CC-BF27-1C69-496534115F98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5ABA771-F766-1541-883B-A88ED14DA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9" y="2416982"/>
            <a:ext cx="5713763" cy="428532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98236C2-6C40-6131-9211-3266A3EA8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696" y="274321"/>
            <a:ext cx="5713763" cy="4285322"/>
          </a:xfrm>
          <a:prstGeom prst="rect">
            <a:avLst/>
          </a:prstGeom>
        </p:spPr>
      </p:pic>
      <p:sp>
        <p:nvSpPr>
          <p:cNvPr id="12" name="被輕視的大衛">
            <a:extLst>
              <a:ext uri="{FF2B5EF4-FFF2-40B4-BE49-F238E27FC236}">
                <a16:creationId xmlns:a16="http://schemas.microsoft.com/office/drawing/2014/main" id="{492A9C16-463B-78FF-087B-EA3C4941056E}"/>
              </a:ext>
            </a:extLst>
          </p:cNvPr>
          <p:cNvSpPr txBox="1">
            <a:spLocks/>
          </p:cNvSpPr>
          <p:nvPr/>
        </p:nvSpPr>
        <p:spPr>
          <a:xfrm>
            <a:off x="463136" y="456212"/>
            <a:ext cx="11034421" cy="1444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3367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Nov 2025</a:t>
            </a:r>
            <a:endParaRPr lang="zh-HK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9849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D71C5-9577-3B55-7E6B-F0138ECF6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37A2C1E-31AA-271E-1603-2C7976C1C2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1） 被父親輕視…">
            <a:extLst>
              <a:ext uri="{FF2B5EF4-FFF2-40B4-BE49-F238E27FC236}">
                <a16:creationId xmlns:a16="http://schemas.microsoft.com/office/drawing/2014/main" id="{EF722F21-02CA-823B-D5FC-B26E8691EC63}"/>
              </a:ext>
            </a:extLst>
          </p:cNvPr>
          <p:cNvSpPr txBox="1">
            <a:spLocks/>
          </p:cNvSpPr>
          <p:nvPr/>
        </p:nvSpPr>
        <p:spPr>
          <a:xfrm>
            <a:off x="212699" y="274321"/>
            <a:ext cx="11766602" cy="7077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067"/>
              </a:spcBef>
              <a:buClrTx/>
              <a:buSz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B74965E-F1D5-A8BB-E147-1194DB7F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897" y="167846"/>
            <a:ext cx="8696411" cy="6522308"/>
          </a:xfrm>
          <a:prstGeom prst="rect">
            <a:avLst/>
          </a:prstGeom>
        </p:spPr>
      </p:pic>
      <p:sp>
        <p:nvSpPr>
          <p:cNvPr id="8" name="被輕視的大衛">
            <a:extLst>
              <a:ext uri="{FF2B5EF4-FFF2-40B4-BE49-F238E27FC236}">
                <a16:creationId xmlns:a16="http://schemas.microsoft.com/office/drawing/2014/main" id="{D9243A40-B0C3-D9CD-4135-4CB8BE64E079}"/>
              </a:ext>
            </a:extLst>
          </p:cNvPr>
          <p:cNvSpPr txBox="1">
            <a:spLocks/>
          </p:cNvSpPr>
          <p:nvPr/>
        </p:nvSpPr>
        <p:spPr>
          <a:xfrm>
            <a:off x="212699" y="382071"/>
            <a:ext cx="11034421" cy="1444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3367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Apr 2026</a:t>
            </a:r>
            <a:endParaRPr lang="zh-HK" altLang="en-US" sz="44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52444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D7E9D4-4377-A0BD-A836-A5B5677804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4" name="撒母耳記上十七章31-40節">
            <a:extLst>
              <a:ext uri="{FF2B5EF4-FFF2-40B4-BE49-F238E27FC236}">
                <a16:creationId xmlns:a16="http://schemas.microsoft.com/office/drawing/2014/main" id="{EE096913-28C1-54F5-32DA-5CBD28D367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212" y="255397"/>
            <a:ext cx="9841992" cy="1116203"/>
          </a:xfrm>
          <a:prstGeom prst="rect">
            <a:avLst/>
          </a:prstGeom>
        </p:spPr>
        <p:txBody>
          <a:bodyPr>
            <a:normAutofit/>
          </a:bodyPr>
          <a:lstStyle>
            <a:lvl1pPr defTabSz="233679">
              <a:spcBef>
                <a:spcPts val="0"/>
              </a:spcBef>
              <a:defRPr sz="6800"/>
            </a:lvl1pPr>
          </a:lstStyle>
          <a:p>
            <a:r>
              <a:rPr sz="5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撒母耳記上十七章31-40節</a:t>
            </a:r>
          </a:p>
        </p:txBody>
      </p:sp>
      <p:sp>
        <p:nvSpPr>
          <p:cNvPr id="5" name="有人聽見大衞所說的話，就告訴了掃羅，掃羅便打發人叫他來。大衞對掃羅說：「人都不必因那非利士人膽怯。你的僕人要去與那非利士人戰鬥。」掃羅對大衞說：「你不能去與那非利士人戰鬥，因為你年紀太輕，他自幼就作戰士。」大衞對掃羅說：「你僕人為父親放羊，有時來了獅子，有時來了熊，從羣中啣一隻羊羔去。我就追趕牠，擊打牠，將羊羔從牠口中救出來。牠起來要害我，我就揪着牠的鬍子，將牠打死。你僕人曾打死獅子和熊，這未受割禮的非利士人向永生神的軍隊罵陣，也必像獅子和熊一般。」">
            <a:extLst>
              <a:ext uri="{FF2B5EF4-FFF2-40B4-BE49-F238E27FC236}">
                <a16:creationId xmlns:a16="http://schemas.microsoft.com/office/drawing/2014/main" id="{ECBB819C-F10D-387E-D6B6-DD70CF8DAC8A}"/>
              </a:ext>
            </a:extLst>
          </p:cNvPr>
          <p:cNvSpPr txBox="1">
            <a:spLocks/>
          </p:cNvSpPr>
          <p:nvPr/>
        </p:nvSpPr>
        <p:spPr>
          <a:xfrm>
            <a:off x="172212" y="1371600"/>
            <a:ext cx="11847576" cy="523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 spc="2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4800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31</a:t>
            </a:r>
            <a:r>
              <a:rPr lang="zh-HK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有人聽見大衞所說的話，就告訴了掃羅，掃羅便打發人叫他來。</a:t>
            </a:r>
            <a:r>
              <a:rPr lang="en-US" altLang="zh-HK" sz="4800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32</a:t>
            </a:r>
            <a:r>
              <a:rPr lang="zh-HK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大衞對掃羅說：「人都不必因那非利士人膽怯。你的僕人要去與那非利士人戰鬥。」</a:t>
            </a:r>
            <a:r>
              <a:rPr lang="en-US" altLang="zh-HK" sz="4800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33</a:t>
            </a:r>
            <a:r>
              <a:rPr lang="zh-HK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掃羅對大衞說：「你不能去與那非利士人戰鬥，因為你年紀太輕，他自幼就作戰士。」</a:t>
            </a:r>
            <a:r>
              <a:rPr lang="en-US" altLang="zh-HK" sz="4800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34</a:t>
            </a:r>
            <a:r>
              <a:rPr lang="zh-HK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大衞對掃羅說：「你僕人為父親放羊，有時來了獅子，有時來了熊，從羣中啣一隻羊羔去。</a:t>
            </a:r>
          </a:p>
        </p:txBody>
      </p:sp>
    </p:spTree>
    <p:extLst>
      <p:ext uri="{BB962C8B-B14F-4D97-AF65-F5344CB8AC3E}">
        <p14:creationId xmlns:p14="http://schemas.microsoft.com/office/powerpoint/2010/main" val="403206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4B0FB-1297-8D45-FD45-22E89016B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A0C3E6-28A1-F53A-BF93-CB14231B10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5" name="有人聽見大衞所說的話，就告訴了掃羅，掃羅便打發人叫他來。大衞對掃羅說：「人都不必因那非利士人膽怯。你的僕人要去與那非利士人戰鬥。」掃羅對大衞說：「你不能去與那非利士人戰鬥，因為你年紀太輕，他自幼就作戰士。」大衞對掃羅說：「你僕人為父親放羊，有時來了獅子，有時來了熊，從羣中啣一隻羊羔去。我就追趕牠，擊打牠，將羊羔從牠口中救出來。牠起來要害我，我就揪着牠的鬍子，將牠打死。你僕人曾打死獅子和熊，這未受割禮的非利士人向永生神的軍隊罵陣，也必像獅子和熊一般。」">
            <a:extLst>
              <a:ext uri="{FF2B5EF4-FFF2-40B4-BE49-F238E27FC236}">
                <a16:creationId xmlns:a16="http://schemas.microsoft.com/office/drawing/2014/main" id="{9CEFAE8D-61B0-D92E-0B5A-E188C2122FEA}"/>
              </a:ext>
            </a:extLst>
          </p:cNvPr>
          <p:cNvSpPr txBox="1">
            <a:spLocks/>
          </p:cNvSpPr>
          <p:nvPr/>
        </p:nvSpPr>
        <p:spPr>
          <a:xfrm>
            <a:off x="263652" y="292608"/>
            <a:ext cx="11605260" cy="630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 spc="2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35</a:t>
            </a:r>
            <a:r>
              <a:rPr lang="zh-HK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我就追趕牠，擊打牠，將羊羔從牠口中救出來。牠起來要害我，我就揪着牠的鬍子，將牠打死。</a:t>
            </a:r>
            <a:r>
              <a:rPr lang="en-US" altLang="zh-HK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36</a:t>
            </a:r>
            <a:r>
              <a:rPr lang="zh-HK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你僕人曾打死獅子和熊，這未受割禮的非利士人向永生神的軍隊罵陣，也必像獅子和熊一般。」</a:t>
            </a:r>
            <a:r>
              <a:rPr lang="zh-HK" altLang="en-US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K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37</a:t>
            </a:r>
            <a:r>
              <a:rPr lang="zh-HK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大衞又說：「耶和華救我脫離獅子和熊的爪，也必救我脫離這非利士人的手。」掃羅對大衞說：「你可以去吧！耶和華必與你同在。」</a:t>
            </a:r>
          </a:p>
        </p:txBody>
      </p:sp>
    </p:spTree>
    <p:extLst>
      <p:ext uri="{BB962C8B-B14F-4D97-AF65-F5344CB8AC3E}">
        <p14:creationId xmlns:p14="http://schemas.microsoft.com/office/powerpoint/2010/main" val="266583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B0E27-CC47-0672-00A3-1EA0CD92E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C97C91-12D0-657E-E6FE-F52A5EF684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5" name="有人聽見大衞所說的話，就告訴了掃羅，掃羅便打發人叫他來。大衞對掃羅說：「人都不必因那非利士人膽怯。你的僕人要去與那非利士人戰鬥。」掃羅對大衞說：「你不能去與那非利士人戰鬥，因為你年紀太輕，他自幼就作戰士。」大衞對掃羅說：「你僕人為父親放羊，有時來了獅子，有時來了熊，從羣中啣一隻羊羔去。我就追趕牠，擊打牠，將羊羔從牠口中救出來。牠起來要害我，我就揪着牠的鬍子，將牠打死。你僕人曾打死獅子和熊，這未受割禮的非利士人向永生神的軍隊罵陣，也必像獅子和熊一般。」">
            <a:extLst>
              <a:ext uri="{FF2B5EF4-FFF2-40B4-BE49-F238E27FC236}">
                <a16:creationId xmlns:a16="http://schemas.microsoft.com/office/drawing/2014/main" id="{7CACFC80-02AD-595A-A64A-4EFD93A2454F}"/>
              </a:ext>
            </a:extLst>
          </p:cNvPr>
          <p:cNvSpPr txBox="1">
            <a:spLocks/>
          </p:cNvSpPr>
          <p:nvPr/>
        </p:nvSpPr>
        <p:spPr>
          <a:xfrm>
            <a:off x="201930" y="274002"/>
            <a:ext cx="11641836" cy="630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 spc="2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38</a:t>
            </a:r>
            <a:r>
              <a:rPr lang="zh-HK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venir Next Medium"/>
              </a:rPr>
              <a:t>掃羅就把自己的戰衣給大衞穿上，將銅盔給他戴上，又給他穿上鎧甲。</a:t>
            </a:r>
            <a:r>
              <a:rPr lang="en-US" altLang="zh-HK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39</a:t>
            </a:r>
            <a:r>
              <a:rPr lang="zh-HK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大衞把刀跨在戰衣外，試試能走不能走。因為素來沒有穿慣，就對掃羅說：「我穿戴這些不能走，因為素來沒有穿慣。」於是摘脫了。</a:t>
            </a:r>
            <a:r>
              <a:rPr lang="en-US" altLang="zh-HK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40</a:t>
            </a:r>
            <a:r>
              <a:rPr lang="zh-HK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他手中拿杖，又在溪中挑選了五塊光滑石子，放在袋裏，就是牧人帶的囊裏；手中拿着甩石的機弦，就去迎那非利士人。</a:t>
            </a:r>
          </a:p>
        </p:txBody>
      </p:sp>
    </p:spTree>
    <p:extLst>
      <p:ext uri="{BB962C8B-B14F-4D97-AF65-F5344CB8AC3E}">
        <p14:creationId xmlns:p14="http://schemas.microsoft.com/office/powerpoint/2010/main" val="96028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0515B5F-32B6-C6ED-2ECA-59718A5D9D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1600" dirty="0"/>
          </a:p>
        </p:txBody>
      </p:sp>
      <p:sp>
        <p:nvSpPr>
          <p:cNvPr id="175" name="線條"/>
          <p:cNvSpPr/>
          <p:nvPr/>
        </p:nvSpPr>
        <p:spPr>
          <a:xfrm>
            <a:off x="4723363" y="1973566"/>
            <a:ext cx="2745274" cy="1"/>
          </a:xfrm>
          <a:prstGeom prst="line">
            <a:avLst/>
          </a:prstGeom>
          <a:ln w="228600">
            <a:solidFill>
              <a:srgbClr val="222222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 sz="1969"/>
          </a:p>
        </p:txBody>
      </p:sp>
      <p:sp>
        <p:nvSpPr>
          <p:cNvPr id="176" name="線條"/>
          <p:cNvSpPr/>
          <p:nvPr/>
        </p:nvSpPr>
        <p:spPr>
          <a:xfrm flipV="1">
            <a:off x="6014184" y="2742606"/>
            <a:ext cx="2636111" cy="1785997"/>
          </a:xfrm>
          <a:prstGeom prst="line">
            <a:avLst/>
          </a:prstGeom>
          <a:ln w="228600">
            <a:solidFill>
              <a:srgbClr val="222222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 sz="1969"/>
          </a:p>
        </p:txBody>
      </p:sp>
      <p:sp>
        <p:nvSpPr>
          <p:cNvPr id="177" name="線條"/>
          <p:cNvSpPr/>
          <p:nvPr/>
        </p:nvSpPr>
        <p:spPr>
          <a:xfrm>
            <a:off x="3576204" y="2554196"/>
            <a:ext cx="2987859" cy="2162818"/>
          </a:xfrm>
          <a:prstGeom prst="line">
            <a:avLst/>
          </a:prstGeom>
          <a:ln w="228600">
            <a:solidFill>
              <a:srgbClr val="222222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 sz="1969"/>
          </a:p>
        </p:txBody>
      </p:sp>
      <p:sp>
        <p:nvSpPr>
          <p:cNvPr id="178" name="大衛"/>
          <p:cNvSpPr/>
          <p:nvPr/>
        </p:nvSpPr>
        <p:spPr>
          <a:xfrm>
            <a:off x="2224151" y="1146082"/>
            <a:ext cx="2599673" cy="1654968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80000"/>
              </a:lnSpc>
              <a:spcBef>
                <a:spcPts val="0"/>
              </a:spcBef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sz="6609"/>
              <a:t>大衛</a:t>
            </a:r>
          </a:p>
        </p:txBody>
      </p:sp>
      <p:sp>
        <p:nvSpPr>
          <p:cNvPr id="179" name="掃羅"/>
          <p:cNvSpPr/>
          <p:nvPr/>
        </p:nvSpPr>
        <p:spPr>
          <a:xfrm>
            <a:off x="7166488" y="1146082"/>
            <a:ext cx="2599672" cy="1654968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80000"/>
              </a:lnSpc>
              <a:spcBef>
                <a:spcPts val="0"/>
              </a:spcBef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sz="6609"/>
              <a:t>掃羅</a:t>
            </a:r>
          </a:p>
        </p:txBody>
      </p:sp>
      <p:sp>
        <p:nvSpPr>
          <p:cNvPr id="180" name="歌利亞"/>
          <p:cNvSpPr/>
          <p:nvPr/>
        </p:nvSpPr>
        <p:spPr>
          <a:xfrm>
            <a:off x="4480804" y="4392487"/>
            <a:ext cx="3230393" cy="1654967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80000"/>
              </a:lnSpc>
              <a:spcBef>
                <a:spcPts val="0"/>
              </a:spcBef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sz="6609"/>
              <a:t>歌利亞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歌利亞"/>
          <p:cNvSpPr txBox="1">
            <a:spLocks noGrp="1"/>
          </p:cNvSpPr>
          <p:nvPr>
            <p:ph type="title"/>
          </p:nvPr>
        </p:nvSpPr>
        <p:spPr>
          <a:xfrm>
            <a:off x="7229025" y="300615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>
            <a:lvl1pPr defTabSz="502412">
              <a:defRPr sz="14620"/>
            </a:lvl1pPr>
          </a:lstStyle>
          <a:p>
            <a:pPr defTabSz="914400"/>
            <a:r>
              <a:rPr lang="zh-HK" altLang="en-US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歌利亞</a:t>
            </a:r>
          </a:p>
        </p:txBody>
      </p:sp>
      <p:pic>
        <p:nvPicPr>
          <p:cNvPr id="1026" name="Picture 2" descr="Stream David &amp; Goliath music | Listen to songs, albums ...">
            <a:extLst>
              <a:ext uri="{FF2B5EF4-FFF2-40B4-BE49-F238E27FC236}">
                <a16:creationId xmlns:a16="http://schemas.microsoft.com/office/drawing/2014/main" id="{9842203B-704A-FC59-13BE-39850427F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>
            <a:fillRect/>
          </a:stretch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非利士人…"/>
          <p:cNvSpPr txBox="1">
            <a:spLocks noGrp="1"/>
          </p:cNvSpPr>
          <p:nvPr>
            <p:ph sz="half" idx="1"/>
          </p:nvPr>
        </p:nvSpPr>
        <p:spPr>
          <a:xfrm>
            <a:off x="6901732" y="1631454"/>
            <a:ext cx="4770762" cy="500302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6248">
              <a:spcBef>
                <a:spcPts val="1594"/>
              </a:spcBef>
              <a:buSzPct val="40000"/>
              <a:defRPr sz="4212"/>
            </a:pPr>
            <a:r>
              <a:rPr lang="zh-HK" altLang="en-US" dirty="0"/>
              <a:t>來自非利士的迦特</a:t>
            </a:r>
            <a:endParaRPr lang="en-US" altLang="zh-HK" dirty="0"/>
          </a:p>
          <a:p>
            <a:pPr marL="516248">
              <a:spcBef>
                <a:spcPts val="1594"/>
              </a:spcBef>
              <a:buSzPct val="40000"/>
              <a:defRPr sz="4212"/>
            </a:pPr>
            <a:r>
              <a:rPr lang="zh-HK" altLang="en-US" dirty="0"/>
              <a:t>高六肘零一虎口（約</a:t>
            </a:r>
            <a:r>
              <a:rPr lang="en-US" altLang="zh-HK" dirty="0"/>
              <a:t>3</a:t>
            </a:r>
            <a:r>
              <a:rPr lang="en-US" dirty="0"/>
              <a:t>m）</a:t>
            </a:r>
          </a:p>
          <a:p>
            <a:pPr marL="516248">
              <a:spcBef>
                <a:spcPts val="1594"/>
              </a:spcBef>
              <a:buSzPct val="40000"/>
              <a:defRPr sz="4212"/>
            </a:pPr>
            <a:r>
              <a:rPr lang="zh-HK" altLang="en-US" dirty="0"/>
              <a:t>甲重五千舍客勒（約</a:t>
            </a:r>
            <a:r>
              <a:rPr lang="en-US" altLang="zh-HK" dirty="0"/>
              <a:t>57</a:t>
            </a:r>
            <a:r>
              <a:rPr lang="en-US" dirty="0"/>
              <a:t>kg）</a:t>
            </a:r>
          </a:p>
          <a:p>
            <a:pPr marL="516248">
              <a:spcBef>
                <a:spcPts val="1594"/>
              </a:spcBef>
              <a:buSzPct val="40000"/>
              <a:defRPr sz="4212"/>
            </a:pPr>
            <a:r>
              <a:rPr lang="zh-HK" altLang="en-US" dirty="0"/>
              <a:t>矛頭的鐵重六百舍客勒（約</a:t>
            </a:r>
            <a:r>
              <a:rPr lang="en-US" altLang="zh-HK" dirty="0"/>
              <a:t>7</a:t>
            </a:r>
            <a:r>
              <a:rPr lang="en-US" dirty="0"/>
              <a:t>kg）</a:t>
            </a:r>
          </a:p>
          <a:p>
            <a:pPr marL="516248">
              <a:spcBef>
                <a:spcPts val="1594"/>
              </a:spcBef>
              <a:buSzPct val="40000"/>
              <a:defRPr sz="4212"/>
            </a:pPr>
            <a:r>
              <a:rPr lang="zh-TW" altLang="en-US" dirty="0"/>
              <a:t>身經百戰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1239</Words>
  <Application>Microsoft Macintosh PowerPoint</Application>
  <PresentationFormat>寬螢幕</PresentationFormat>
  <Paragraphs>53</Paragraphs>
  <Slides>24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微軟正黑體</vt:lpstr>
      <vt:lpstr>微軟正黑體</vt:lpstr>
      <vt:lpstr>標楷體</vt:lpstr>
      <vt:lpstr>Aptos</vt:lpstr>
      <vt:lpstr>Aptos Display</vt:lpstr>
      <vt:lpstr>Arial</vt:lpstr>
      <vt:lpstr>DIN Alternate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撒母耳記上十七章31-40節</vt:lpstr>
      <vt:lpstr>PowerPoint 簡報</vt:lpstr>
      <vt:lpstr>PowerPoint 簡報</vt:lpstr>
      <vt:lpstr>PowerPoint 簡報</vt:lpstr>
      <vt:lpstr>歌利亞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LokFun Chan</dc:creator>
  <cp:lastModifiedBy>LokFun Chan</cp:lastModifiedBy>
  <cp:revision>15</cp:revision>
  <cp:lastPrinted>2026-01-02T02:48:59Z</cp:lastPrinted>
  <dcterms:created xsi:type="dcterms:W3CDTF">2026-01-01T09:14:52Z</dcterms:created>
  <dcterms:modified xsi:type="dcterms:W3CDTF">2026-06-13T02:17:17Z</dcterms:modified>
</cp:coreProperties>
</file>