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304" r:id="rId4"/>
    <p:sldId id="259" r:id="rId5"/>
    <p:sldId id="261" r:id="rId6"/>
    <p:sldId id="262" r:id="rId7"/>
    <p:sldId id="296" r:id="rId8"/>
    <p:sldId id="297" r:id="rId9"/>
    <p:sldId id="274" r:id="rId10"/>
    <p:sldId id="298" r:id="rId11"/>
    <p:sldId id="299" r:id="rId12"/>
    <p:sldId id="300" r:id="rId13"/>
    <p:sldId id="301" r:id="rId14"/>
    <p:sldId id="302" r:id="rId15"/>
    <p:sldId id="303" r:id="rId16"/>
  </p:sldIdLst>
  <p:sldSz cx="9144000" cy="5143500" type="screen16x9"/>
  <p:notesSz cx="6858000" cy="9144000"/>
  <p:embeddedFontLst>
    <p:embeddedFont>
      <p:font typeface="Amarante" panose="020B0604020202020204" charset="0"/>
      <p:regular r:id="rId18"/>
    </p:embeddedFon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Bebas Neue" panose="020F0502020204030204" pitchFamily="34" charset="0"/>
      <p:regular r:id="rId23"/>
    </p:embeddedFont>
    <p:embeddedFont>
      <p:font typeface="Microsoft JhengHei" panose="020B0604030504040204" pitchFamily="34" charset="-120"/>
      <p:regular r:id="rId24"/>
      <p:bold r:id="rId25"/>
    </p:embeddedFont>
    <p:embeddedFont>
      <p:font typeface="Microsoft JhengHei" panose="020B0604030504040204" pitchFamily="34" charset="-120"/>
      <p:regular r:id="rId24"/>
      <p:bold r:id="rId25"/>
    </p:embeddedFont>
    <p:embeddedFont>
      <p:font typeface="Microsoft YaHei" panose="020B0503020204020204" pitchFamily="34" charset="-122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C2C7C-6260-407B-84EF-5824B3997F7D}" v="1" dt="2025-07-19T16:57:35.752"/>
  </p1510:revLst>
</p1510:revInfo>
</file>

<file path=ppt/tableStyles.xml><?xml version="1.0" encoding="utf-8"?>
<a:tblStyleLst xmlns:a="http://schemas.openxmlformats.org/drawingml/2006/main" def="{D27BE0EA-138C-4DC9-A490-30EC0E9CFED1}">
  <a:tblStyle styleId="{D27BE0EA-138C-4DC9-A490-30EC0E9CFE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243301595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243301595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5">
          <a:extLst>
            <a:ext uri="{FF2B5EF4-FFF2-40B4-BE49-F238E27FC236}">
              <a16:creationId xmlns:a16="http://schemas.microsoft.com/office/drawing/2014/main" id="{5E3D060F-7415-0B73-9E63-F4E13C74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e1d838b627_4_239:notes">
            <a:extLst>
              <a:ext uri="{FF2B5EF4-FFF2-40B4-BE49-F238E27FC236}">
                <a16:creationId xmlns:a16="http://schemas.microsoft.com/office/drawing/2014/main" id="{0BD28E33-E4A7-B0A0-9503-DD237CB2C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e1d838b627_4_239:notes">
            <a:extLst>
              <a:ext uri="{FF2B5EF4-FFF2-40B4-BE49-F238E27FC236}">
                <a16:creationId xmlns:a16="http://schemas.microsoft.com/office/drawing/2014/main" id="{CF4E328E-1A57-AA07-24CA-C539A837D8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2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>
          <a:extLst>
            <a:ext uri="{FF2B5EF4-FFF2-40B4-BE49-F238E27FC236}">
              <a16:creationId xmlns:a16="http://schemas.microsoft.com/office/drawing/2014/main" id="{15943EE8-1D7D-E689-F5A3-CF6F091A3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e1d838b627_4_19:notes">
            <a:extLst>
              <a:ext uri="{FF2B5EF4-FFF2-40B4-BE49-F238E27FC236}">
                <a16:creationId xmlns:a16="http://schemas.microsoft.com/office/drawing/2014/main" id="{5FD4D740-5B95-45A4-01A8-7414E4F8BC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e1d838b627_4_19:notes">
            <a:extLst>
              <a:ext uri="{FF2B5EF4-FFF2-40B4-BE49-F238E27FC236}">
                <a16:creationId xmlns:a16="http://schemas.microsoft.com/office/drawing/2014/main" id="{29046BAF-9684-2017-E2BC-DB448728CD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20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54DF09C8-0766-DFC4-1FD4-79B8F1843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38:notes">
            <a:extLst>
              <a:ext uri="{FF2B5EF4-FFF2-40B4-BE49-F238E27FC236}">
                <a16:creationId xmlns:a16="http://schemas.microsoft.com/office/drawing/2014/main" id="{09950B77-7117-8698-32DD-B1289B656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38:notes">
            <a:extLst>
              <a:ext uri="{FF2B5EF4-FFF2-40B4-BE49-F238E27FC236}">
                <a16:creationId xmlns:a16="http://schemas.microsoft.com/office/drawing/2014/main" id="{A5EB7DBE-AF0A-1B71-F48D-02E4B6F0F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34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5">
          <a:extLst>
            <a:ext uri="{FF2B5EF4-FFF2-40B4-BE49-F238E27FC236}">
              <a16:creationId xmlns:a16="http://schemas.microsoft.com/office/drawing/2014/main" id="{3C25CDFB-F593-3088-15B5-67C058D1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e1d838b627_4_239:notes">
            <a:extLst>
              <a:ext uri="{FF2B5EF4-FFF2-40B4-BE49-F238E27FC236}">
                <a16:creationId xmlns:a16="http://schemas.microsoft.com/office/drawing/2014/main" id="{62305DAB-D12F-5A8A-4D85-DDD00127F2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e1d838b627_4_239:notes">
            <a:extLst>
              <a:ext uri="{FF2B5EF4-FFF2-40B4-BE49-F238E27FC236}">
                <a16:creationId xmlns:a16="http://schemas.microsoft.com/office/drawing/2014/main" id="{481BA971-369F-C68A-736F-42655AA4BD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330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5">
          <a:extLst>
            <a:ext uri="{FF2B5EF4-FFF2-40B4-BE49-F238E27FC236}">
              <a16:creationId xmlns:a16="http://schemas.microsoft.com/office/drawing/2014/main" id="{168FBB0B-0B2A-5D3D-6130-DBA13CABF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e1d838b627_4_239:notes">
            <a:extLst>
              <a:ext uri="{FF2B5EF4-FFF2-40B4-BE49-F238E27FC236}">
                <a16:creationId xmlns:a16="http://schemas.microsoft.com/office/drawing/2014/main" id="{95EECB01-D060-84A1-A4FD-53B058F222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e1d838b627_4_239:notes">
            <a:extLst>
              <a:ext uri="{FF2B5EF4-FFF2-40B4-BE49-F238E27FC236}">
                <a16:creationId xmlns:a16="http://schemas.microsoft.com/office/drawing/2014/main" id="{45AA6465-D54D-98F1-4036-3F8B8A6CB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88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>
          <a:extLst>
            <a:ext uri="{FF2B5EF4-FFF2-40B4-BE49-F238E27FC236}">
              <a16:creationId xmlns:a16="http://schemas.microsoft.com/office/drawing/2014/main" id="{EB357A4C-477E-ED5F-8958-F28CD878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e1d838b627_4_38:notes">
            <a:extLst>
              <a:ext uri="{FF2B5EF4-FFF2-40B4-BE49-F238E27FC236}">
                <a16:creationId xmlns:a16="http://schemas.microsoft.com/office/drawing/2014/main" id="{4658EE7F-08CA-F440-43E9-D10C6350B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e1d838b627_4_38:notes">
            <a:extLst>
              <a:ext uri="{FF2B5EF4-FFF2-40B4-BE49-F238E27FC236}">
                <a16:creationId xmlns:a16="http://schemas.microsoft.com/office/drawing/2014/main" id="{5C4E3116-38F0-EA2F-7900-F04FA9788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2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>
          <a:extLst>
            <a:ext uri="{FF2B5EF4-FFF2-40B4-BE49-F238E27FC236}">
              <a16:creationId xmlns:a16="http://schemas.microsoft.com/office/drawing/2014/main" id="{C329D1EA-1959-9986-E335-B0FA7921F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e1d838b627_4_19:notes">
            <a:extLst>
              <a:ext uri="{FF2B5EF4-FFF2-40B4-BE49-F238E27FC236}">
                <a16:creationId xmlns:a16="http://schemas.microsoft.com/office/drawing/2014/main" id="{97372061-E75B-BEB0-1C47-8D4CF3AB8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e1d838b627_4_19:notes">
            <a:extLst>
              <a:ext uri="{FF2B5EF4-FFF2-40B4-BE49-F238E27FC236}">
                <a16:creationId xmlns:a16="http://schemas.microsoft.com/office/drawing/2014/main" id="{86509932-031A-C7FE-4E94-97D9EDD9D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23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e1d838b627_4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e1d838b627_4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>
          <a:extLst>
            <a:ext uri="{FF2B5EF4-FFF2-40B4-BE49-F238E27FC236}">
              <a16:creationId xmlns:a16="http://schemas.microsoft.com/office/drawing/2014/main" id="{E34792C8-A4F3-F99C-0D46-C44DBB7F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e1d838b627_4_19:notes">
            <a:extLst>
              <a:ext uri="{FF2B5EF4-FFF2-40B4-BE49-F238E27FC236}">
                <a16:creationId xmlns:a16="http://schemas.microsoft.com/office/drawing/2014/main" id="{8E0DFD9D-E5CC-9AB6-D085-A358BD05B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e1d838b627_4_19:notes">
            <a:extLst>
              <a:ext uri="{FF2B5EF4-FFF2-40B4-BE49-F238E27FC236}">
                <a16:creationId xmlns:a16="http://schemas.microsoft.com/office/drawing/2014/main" id="{E2F2666B-1F62-458B-729F-17D5E5C3E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11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76751"/>
            <a:ext cx="5788500" cy="2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248850"/>
            <a:ext cx="5788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550125"/>
            <a:ext cx="9144000" cy="516461"/>
          </a:xfrm>
          <a:custGeom>
            <a:avLst/>
            <a:gdLst/>
            <a:ahLst/>
            <a:cxnLst/>
            <a:rect l="l" t="t" r="r" b="b"/>
            <a:pathLst>
              <a:path w="285750" h="10442" extrusionOk="0">
                <a:moveTo>
                  <a:pt x="0" y="0"/>
                </a:moveTo>
                <a:lnTo>
                  <a:pt x="0" y="10442"/>
                </a:lnTo>
                <a:lnTo>
                  <a:pt x="285750" y="10442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599750"/>
            <a:ext cx="9144000" cy="543748"/>
          </a:xfrm>
          <a:custGeom>
            <a:avLst/>
            <a:gdLst/>
            <a:ahLst/>
            <a:cxnLst/>
            <a:rect l="l" t="t" r="r" b="b"/>
            <a:pathLst>
              <a:path w="285750" h="9121" extrusionOk="0">
                <a:moveTo>
                  <a:pt x="0" y="1"/>
                </a:moveTo>
                <a:lnTo>
                  <a:pt x="0" y="9121"/>
                </a:lnTo>
                <a:lnTo>
                  <a:pt x="285750" y="9121"/>
                </a:lnTo>
                <a:lnTo>
                  <a:pt x="2857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0"/>
            <a:ext cx="9144000" cy="678208"/>
            <a:chOff x="0" y="-312275"/>
            <a:chExt cx="9144000" cy="678208"/>
          </a:xfrm>
        </p:grpSpPr>
        <p:sp>
          <p:nvSpPr>
            <p:cNvPr id="14" name="Google Shape;14;p2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8223124" y="633858"/>
            <a:ext cx="753499" cy="4369117"/>
            <a:chOff x="8054025" y="253425"/>
            <a:chExt cx="753499" cy="4636652"/>
          </a:xfrm>
        </p:grpSpPr>
        <p:sp>
          <p:nvSpPr>
            <p:cNvPr id="43" name="Google Shape;43;p2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1049650" y="478675"/>
            <a:ext cx="704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1049675" y="1196225"/>
            <a:ext cx="7044600" cy="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71" name="Google Shape;271;p4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272" name="Google Shape;272;p4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4"/>
          <p:cNvSpPr/>
          <p:nvPr/>
        </p:nvSpPr>
        <p:spPr>
          <a:xfrm>
            <a:off x="0" y="4795400"/>
            <a:ext cx="9144000" cy="355733"/>
          </a:xfrm>
          <a:custGeom>
            <a:avLst/>
            <a:gdLst/>
            <a:ahLst/>
            <a:cxnLst/>
            <a:rect l="l" t="t" r="r" b="b"/>
            <a:pathLst>
              <a:path w="285750" h="10442" extrusionOk="0">
                <a:moveTo>
                  <a:pt x="0" y="0"/>
                </a:moveTo>
                <a:lnTo>
                  <a:pt x="0" y="10442"/>
                </a:lnTo>
                <a:lnTo>
                  <a:pt x="285750" y="10442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0" y="4840402"/>
            <a:ext cx="9144000" cy="310730"/>
          </a:xfrm>
          <a:custGeom>
            <a:avLst/>
            <a:gdLst/>
            <a:ahLst/>
            <a:cxnLst/>
            <a:rect l="l" t="t" r="r" b="b"/>
            <a:pathLst>
              <a:path w="285750" h="9121" extrusionOk="0">
                <a:moveTo>
                  <a:pt x="0" y="1"/>
                </a:moveTo>
                <a:lnTo>
                  <a:pt x="0" y="9121"/>
                </a:lnTo>
                <a:lnTo>
                  <a:pt x="285750" y="9121"/>
                </a:lnTo>
                <a:lnTo>
                  <a:pt x="2857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4"/>
          <p:cNvGrpSpPr/>
          <p:nvPr/>
        </p:nvGrpSpPr>
        <p:grpSpPr>
          <a:xfrm>
            <a:off x="8223125" y="365925"/>
            <a:ext cx="753499" cy="4636652"/>
            <a:chOff x="8054025" y="253425"/>
            <a:chExt cx="753499" cy="4636652"/>
          </a:xfrm>
        </p:grpSpPr>
        <p:sp>
          <p:nvSpPr>
            <p:cNvPr id="303" name="Google Shape;303;p4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4"/>
          <p:cNvGrpSpPr/>
          <p:nvPr/>
        </p:nvGrpSpPr>
        <p:grpSpPr>
          <a:xfrm>
            <a:off x="167375" y="365925"/>
            <a:ext cx="753499" cy="4636652"/>
            <a:chOff x="8054025" y="253425"/>
            <a:chExt cx="753499" cy="4636652"/>
          </a:xfrm>
        </p:grpSpPr>
        <p:sp>
          <p:nvSpPr>
            <p:cNvPr id="374" name="Google Shape;374;p4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>
            <a:spLocks noGrp="1"/>
          </p:cNvSpPr>
          <p:nvPr>
            <p:ph type="subTitle" idx="1"/>
          </p:nvPr>
        </p:nvSpPr>
        <p:spPr>
          <a:xfrm>
            <a:off x="1270825" y="2345375"/>
            <a:ext cx="3203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marante"/>
                <a:ea typeface="Amarante"/>
                <a:cs typeface="Amarante"/>
                <a:sym typeface="Amarant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subTitle" idx="2"/>
          </p:nvPr>
        </p:nvSpPr>
        <p:spPr>
          <a:xfrm>
            <a:off x="4669475" y="2345375"/>
            <a:ext cx="32037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Amarante"/>
                <a:ea typeface="Amarante"/>
                <a:cs typeface="Amarante"/>
                <a:sym typeface="Amarant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subTitle" idx="3"/>
          </p:nvPr>
        </p:nvSpPr>
        <p:spPr>
          <a:xfrm>
            <a:off x="1270825" y="2711175"/>
            <a:ext cx="32037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subTitle" idx="4"/>
          </p:nvPr>
        </p:nvSpPr>
        <p:spPr>
          <a:xfrm>
            <a:off x="4669475" y="2711184"/>
            <a:ext cx="32037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/>
          </p:nvPr>
        </p:nvSpPr>
        <p:spPr>
          <a:xfrm>
            <a:off x="720000" y="4786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0" name="Google Shape;450;p5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451" name="Google Shape;451;p5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5"/>
          <p:cNvGrpSpPr/>
          <p:nvPr/>
        </p:nvGrpSpPr>
        <p:grpSpPr>
          <a:xfrm>
            <a:off x="0" y="4795400"/>
            <a:ext cx="9144000" cy="355733"/>
            <a:chOff x="0" y="4795400"/>
            <a:chExt cx="9144000" cy="355733"/>
          </a:xfrm>
        </p:grpSpPr>
        <p:sp>
          <p:nvSpPr>
            <p:cNvPr id="480" name="Google Shape;480;p5"/>
            <p:cNvSpPr/>
            <p:nvPr/>
          </p:nvSpPr>
          <p:spPr>
            <a:xfrm>
              <a:off x="0" y="4795400"/>
              <a:ext cx="9144000" cy="355733"/>
            </a:xfrm>
            <a:custGeom>
              <a:avLst/>
              <a:gdLst/>
              <a:ahLst/>
              <a:cxnLst/>
              <a:rect l="l" t="t" r="r" b="b"/>
              <a:pathLst>
                <a:path w="285750" h="10442" extrusionOk="0">
                  <a:moveTo>
                    <a:pt x="0" y="0"/>
                  </a:moveTo>
                  <a:lnTo>
                    <a:pt x="0" y="10442"/>
                  </a:lnTo>
                  <a:lnTo>
                    <a:pt x="285750" y="1044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0" y="4840402"/>
              <a:ext cx="9144000" cy="310730"/>
            </a:xfrm>
            <a:custGeom>
              <a:avLst/>
              <a:gdLst/>
              <a:ahLst/>
              <a:cxnLst/>
              <a:rect l="l" t="t" r="r" b="b"/>
              <a:pathLst>
                <a:path w="285750" h="9121" extrusionOk="0">
                  <a:moveTo>
                    <a:pt x="0" y="1"/>
                  </a:moveTo>
                  <a:lnTo>
                    <a:pt x="0" y="9121"/>
                  </a:lnTo>
                  <a:lnTo>
                    <a:pt x="285750" y="9121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5"/>
          <p:cNvGrpSpPr/>
          <p:nvPr/>
        </p:nvGrpSpPr>
        <p:grpSpPr>
          <a:xfrm>
            <a:off x="8223125" y="365925"/>
            <a:ext cx="753499" cy="4636652"/>
            <a:chOff x="8054025" y="253425"/>
            <a:chExt cx="753499" cy="4636652"/>
          </a:xfrm>
        </p:grpSpPr>
        <p:sp>
          <p:nvSpPr>
            <p:cNvPr id="483" name="Google Shape;483;p5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5"/>
          <p:cNvGrpSpPr/>
          <p:nvPr/>
        </p:nvGrpSpPr>
        <p:grpSpPr>
          <a:xfrm>
            <a:off x="167375" y="365925"/>
            <a:ext cx="753499" cy="4636652"/>
            <a:chOff x="8054025" y="253425"/>
            <a:chExt cx="753499" cy="4636652"/>
          </a:xfrm>
        </p:grpSpPr>
        <p:sp>
          <p:nvSpPr>
            <p:cNvPr id="554" name="Google Shape;554;p5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"/>
          <p:cNvSpPr txBox="1">
            <a:spLocks noGrp="1"/>
          </p:cNvSpPr>
          <p:nvPr>
            <p:ph type="title"/>
          </p:nvPr>
        </p:nvSpPr>
        <p:spPr>
          <a:xfrm>
            <a:off x="720000" y="4786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7"/>
          <p:cNvSpPr txBox="1">
            <a:spLocks noGrp="1"/>
          </p:cNvSpPr>
          <p:nvPr>
            <p:ph type="body" idx="1"/>
          </p:nvPr>
        </p:nvSpPr>
        <p:spPr>
          <a:xfrm>
            <a:off x="791925" y="1742100"/>
            <a:ext cx="37143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7"/>
          <p:cNvSpPr>
            <a:spLocks noGrp="1"/>
          </p:cNvSpPr>
          <p:nvPr>
            <p:ph type="pic" idx="2"/>
          </p:nvPr>
        </p:nvSpPr>
        <p:spPr>
          <a:xfrm>
            <a:off x="4661888" y="1534263"/>
            <a:ext cx="3554700" cy="2710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662" name="Google Shape;662;p7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663" name="Google Shape;663;p7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7"/>
          <p:cNvSpPr/>
          <p:nvPr/>
        </p:nvSpPr>
        <p:spPr>
          <a:xfrm>
            <a:off x="0" y="4795400"/>
            <a:ext cx="9144000" cy="355733"/>
          </a:xfrm>
          <a:custGeom>
            <a:avLst/>
            <a:gdLst/>
            <a:ahLst/>
            <a:cxnLst/>
            <a:rect l="l" t="t" r="r" b="b"/>
            <a:pathLst>
              <a:path w="285750" h="10442" extrusionOk="0">
                <a:moveTo>
                  <a:pt x="0" y="0"/>
                </a:moveTo>
                <a:lnTo>
                  <a:pt x="0" y="10442"/>
                </a:lnTo>
                <a:lnTo>
                  <a:pt x="285750" y="10442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"/>
          <p:cNvSpPr/>
          <p:nvPr/>
        </p:nvSpPr>
        <p:spPr>
          <a:xfrm>
            <a:off x="0" y="4840402"/>
            <a:ext cx="9144000" cy="310730"/>
          </a:xfrm>
          <a:custGeom>
            <a:avLst/>
            <a:gdLst/>
            <a:ahLst/>
            <a:cxnLst/>
            <a:rect l="l" t="t" r="r" b="b"/>
            <a:pathLst>
              <a:path w="285750" h="9121" extrusionOk="0">
                <a:moveTo>
                  <a:pt x="0" y="1"/>
                </a:moveTo>
                <a:lnTo>
                  <a:pt x="0" y="9121"/>
                </a:lnTo>
                <a:lnTo>
                  <a:pt x="285750" y="9121"/>
                </a:lnTo>
                <a:lnTo>
                  <a:pt x="2857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7"/>
          <p:cNvGrpSpPr/>
          <p:nvPr/>
        </p:nvGrpSpPr>
        <p:grpSpPr>
          <a:xfrm>
            <a:off x="8223125" y="365925"/>
            <a:ext cx="753499" cy="4636652"/>
            <a:chOff x="8054025" y="253425"/>
            <a:chExt cx="753499" cy="4636652"/>
          </a:xfrm>
        </p:grpSpPr>
        <p:sp>
          <p:nvSpPr>
            <p:cNvPr id="694" name="Google Shape;694;p7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"/>
          <p:cNvSpPr txBox="1">
            <a:spLocks noGrp="1"/>
          </p:cNvSpPr>
          <p:nvPr>
            <p:ph type="subTitle" idx="1"/>
          </p:nvPr>
        </p:nvSpPr>
        <p:spPr>
          <a:xfrm>
            <a:off x="1084188" y="1413150"/>
            <a:ext cx="34107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9"/>
          <p:cNvSpPr txBox="1">
            <a:spLocks noGrp="1"/>
          </p:cNvSpPr>
          <p:nvPr>
            <p:ph type="title"/>
          </p:nvPr>
        </p:nvSpPr>
        <p:spPr>
          <a:xfrm>
            <a:off x="1049700" y="478675"/>
            <a:ext cx="7044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9"/>
          <p:cNvSpPr txBox="1">
            <a:spLocks noGrp="1"/>
          </p:cNvSpPr>
          <p:nvPr>
            <p:ph type="subTitle" idx="2"/>
          </p:nvPr>
        </p:nvSpPr>
        <p:spPr>
          <a:xfrm>
            <a:off x="4649104" y="1413150"/>
            <a:ext cx="34107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9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873" name="Google Shape;873;p9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9"/>
          <p:cNvSpPr/>
          <p:nvPr/>
        </p:nvSpPr>
        <p:spPr>
          <a:xfrm>
            <a:off x="0" y="4795400"/>
            <a:ext cx="9144000" cy="355733"/>
          </a:xfrm>
          <a:custGeom>
            <a:avLst/>
            <a:gdLst/>
            <a:ahLst/>
            <a:cxnLst/>
            <a:rect l="l" t="t" r="r" b="b"/>
            <a:pathLst>
              <a:path w="285750" h="10442" extrusionOk="0">
                <a:moveTo>
                  <a:pt x="0" y="0"/>
                </a:moveTo>
                <a:lnTo>
                  <a:pt x="0" y="10442"/>
                </a:lnTo>
                <a:lnTo>
                  <a:pt x="285750" y="10442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9"/>
          <p:cNvSpPr/>
          <p:nvPr/>
        </p:nvSpPr>
        <p:spPr>
          <a:xfrm>
            <a:off x="0" y="4840402"/>
            <a:ext cx="9144000" cy="310730"/>
          </a:xfrm>
          <a:custGeom>
            <a:avLst/>
            <a:gdLst/>
            <a:ahLst/>
            <a:cxnLst/>
            <a:rect l="l" t="t" r="r" b="b"/>
            <a:pathLst>
              <a:path w="285750" h="9121" extrusionOk="0">
                <a:moveTo>
                  <a:pt x="0" y="1"/>
                </a:moveTo>
                <a:lnTo>
                  <a:pt x="0" y="9121"/>
                </a:lnTo>
                <a:lnTo>
                  <a:pt x="285750" y="9121"/>
                </a:lnTo>
                <a:lnTo>
                  <a:pt x="2857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9"/>
          <p:cNvGrpSpPr/>
          <p:nvPr/>
        </p:nvGrpSpPr>
        <p:grpSpPr>
          <a:xfrm>
            <a:off x="8223125" y="365925"/>
            <a:ext cx="753499" cy="4636652"/>
            <a:chOff x="8054025" y="253425"/>
            <a:chExt cx="753499" cy="4636652"/>
          </a:xfrm>
        </p:grpSpPr>
        <p:sp>
          <p:nvSpPr>
            <p:cNvPr id="904" name="Google Shape;904;p9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191950" y="2176259"/>
            <a:ext cx="703507" cy="2826717"/>
            <a:chOff x="8229050" y="2176259"/>
            <a:chExt cx="703507" cy="2826717"/>
          </a:xfrm>
        </p:grpSpPr>
        <p:sp>
          <p:nvSpPr>
            <p:cNvPr id="975" name="Google Shape;975;p9"/>
            <p:cNvSpPr/>
            <p:nvPr/>
          </p:nvSpPr>
          <p:spPr>
            <a:xfrm>
              <a:off x="8389014" y="2326579"/>
              <a:ext cx="383046" cy="230050"/>
            </a:xfrm>
            <a:custGeom>
              <a:avLst/>
              <a:gdLst/>
              <a:ahLst/>
              <a:cxnLst/>
              <a:rect l="l" t="t" r="r" b="b"/>
              <a:pathLst>
                <a:path w="21764" h="13071" extrusionOk="0">
                  <a:moveTo>
                    <a:pt x="0" y="1"/>
                  </a:moveTo>
                  <a:lnTo>
                    <a:pt x="0" y="13071"/>
                  </a:lnTo>
                  <a:lnTo>
                    <a:pt x="21763" y="13071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8389014" y="2629893"/>
              <a:ext cx="383046" cy="2072470"/>
            </a:xfrm>
            <a:custGeom>
              <a:avLst/>
              <a:gdLst/>
              <a:ahLst/>
              <a:cxnLst/>
              <a:rect l="l" t="t" r="r" b="b"/>
              <a:pathLst>
                <a:path w="21764" h="117754" extrusionOk="0">
                  <a:moveTo>
                    <a:pt x="0" y="1"/>
                  </a:moveTo>
                  <a:lnTo>
                    <a:pt x="0" y="117753"/>
                  </a:lnTo>
                  <a:lnTo>
                    <a:pt x="21763" y="117753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8389014" y="2629893"/>
              <a:ext cx="383046" cy="79728"/>
            </a:xfrm>
            <a:custGeom>
              <a:avLst/>
              <a:gdLst/>
              <a:ahLst/>
              <a:cxnLst/>
              <a:rect l="l" t="t" r="r" b="b"/>
              <a:pathLst>
                <a:path w="21764" h="4530" extrusionOk="0">
                  <a:moveTo>
                    <a:pt x="0" y="1"/>
                  </a:moveTo>
                  <a:lnTo>
                    <a:pt x="0" y="4530"/>
                  </a:lnTo>
                  <a:lnTo>
                    <a:pt x="21763" y="4530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8389542" y="4618860"/>
              <a:ext cx="383046" cy="83477"/>
            </a:xfrm>
            <a:custGeom>
              <a:avLst/>
              <a:gdLst/>
              <a:ahLst/>
              <a:cxnLst/>
              <a:rect l="l" t="t" r="r" b="b"/>
              <a:pathLst>
                <a:path w="21764" h="4743" extrusionOk="0">
                  <a:moveTo>
                    <a:pt x="1" y="1"/>
                  </a:moveTo>
                  <a:lnTo>
                    <a:pt x="1" y="4742"/>
                  </a:lnTo>
                  <a:lnTo>
                    <a:pt x="21764" y="4742"/>
                  </a:lnTo>
                  <a:lnTo>
                    <a:pt x="2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8389014" y="2402011"/>
              <a:ext cx="383046" cy="155690"/>
            </a:xfrm>
            <a:custGeom>
              <a:avLst/>
              <a:gdLst/>
              <a:ahLst/>
              <a:cxnLst/>
              <a:rect l="l" t="t" r="r" b="b"/>
              <a:pathLst>
                <a:path w="21764" h="8846" extrusionOk="0">
                  <a:moveTo>
                    <a:pt x="0" y="0"/>
                  </a:moveTo>
                  <a:lnTo>
                    <a:pt x="0" y="8846"/>
                  </a:lnTo>
                  <a:lnTo>
                    <a:pt x="21763" y="8846"/>
                  </a:lnTo>
                  <a:lnTo>
                    <a:pt x="2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263827" y="2327265"/>
              <a:ext cx="253053" cy="229962"/>
            </a:xfrm>
            <a:custGeom>
              <a:avLst/>
              <a:gdLst/>
              <a:ahLst/>
              <a:cxnLst/>
              <a:rect l="l" t="t" r="r" b="b"/>
              <a:pathLst>
                <a:path w="14378" h="13066" extrusionOk="0">
                  <a:moveTo>
                    <a:pt x="7197" y="0"/>
                  </a:moveTo>
                  <a:cubicBezTo>
                    <a:pt x="4243" y="0"/>
                    <a:pt x="1550" y="2017"/>
                    <a:pt x="821" y="5038"/>
                  </a:cubicBezTo>
                  <a:cubicBezTo>
                    <a:pt x="1" y="8533"/>
                    <a:pt x="2159" y="12059"/>
                    <a:pt x="5685" y="12880"/>
                  </a:cubicBezTo>
                  <a:cubicBezTo>
                    <a:pt x="6200" y="13005"/>
                    <a:pt x="6715" y="13065"/>
                    <a:pt x="7223" y="13065"/>
                  </a:cubicBezTo>
                  <a:cubicBezTo>
                    <a:pt x="10161" y="13065"/>
                    <a:pt x="12831" y="11053"/>
                    <a:pt x="13557" y="8047"/>
                  </a:cubicBezTo>
                  <a:cubicBezTo>
                    <a:pt x="14378" y="4551"/>
                    <a:pt x="12220" y="1025"/>
                    <a:pt x="8694" y="174"/>
                  </a:cubicBezTo>
                  <a:cubicBezTo>
                    <a:pt x="8193" y="57"/>
                    <a:pt x="7691" y="0"/>
                    <a:pt x="7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646850" y="2327089"/>
              <a:ext cx="253070" cy="230102"/>
            </a:xfrm>
            <a:custGeom>
              <a:avLst/>
              <a:gdLst/>
              <a:ahLst/>
              <a:cxnLst/>
              <a:rect l="l" t="t" r="r" b="b"/>
              <a:pathLst>
                <a:path w="14379" h="13074" extrusionOk="0">
                  <a:moveTo>
                    <a:pt x="7169" y="1"/>
                  </a:moveTo>
                  <a:cubicBezTo>
                    <a:pt x="4225" y="1"/>
                    <a:pt x="1548" y="2032"/>
                    <a:pt x="822" y="5017"/>
                  </a:cubicBezTo>
                  <a:cubicBezTo>
                    <a:pt x="1" y="8543"/>
                    <a:pt x="2159" y="12039"/>
                    <a:pt x="5685" y="12890"/>
                  </a:cubicBezTo>
                  <a:cubicBezTo>
                    <a:pt x="6195" y="13014"/>
                    <a:pt x="6707" y="13074"/>
                    <a:pt x="7210" y="13074"/>
                  </a:cubicBezTo>
                  <a:cubicBezTo>
                    <a:pt x="10153" y="13074"/>
                    <a:pt x="12831" y="11042"/>
                    <a:pt x="13557" y="8057"/>
                  </a:cubicBezTo>
                  <a:cubicBezTo>
                    <a:pt x="14378" y="4531"/>
                    <a:pt x="12220" y="1005"/>
                    <a:pt x="8694" y="184"/>
                  </a:cubicBezTo>
                  <a:cubicBezTo>
                    <a:pt x="8183" y="60"/>
                    <a:pt x="7672" y="1"/>
                    <a:pt x="7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269177" y="2326579"/>
              <a:ext cx="621104" cy="237547"/>
            </a:xfrm>
            <a:custGeom>
              <a:avLst/>
              <a:gdLst/>
              <a:ahLst/>
              <a:cxnLst/>
              <a:rect l="l" t="t" r="r" b="b"/>
              <a:pathLst>
                <a:path w="35290" h="13497" fill="none" extrusionOk="0">
                  <a:moveTo>
                    <a:pt x="28147" y="10153"/>
                  </a:moveTo>
                  <a:cubicBezTo>
                    <a:pt x="31521" y="10183"/>
                    <a:pt x="32068" y="5441"/>
                    <a:pt x="28724" y="4408"/>
                  </a:cubicBezTo>
                  <a:cubicBezTo>
                    <a:pt x="26749" y="3800"/>
                    <a:pt x="24651" y="4712"/>
                    <a:pt x="23983" y="6536"/>
                  </a:cubicBezTo>
                  <a:cubicBezTo>
                    <a:pt x="23405" y="8025"/>
                    <a:pt x="23770" y="10062"/>
                    <a:pt x="24743" y="11277"/>
                  </a:cubicBezTo>
                  <a:cubicBezTo>
                    <a:pt x="26202" y="13162"/>
                    <a:pt x="28785" y="13496"/>
                    <a:pt x="31004" y="12584"/>
                  </a:cubicBezTo>
                  <a:cubicBezTo>
                    <a:pt x="33193" y="11673"/>
                    <a:pt x="34864" y="9606"/>
                    <a:pt x="35077" y="7265"/>
                  </a:cubicBezTo>
                  <a:cubicBezTo>
                    <a:pt x="35290" y="4378"/>
                    <a:pt x="33709" y="1"/>
                    <a:pt x="28177" y="1"/>
                  </a:cubicBezTo>
                  <a:lnTo>
                    <a:pt x="7143" y="1"/>
                  </a:lnTo>
                  <a:cubicBezTo>
                    <a:pt x="1581" y="1"/>
                    <a:pt x="0" y="4378"/>
                    <a:pt x="274" y="7265"/>
                  </a:cubicBezTo>
                  <a:cubicBezTo>
                    <a:pt x="456" y="9606"/>
                    <a:pt x="2128" y="11703"/>
                    <a:pt x="4317" y="12584"/>
                  </a:cubicBezTo>
                  <a:cubicBezTo>
                    <a:pt x="6536" y="13496"/>
                    <a:pt x="9119" y="13162"/>
                    <a:pt x="10609" y="11277"/>
                  </a:cubicBezTo>
                  <a:cubicBezTo>
                    <a:pt x="11581" y="10062"/>
                    <a:pt x="11916" y="7995"/>
                    <a:pt x="11368" y="6536"/>
                  </a:cubicBezTo>
                  <a:cubicBezTo>
                    <a:pt x="10669" y="4712"/>
                    <a:pt x="8572" y="3800"/>
                    <a:pt x="6596" y="4408"/>
                  </a:cubicBezTo>
                  <a:cubicBezTo>
                    <a:pt x="3253" y="5441"/>
                    <a:pt x="3800" y="10183"/>
                    <a:pt x="7174" y="1015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8308759" y="2176259"/>
              <a:ext cx="543541" cy="80256"/>
            </a:xfrm>
            <a:custGeom>
              <a:avLst/>
              <a:gdLst/>
              <a:ahLst/>
              <a:cxnLst/>
              <a:rect l="l" t="t" r="r" b="b"/>
              <a:pathLst>
                <a:path w="30883" h="4560" extrusionOk="0">
                  <a:moveTo>
                    <a:pt x="2280" y="0"/>
                  </a:moveTo>
                  <a:cubicBezTo>
                    <a:pt x="1004" y="0"/>
                    <a:pt x="1" y="1034"/>
                    <a:pt x="1" y="2280"/>
                  </a:cubicBezTo>
                  <a:cubicBezTo>
                    <a:pt x="1" y="3526"/>
                    <a:pt x="1004" y="4560"/>
                    <a:pt x="2280" y="4560"/>
                  </a:cubicBezTo>
                  <a:lnTo>
                    <a:pt x="28603" y="4560"/>
                  </a:lnTo>
                  <a:cubicBezTo>
                    <a:pt x="29849" y="4560"/>
                    <a:pt x="30883" y="3526"/>
                    <a:pt x="30883" y="2280"/>
                  </a:cubicBezTo>
                  <a:cubicBezTo>
                    <a:pt x="30883" y="1034"/>
                    <a:pt x="29849" y="0"/>
                    <a:pt x="28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8402390" y="2256496"/>
              <a:ext cx="356294" cy="69573"/>
            </a:xfrm>
            <a:custGeom>
              <a:avLst/>
              <a:gdLst/>
              <a:ahLst/>
              <a:cxnLst/>
              <a:rect l="l" t="t" r="r" b="b"/>
              <a:pathLst>
                <a:path w="20244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0244" y="3952"/>
                  </a:lnTo>
                  <a:lnTo>
                    <a:pt x="20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402390" y="2256496"/>
              <a:ext cx="356294" cy="17142"/>
            </a:xfrm>
            <a:custGeom>
              <a:avLst/>
              <a:gdLst/>
              <a:ahLst/>
              <a:cxnLst/>
              <a:rect l="l" t="t" r="r" b="b"/>
              <a:pathLst>
                <a:path w="20244" h="974" extrusionOk="0">
                  <a:moveTo>
                    <a:pt x="0" y="1"/>
                  </a:moveTo>
                  <a:lnTo>
                    <a:pt x="0" y="973"/>
                  </a:lnTo>
                  <a:lnTo>
                    <a:pt x="20244" y="973"/>
                  </a:lnTo>
                  <a:lnTo>
                    <a:pt x="20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8427522" y="2278443"/>
              <a:ext cx="48171" cy="48154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511508" y="2278443"/>
              <a:ext cx="48699" cy="48154"/>
            </a:xfrm>
            <a:custGeom>
              <a:avLst/>
              <a:gdLst/>
              <a:ahLst/>
              <a:cxnLst/>
              <a:rect l="l" t="t" r="r" b="b"/>
              <a:pathLst>
                <a:path w="2767" h="2736" extrusionOk="0">
                  <a:moveTo>
                    <a:pt x="1399" y="0"/>
                  </a:moveTo>
                  <a:cubicBezTo>
                    <a:pt x="63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67" y="2736"/>
                  </a:lnTo>
                  <a:lnTo>
                    <a:pt x="2767" y="1368"/>
                  </a:lnTo>
                  <a:cubicBezTo>
                    <a:pt x="2767" y="608"/>
                    <a:pt x="2159" y="0"/>
                    <a:pt x="13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8596039" y="2278443"/>
              <a:ext cx="48154" cy="48154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lnTo>
                    <a:pt x="0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680553" y="2278443"/>
              <a:ext cx="48171" cy="48154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402390" y="2256496"/>
              <a:ext cx="254654" cy="18"/>
            </a:xfrm>
            <a:custGeom>
              <a:avLst/>
              <a:gdLst/>
              <a:ahLst/>
              <a:cxnLst/>
              <a:rect l="l" t="t" r="r" b="b"/>
              <a:pathLst>
                <a:path w="14469" h="1" fill="none" extrusionOk="0">
                  <a:moveTo>
                    <a:pt x="0" y="1"/>
                  </a:moveTo>
                  <a:lnTo>
                    <a:pt x="14468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349414" y="2556607"/>
              <a:ext cx="462774" cy="73304"/>
            </a:xfrm>
            <a:custGeom>
              <a:avLst/>
              <a:gdLst/>
              <a:ahLst/>
              <a:cxnLst/>
              <a:rect l="l" t="t" r="r" b="b"/>
              <a:pathLst>
                <a:path w="26294" h="4165" extrusionOk="0">
                  <a:moveTo>
                    <a:pt x="2098" y="1"/>
                  </a:moveTo>
                  <a:cubicBezTo>
                    <a:pt x="913" y="1"/>
                    <a:pt x="1" y="943"/>
                    <a:pt x="1" y="2098"/>
                  </a:cubicBezTo>
                  <a:cubicBezTo>
                    <a:pt x="1" y="3253"/>
                    <a:pt x="913" y="4165"/>
                    <a:pt x="2098" y="4165"/>
                  </a:cubicBezTo>
                  <a:lnTo>
                    <a:pt x="24196" y="4165"/>
                  </a:lnTo>
                  <a:cubicBezTo>
                    <a:pt x="25351" y="4165"/>
                    <a:pt x="26293" y="3253"/>
                    <a:pt x="26293" y="2098"/>
                  </a:cubicBezTo>
                  <a:cubicBezTo>
                    <a:pt x="26293" y="943"/>
                    <a:pt x="25351" y="1"/>
                    <a:pt x="24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8389014" y="2629893"/>
              <a:ext cx="280861" cy="18"/>
            </a:xfrm>
            <a:custGeom>
              <a:avLst/>
              <a:gdLst/>
              <a:ahLst/>
              <a:cxnLst/>
              <a:rect l="l" t="t" r="r" b="b"/>
              <a:pathLst>
                <a:path w="15958" h="1" fill="none" extrusionOk="0">
                  <a:moveTo>
                    <a:pt x="0" y="1"/>
                  </a:moveTo>
                  <a:lnTo>
                    <a:pt x="15958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8381516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396" y="1"/>
                    <a:pt x="1" y="426"/>
                    <a:pt x="1" y="913"/>
                  </a:cubicBezTo>
                  <a:cubicBezTo>
                    <a:pt x="1" y="1430"/>
                    <a:pt x="396" y="1825"/>
                    <a:pt x="912" y="1825"/>
                  </a:cubicBezTo>
                  <a:cubicBezTo>
                    <a:pt x="1399" y="1825"/>
                    <a:pt x="1824" y="1430"/>
                    <a:pt x="1824" y="913"/>
                  </a:cubicBezTo>
                  <a:cubicBezTo>
                    <a:pt x="1824" y="426"/>
                    <a:pt x="139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8454801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3" y="1825"/>
                  </a:cubicBezTo>
                  <a:cubicBezTo>
                    <a:pt x="1429" y="1825"/>
                    <a:pt x="1825" y="1430"/>
                    <a:pt x="1825" y="913"/>
                  </a:cubicBezTo>
                  <a:cubicBezTo>
                    <a:pt x="1825" y="426"/>
                    <a:pt x="1429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8527559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8601389" y="2578537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395" y="1"/>
                    <a:pt x="0" y="426"/>
                    <a:pt x="0" y="913"/>
                  </a:cubicBezTo>
                  <a:cubicBezTo>
                    <a:pt x="0" y="1430"/>
                    <a:pt x="395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674147" y="2578537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426" y="1"/>
                    <a:pt x="0" y="426"/>
                    <a:pt x="0" y="913"/>
                  </a:cubicBezTo>
                  <a:cubicBezTo>
                    <a:pt x="0" y="1430"/>
                    <a:pt x="426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8747960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3" y="1825"/>
                  </a:cubicBezTo>
                  <a:cubicBezTo>
                    <a:pt x="1399" y="1825"/>
                    <a:pt x="1824" y="1430"/>
                    <a:pt x="1824" y="913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491180" y="2402011"/>
              <a:ext cx="178693" cy="18"/>
            </a:xfrm>
            <a:custGeom>
              <a:avLst/>
              <a:gdLst/>
              <a:ahLst/>
              <a:cxnLst/>
              <a:rect l="l" t="t" r="r" b="b"/>
              <a:pathLst>
                <a:path w="10153" h="1" fill="none" extrusionOk="0">
                  <a:moveTo>
                    <a:pt x="1" y="0"/>
                  </a:moveTo>
                  <a:lnTo>
                    <a:pt x="10153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8580516" y="2453367"/>
              <a:ext cx="18" cy="104861"/>
            </a:xfrm>
            <a:custGeom>
              <a:avLst/>
              <a:gdLst/>
              <a:ahLst/>
              <a:cxnLst/>
              <a:rect l="l" t="t" r="r" b="b"/>
              <a:pathLst>
                <a:path w="1" h="5958" fill="none" extrusionOk="0">
                  <a:moveTo>
                    <a:pt x="1" y="0"/>
                  </a:moveTo>
                  <a:lnTo>
                    <a:pt x="1" y="5958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8497076" y="2452294"/>
              <a:ext cx="40128" cy="104333"/>
            </a:xfrm>
            <a:custGeom>
              <a:avLst/>
              <a:gdLst/>
              <a:ahLst/>
              <a:cxnLst/>
              <a:rect l="l" t="t" r="r" b="b"/>
              <a:pathLst>
                <a:path w="2280" h="5928" fill="none" extrusionOk="0">
                  <a:moveTo>
                    <a:pt x="2219" y="1"/>
                  </a:moveTo>
                  <a:cubicBezTo>
                    <a:pt x="2219" y="1"/>
                    <a:pt x="2280" y="3618"/>
                    <a:pt x="0" y="59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8623319" y="2452294"/>
              <a:ext cx="40146" cy="104333"/>
            </a:xfrm>
            <a:custGeom>
              <a:avLst/>
              <a:gdLst/>
              <a:ahLst/>
              <a:cxnLst/>
              <a:rect l="l" t="t" r="r" b="b"/>
              <a:pathLst>
                <a:path w="2281" h="5928" fill="none" extrusionOk="0">
                  <a:moveTo>
                    <a:pt x="92" y="1"/>
                  </a:moveTo>
                  <a:cubicBezTo>
                    <a:pt x="92" y="1"/>
                    <a:pt x="0" y="3618"/>
                    <a:pt x="2280" y="59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8460152" y="2556607"/>
              <a:ext cx="240750" cy="18"/>
            </a:xfrm>
            <a:custGeom>
              <a:avLst/>
              <a:gdLst/>
              <a:ahLst/>
              <a:cxnLst/>
              <a:rect l="l" t="t" r="r" b="b"/>
              <a:pathLst>
                <a:path w="13679" h="1" fill="none" extrusionOk="0">
                  <a:moveTo>
                    <a:pt x="1" y="1"/>
                  </a:moveTo>
                  <a:lnTo>
                    <a:pt x="13679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8438751" y="2749202"/>
              <a:ext cx="63149" cy="1853122"/>
            </a:xfrm>
            <a:custGeom>
              <a:avLst/>
              <a:gdLst/>
              <a:ahLst/>
              <a:cxnLst/>
              <a:rect l="l" t="t" r="r" b="b"/>
              <a:pathLst>
                <a:path w="3588" h="105291" extrusionOk="0">
                  <a:moveTo>
                    <a:pt x="1794" y="0"/>
                  </a:moveTo>
                  <a:cubicBezTo>
                    <a:pt x="822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822" y="105290"/>
                    <a:pt x="1794" y="105290"/>
                  </a:cubicBezTo>
                  <a:cubicBezTo>
                    <a:pt x="2797" y="105290"/>
                    <a:pt x="3588" y="104500"/>
                    <a:pt x="3588" y="103497"/>
                  </a:cubicBezTo>
                  <a:lnTo>
                    <a:pt x="3588" y="1793"/>
                  </a:lnTo>
                  <a:cubicBezTo>
                    <a:pt x="3588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8549488" y="2749202"/>
              <a:ext cx="62621" cy="1853122"/>
            </a:xfrm>
            <a:custGeom>
              <a:avLst/>
              <a:gdLst/>
              <a:ahLst/>
              <a:cxnLst/>
              <a:rect l="l" t="t" r="r" b="b"/>
              <a:pathLst>
                <a:path w="3558" h="105291" extrusionOk="0">
                  <a:moveTo>
                    <a:pt x="1764" y="0"/>
                  </a:moveTo>
                  <a:cubicBezTo>
                    <a:pt x="791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791" y="105290"/>
                    <a:pt x="1764" y="105290"/>
                  </a:cubicBezTo>
                  <a:cubicBezTo>
                    <a:pt x="2767" y="105290"/>
                    <a:pt x="3557" y="104500"/>
                    <a:pt x="3557" y="103497"/>
                  </a:cubicBezTo>
                  <a:lnTo>
                    <a:pt x="3557" y="1793"/>
                  </a:lnTo>
                  <a:cubicBezTo>
                    <a:pt x="3557" y="790"/>
                    <a:pt x="2767" y="0"/>
                    <a:pt x="1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8658624" y="2749202"/>
              <a:ext cx="63149" cy="1853122"/>
            </a:xfrm>
            <a:custGeom>
              <a:avLst/>
              <a:gdLst/>
              <a:ahLst/>
              <a:cxnLst/>
              <a:rect l="l" t="t" r="r" b="b"/>
              <a:pathLst>
                <a:path w="3588" h="105291" extrusionOk="0">
                  <a:moveTo>
                    <a:pt x="1794" y="0"/>
                  </a:moveTo>
                  <a:cubicBezTo>
                    <a:pt x="821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821" y="105290"/>
                    <a:pt x="1794" y="105290"/>
                  </a:cubicBezTo>
                  <a:cubicBezTo>
                    <a:pt x="2797" y="105290"/>
                    <a:pt x="3587" y="104500"/>
                    <a:pt x="3587" y="103497"/>
                  </a:cubicBezTo>
                  <a:lnTo>
                    <a:pt x="3587" y="1793"/>
                  </a:lnTo>
                  <a:cubicBezTo>
                    <a:pt x="3587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8438751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8" y="101704"/>
                  </a:moveTo>
                  <a:cubicBezTo>
                    <a:pt x="3588" y="102707"/>
                    <a:pt x="2767" y="103497"/>
                    <a:pt x="1794" y="103497"/>
                  </a:cubicBezTo>
                  <a:lnTo>
                    <a:pt x="1794" y="103497"/>
                  </a:lnTo>
                  <a:cubicBezTo>
                    <a:pt x="791" y="103497"/>
                    <a:pt x="1" y="102707"/>
                    <a:pt x="1" y="101704"/>
                  </a:cubicBezTo>
                  <a:lnTo>
                    <a:pt x="1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8548960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7" y="101704"/>
                  </a:moveTo>
                  <a:cubicBezTo>
                    <a:pt x="3587" y="102707"/>
                    <a:pt x="2797" y="103497"/>
                    <a:pt x="1794" y="103497"/>
                  </a:cubicBezTo>
                  <a:lnTo>
                    <a:pt x="1794" y="103497"/>
                  </a:lnTo>
                  <a:cubicBezTo>
                    <a:pt x="821" y="103497"/>
                    <a:pt x="0" y="102707"/>
                    <a:pt x="0" y="101704"/>
                  </a:cubicBezTo>
                  <a:lnTo>
                    <a:pt x="0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8658624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7" y="101704"/>
                  </a:moveTo>
                  <a:cubicBezTo>
                    <a:pt x="3587" y="102707"/>
                    <a:pt x="2797" y="103497"/>
                    <a:pt x="1794" y="103497"/>
                  </a:cubicBezTo>
                  <a:lnTo>
                    <a:pt x="1794" y="103497"/>
                  </a:lnTo>
                  <a:cubicBezTo>
                    <a:pt x="821" y="103497"/>
                    <a:pt x="1" y="102707"/>
                    <a:pt x="1" y="101704"/>
                  </a:cubicBezTo>
                  <a:lnTo>
                    <a:pt x="1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8308759" y="4776677"/>
              <a:ext cx="543541" cy="150339"/>
            </a:xfrm>
            <a:custGeom>
              <a:avLst/>
              <a:gdLst/>
              <a:ahLst/>
              <a:cxnLst/>
              <a:rect l="l" t="t" r="r" b="b"/>
              <a:pathLst>
                <a:path w="30883" h="8542" extrusionOk="0">
                  <a:moveTo>
                    <a:pt x="3101" y="0"/>
                  </a:moveTo>
                  <a:cubicBezTo>
                    <a:pt x="1369" y="0"/>
                    <a:pt x="1" y="1399"/>
                    <a:pt x="1" y="3131"/>
                  </a:cubicBezTo>
                  <a:lnTo>
                    <a:pt x="1" y="5441"/>
                  </a:lnTo>
                  <a:cubicBezTo>
                    <a:pt x="1" y="7174"/>
                    <a:pt x="1369" y="8542"/>
                    <a:pt x="3101" y="8542"/>
                  </a:cubicBezTo>
                  <a:lnTo>
                    <a:pt x="27752" y="8542"/>
                  </a:lnTo>
                  <a:cubicBezTo>
                    <a:pt x="29485" y="8542"/>
                    <a:pt x="30883" y="7174"/>
                    <a:pt x="30883" y="5441"/>
                  </a:cubicBezTo>
                  <a:lnTo>
                    <a:pt x="30883" y="3131"/>
                  </a:lnTo>
                  <a:cubicBezTo>
                    <a:pt x="30883" y="1399"/>
                    <a:pt x="29485" y="0"/>
                    <a:pt x="27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8309305" y="4835513"/>
              <a:ext cx="542995" cy="91502"/>
            </a:xfrm>
            <a:custGeom>
              <a:avLst/>
              <a:gdLst/>
              <a:ahLst/>
              <a:cxnLst/>
              <a:rect l="l" t="t" r="r" b="b"/>
              <a:pathLst>
                <a:path w="30852" h="5199" extrusionOk="0">
                  <a:moveTo>
                    <a:pt x="0" y="1"/>
                  </a:moveTo>
                  <a:lnTo>
                    <a:pt x="0" y="2098"/>
                  </a:lnTo>
                  <a:cubicBezTo>
                    <a:pt x="0" y="3800"/>
                    <a:pt x="1398" y="5199"/>
                    <a:pt x="3101" y="5199"/>
                  </a:cubicBezTo>
                  <a:lnTo>
                    <a:pt x="27721" y="5199"/>
                  </a:lnTo>
                  <a:cubicBezTo>
                    <a:pt x="29454" y="5199"/>
                    <a:pt x="30852" y="3800"/>
                    <a:pt x="30852" y="2098"/>
                  </a:cubicBezTo>
                  <a:lnTo>
                    <a:pt x="30852" y="1"/>
                  </a:lnTo>
                  <a:cubicBezTo>
                    <a:pt x="30852" y="1703"/>
                    <a:pt x="29454" y="3132"/>
                    <a:pt x="27721" y="3132"/>
                  </a:cubicBezTo>
                  <a:lnTo>
                    <a:pt x="3101" y="3132"/>
                  </a:lnTo>
                  <a:cubicBezTo>
                    <a:pt x="1398" y="3132"/>
                    <a:pt x="0" y="17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8229050" y="4926997"/>
              <a:ext cx="703507" cy="75979"/>
            </a:xfrm>
            <a:custGeom>
              <a:avLst/>
              <a:gdLst/>
              <a:ahLst/>
              <a:cxnLst/>
              <a:rect l="l" t="t" r="r" b="b"/>
              <a:pathLst>
                <a:path w="39972" h="4317" extrusionOk="0">
                  <a:moveTo>
                    <a:pt x="2007" y="1"/>
                  </a:moveTo>
                  <a:cubicBezTo>
                    <a:pt x="913" y="1"/>
                    <a:pt x="1" y="912"/>
                    <a:pt x="1" y="2037"/>
                  </a:cubicBezTo>
                  <a:lnTo>
                    <a:pt x="1" y="2280"/>
                  </a:lnTo>
                  <a:cubicBezTo>
                    <a:pt x="1" y="3405"/>
                    <a:pt x="913" y="4317"/>
                    <a:pt x="2007" y="4317"/>
                  </a:cubicBezTo>
                  <a:lnTo>
                    <a:pt x="37965" y="4317"/>
                  </a:lnTo>
                  <a:cubicBezTo>
                    <a:pt x="39059" y="4317"/>
                    <a:pt x="39971" y="3405"/>
                    <a:pt x="39971" y="2280"/>
                  </a:cubicBezTo>
                  <a:lnTo>
                    <a:pt x="39971" y="2037"/>
                  </a:lnTo>
                  <a:cubicBezTo>
                    <a:pt x="39971" y="912"/>
                    <a:pt x="39059" y="1"/>
                    <a:pt x="37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8229050" y="4945723"/>
              <a:ext cx="703507" cy="57253"/>
            </a:xfrm>
            <a:custGeom>
              <a:avLst/>
              <a:gdLst/>
              <a:ahLst/>
              <a:cxnLst/>
              <a:rect l="l" t="t" r="r" b="b"/>
              <a:pathLst>
                <a:path w="39972" h="3253" extrusionOk="0">
                  <a:moveTo>
                    <a:pt x="214" y="0"/>
                  </a:moveTo>
                  <a:cubicBezTo>
                    <a:pt x="62" y="274"/>
                    <a:pt x="1" y="608"/>
                    <a:pt x="1" y="973"/>
                  </a:cubicBezTo>
                  <a:lnTo>
                    <a:pt x="1" y="1216"/>
                  </a:lnTo>
                  <a:cubicBezTo>
                    <a:pt x="1" y="2310"/>
                    <a:pt x="913" y="3253"/>
                    <a:pt x="2007" y="3253"/>
                  </a:cubicBezTo>
                  <a:lnTo>
                    <a:pt x="37935" y="3253"/>
                  </a:lnTo>
                  <a:cubicBezTo>
                    <a:pt x="39059" y="3253"/>
                    <a:pt x="39971" y="2341"/>
                    <a:pt x="39971" y="1216"/>
                  </a:cubicBezTo>
                  <a:lnTo>
                    <a:pt x="39971" y="973"/>
                  </a:lnTo>
                  <a:cubicBezTo>
                    <a:pt x="39971" y="608"/>
                    <a:pt x="39880" y="304"/>
                    <a:pt x="39728" y="0"/>
                  </a:cubicBezTo>
                  <a:cubicBezTo>
                    <a:pt x="39394" y="669"/>
                    <a:pt x="38755" y="1064"/>
                    <a:pt x="37965" y="1064"/>
                  </a:cubicBezTo>
                  <a:lnTo>
                    <a:pt x="2007" y="1064"/>
                  </a:lnTo>
                  <a:cubicBezTo>
                    <a:pt x="1247" y="1064"/>
                    <a:pt x="578" y="669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8349414" y="4703392"/>
              <a:ext cx="462229" cy="73304"/>
            </a:xfrm>
            <a:custGeom>
              <a:avLst/>
              <a:gdLst/>
              <a:ahLst/>
              <a:cxnLst/>
              <a:rect l="l" t="t" r="r" b="b"/>
              <a:pathLst>
                <a:path w="26263" h="4165" extrusionOk="0">
                  <a:moveTo>
                    <a:pt x="2098" y="0"/>
                  </a:moveTo>
                  <a:cubicBezTo>
                    <a:pt x="943" y="0"/>
                    <a:pt x="1" y="942"/>
                    <a:pt x="1" y="2067"/>
                  </a:cubicBezTo>
                  <a:cubicBezTo>
                    <a:pt x="1" y="3222"/>
                    <a:pt x="943" y="4164"/>
                    <a:pt x="2098" y="4164"/>
                  </a:cubicBezTo>
                  <a:lnTo>
                    <a:pt x="24165" y="4164"/>
                  </a:lnTo>
                  <a:cubicBezTo>
                    <a:pt x="25290" y="4164"/>
                    <a:pt x="26263" y="3222"/>
                    <a:pt x="26263" y="2067"/>
                  </a:cubicBezTo>
                  <a:cubicBezTo>
                    <a:pt x="26263" y="942"/>
                    <a:pt x="25290" y="0"/>
                    <a:pt x="24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8389014" y="4776677"/>
              <a:ext cx="280861" cy="18"/>
            </a:xfrm>
            <a:custGeom>
              <a:avLst/>
              <a:gdLst/>
              <a:ahLst/>
              <a:cxnLst/>
              <a:rect l="l" t="t" r="r" b="b"/>
              <a:pathLst>
                <a:path w="15958" h="1" fill="none" extrusionOk="0">
                  <a:moveTo>
                    <a:pt x="0" y="0"/>
                  </a:moveTo>
                  <a:lnTo>
                    <a:pt x="15958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8381516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cubicBezTo>
                    <a:pt x="396" y="0"/>
                    <a:pt x="1" y="396"/>
                    <a:pt x="1" y="912"/>
                  </a:cubicBezTo>
                  <a:cubicBezTo>
                    <a:pt x="1" y="1399"/>
                    <a:pt x="396" y="1824"/>
                    <a:pt x="912" y="1824"/>
                  </a:cubicBezTo>
                  <a:cubicBezTo>
                    <a:pt x="1399" y="1824"/>
                    <a:pt x="1824" y="1399"/>
                    <a:pt x="1824" y="912"/>
                  </a:cubicBezTo>
                  <a:cubicBezTo>
                    <a:pt x="1824" y="396"/>
                    <a:pt x="139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8454801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0"/>
                  </a:moveTo>
                  <a:cubicBezTo>
                    <a:pt x="426" y="0"/>
                    <a:pt x="1" y="426"/>
                    <a:pt x="1" y="912"/>
                  </a:cubicBezTo>
                  <a:cubicBezTo>
                    <a:pt x="1" y="1399"/>
                    <a:pt x="426" y="1824"/>
                    <a:pt x="913" y="1824"/>
                  </a:cubicBezTo>
                  <a:cubicBezTo>
                    <a:pt x="1429" y="1824"/>
                    <a:pt x="1825" y="1399"/>
                    <a:pt x="1825" y="912"/>
                  </a:cubicBezTo>
                  <a:cubicBezTo>
                    <a:pt x="1825" y="426"/>
                    <a:pt x="1429" y="0"/>
                    <a:pt x="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8527559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cubicBezTo>
                    <a:pt x="426" y="0"/>
                    <a:pt x="1" y="396"/>
                    <a:pt x="1" y="912"/>
                  </a:cubicBezTo>
                  <a:cubicBezTo>
                    <a:pt x="1" y="1399"/>
                    <a:pt x="426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8601389" y="4725321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0"/>
                  </a:moveTo>
                  <a:cubicBezTo>
                    <a:pt x="395" y="0"/>
                    <a:pt x="0" y="396"/>
                    <a:pt x="0" y="912"/>
                  </a:cubicBezTo>
                  <a:cubicBezTo>
                    <a:pt x="0" y="1399"/>
                    <a:pt x="395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8674147" y="4725321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0"/>
                  </a:moveTo>
                  <a:cubicBezTo>
                    <a:pt x="426" y="0"/>
                    <a:pt x="0" y="396"/>
                    <a:pt x="0" y="912"/>
                  </a:cubicBezTo>
                  <a:cubicBezTo>
                    <a:pt x="0" y="1399"/>
                    <a:pt x="426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8747960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0"/>
                  </a:moveTo>
                  <a:cubicBezTo>
                    <a:pt x="426" y="0"/>
                    <a:pt x="1" y="426"/>
                    <a:pt x="1" y="912"/>
                  </a:cubicBezTo>
                  <a:cubicBezTo>
                    <a:pt x="1" y="1399"/>
                    <a:pt x="426" y="1824"/>
                    <a:pt x="913" y="1824"/>
                  </a:cubicBezTo>
                  <a:cubicBezTo>
                    <a:pt x="1399" y="1824"/>
                    <a:pt x="1824" y="1399"/>
                    <a:pt x="1824" y="912"/>
                  </a:cubicBezTo>
                  <a:cubicBezTo>
                    <a:pt x="1824" y="426"/>
                    <a:pt x="1399" y="0"/>
                    <a:pt x="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8363864" y="4926997"/>
              <a:ext cx="369142" cy="18"/>
            </a:xfrm>
            <a:custGeom>
              <a:avLst/>
              <a:gdLst/>
              <a:ahLst/>
              <a:cxnLst/>
              <a:rect l="l" t="t" r="r" b="b"/>
              <a:pathLst>
                <a:path w="20974" h="1" fill="none" extrusionOk="0">
                  <a:moveTo>
                    <a:pt x="1" y="1"/>
                  </a:moveTo>
                  <a:lnTo>
                    <a:pt x="20974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"/>
          <p:cNvSpPr txBox="1">
            <a:spLocks noGrp="1"/>
          </p:cNvSpPr>
          <p:nvPr>
            <p:ph type="title" hasCustomPrompt="1"/>
          </p:nvPr>
        </p:nvSpPr>
        <p:spPr>
          <a:xfrm>
            <a:off x="2721150" y="1168100"/>
            <a:ext cx="37017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61" name="Google Shape;1561;p19"/>
          <p:cNvSpPr txBox="1">
            <a:spLocks noGrp="1"/>
          </p:cNvSpPr>
          <p:nvPr>
            <p:ph type="subTitle" idx="1"/>
          </p:nvPr>
        </p:nvSpPr>
        <p:spPr>
          <a:xfrm>
            <a:off x="2721150" y="2075382"/>
            <a:ext cx="37017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19"/>
          <p:cNvSpPr txBox="1">
            <a:spLocks noGrp="1"/>
          </p:cNvSpPr>
          <p:nvPr>
            <p:ph type="title" idx="2" hasCustomPrompt="1"/>
          </p:nvPr>
        </p:nvSpPr>
        <p:spPr>
          <a:xfrm>
            <a:off x="2721150" y="2758894"/>
            <a:ext cx="37017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63" name="Google Shape;1563;p19"/>
          <p:cNvSpPr txBox="1">
            <a:spLocks noGrp="1"/>
          </p:cNvSpPr>
          <p:nvPr>
            <p:ph type="subTitle" idx="3"/>
          </p:nvPr>
        </p:nvSpPr>
        <p:spPr>
          <a:xfrm>
            <a:off x="2721150" y="3666097"/>
            <a:ext cx="3701700" cy="30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9"/>
          <p:cNvSpPr/>
          <p:nvPr/>
        </p:nvSpPr>
        <p:spPr>
          <a:xfrm>
            <a:off x="0" y="4550125"/>
            <a:ext cx="9144000" cy="516461"/>
          </a:xfrm>
          <a:custGeom>
            <a:avLst/>
            <a:gdLst/>
            <a:ahLst/>
            <a:cxnLst/>
            <a:rect l="l" t="t" r="r" b="b"/>
            <a:pathLst>
              <a:path w="285750" h="10442" extrusionOk="0">
                <a:moveTo>
                  <a:pt x="0" y="0"/>
                </a:moveTo>
                <a:lnTo>
                  <a:pt x="0" y="10442"/>
                </a:lnTo>
                <a:lnTo>
                  <a:pt x="285750" y="10442"/>
                </a:lnTo>
                <a:lnTo>
                  <a:pt x="2857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9"/>
          <p:cNvSpPr/>
          <p:nvPr/>
        </p:nvSpPr>
        <p:spPr>
          <a:xfrm>
            <a:off x="0" y="4599750"/>
            <a:ext cx="9144000" cy="543748"/>
          </a:xfrm>
          <a:custGeom>
            <a:avLst/>
            <a:gdLst/>
            <a:ahLst/>
            <a:cxnLst/>
            <a:rect l="l" t="t" r="r" b="b"/>
            <a:pathLst>
              <a:path w="285750" h="9121" extrusionOk="0">
                <a:moveTo>
                  <a:pt x="0" y="1"/>
                </a:moveTo>
                <a:lnTo>
                  <a:pt x="0" y="9121"/>
                </a:lnTo>
                <a:lnTo>
                  <a:pt x="285750" y="9121"/>
                </a:lnTo>
                <a:lnTo>
                  <a:pt x="2857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6" name="Google Shape;1566;p19"/>
          <p:cNvGrpSpPr/>
          <p:nvPr/>
        </p:nvGrpSpPr>
        <p:grpSpPr>
          <a:xfrm>
            <a:off x="0" y="0"/>
            <a:ext cx="9144000" cy="678208"/>
            <a:chOff x="0" y="-312275"/>
            <a:chExt cx="9144000" cy="678208"/>
          </a:xfrm>
        </p:grpSpPr>
        <p:sp>
          <p:nvSpPr>
            <p:cNvPr id="1567" name="Google Shape;1567;p19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9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9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9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9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9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9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9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9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9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9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Google Shape;1631;p21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1632" name="Google Shape;1632;p21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1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1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1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1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1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1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1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1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1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1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1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1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1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1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1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1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1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1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1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1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1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1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1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1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1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1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1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21"/>
          <p:cNvGrpSpPr/>
          <p:nvPr/>
        </p:nvGrpSpPr>
        <p:grpSpPr>
          <a:xfrm>
            <a:off x="0" y="4795400"/>
            <a:ext cx="9144000" cy="355733"/>
            <a:chOff x="0" y="4795400"/>
            <a:chExt cx="9144000" cy="355733"/>
          </a:xfrm>
        </p:grpSpPr>
        <p:sp>
          <p:nvSpPr>
            <p:cNvPr id="1661" name="Google Shape;1661;p21"/>
            <p:cNvSpPr/>
            <p:nvPr/>
          </p:nvSpPr>
          <p:spPr>
            <a:xfrm>
              <a:off x="0" y="4795400"/>
              <a:ext cx="9144000" cy="355733"/>
            </a:xfrm>
            <a:custGeom>
              <a:avLst/>
              <a:gdLst/>
              <a:ahLst/>
              <a:cxnLst/>
              <a:rect l="l" t="t" r="r" b="b"/>
              <a:pathLst>
                <a:path w="285750" h="10442" extrusionOk="0">
                  <a:moveTo>
                    <a:pt x="0" y="0"/>
                  </a:moveTo>
                  <a:lnTo>
                    <a:pt x="0" y="10442"/>
                  </a:lnTo>
                  <a:lnTo>
                    <a:pt x="285750" y="1044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1"/>
            <p:cNvSpPr/>
            <p:nvPr/>
          </p:nvSpPr>
          <p:spPr>
            <a:xfrm>
              <a:off x="0" y="4840402"/>
              <a:ext cx="9144000" cy="310730"/>
            </a:xfrm>
            <a:custGeom>
              <a:avLst/>
              <a:gdLst/>
              <a:ahLst/>
              <a:cxnLst/>
              <a:rect l="l" t="t" r="r" b="b"/>
              <a:pathLst>
                <a:path w="285750" h="9121" extrusionOk="0">
                  <a:moveTo>
                    <a:pt x="0" y="1"/>
                  </a:moveTo>
                  <a:lnTo>
                    <a:pt x="0" y="9121"/>
                  </a:lnTo>
                  <a:lnTo>
                    <a:pt x="285750" y="9121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21"/>
          <p:cNvGrpSpPr/>
          <p:nvPr/>
        </p:nvGrpSpPr>
        <p:grpSpPr>
          <a:xfrm>
            <a:off x="713225" y="2176259"/>
            <a:ext cx="703507" cy="2826717"/>
            <a:chOff x="8229050" y="2176259"/>
            <a:chExt cx="703507" cy="2826717"/>
          </a:xfrm>
        </p:grpSpPr>
        <p:sp>
          <p:nvSpPr>
            <p:cNvPr id="1664" name="Google Shape;1664;p21"/>
            <p:cNvSpPr/>
            <p:nvPr/>
          </p:nvSpPr>
          <p:spPr>
            <a:xfrm>
              <a:off x="8389014" y="2326579"/>
              <a:ext cx="383046" cy="230050"/>
            </a:xfrm>
            <a:custGeom>
              <a:avLst/>
              <a:gdLst/>
              <a:ahLst/>
              <a:cxnLst/>
              <a:rect l="l" t="t" r="r" b="b"/>
              <a:pathLst>
                <a:path w="21764" h="13071" extrusionOk="0">
                  <a:moveTo>
                    <a:pt x="0" y="1"/>
                  </a:moveTo>
                  <a:lnTo>
                    <a:pt x="0" y="13071"/>
                  </a:lnTo>
                  <a:lnTo>
                    <a:pt x="21763" y="13071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1"/>
            <p:cNvSpPr/>
            <p:nvPr/>
          </p:nvSpPr>
          <p:spPr>
            <a:xfrm>
              <a:off x="8389014" y="2629893"/>
              <a:ext cx="383046" cy="2072470"/>
            </a:xfrm>
            <a:custGeom>
              <a:avLst/>
              <a:gdLst/>
              <a:ahLst/>
              <a:cxnLst/>
              <a:rect l="l" t="t" r="r" b="b"/>
              <a:pathLst>
                <a:path w="21764" h="117754" extrusionOk="0">
                  <a:moveTo>
                    <a:pt x="0" y="1"/>
                  </a:moveTo>
                  <a:lnTo>
                    <a:pt x="0" y="117753"/>
                  </a:lnTo>
                  <a:lnTo>
                    <a:pt x="21763" y="117753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1"/>
            <p:cNvSpPr/>
            <p:nvPr/>
          </p:nvSpPr>
          <p:spPr>
            <a:xfrm>
              <a:off x="8389014" y="2629893"/>
              <a:ext cx="383046" cy="79728"/>
            </a:xfrm>
            <a:custGeom>
              <a:avLst/>
              <a:gdLst/>
              <a:ahLst/>
              <a:cxnLst/>
              <a:rect l="l" t="t" r="r" b="b"/>
              <a:pathLst>
                <a:path w="21764" h="4530" extrusionOk="0">
                  <a:moveTo>
                    <a:pt x="0" y="1"/>
                  </a:moveTo>
                  <a:lnTo>
                    <a:pt x="0" y="4530"/>
                  </a:lnTo>
                  <a:lnTo>
                    <a:pt x="21763" y="4530"/>
                  </a:lnTo>
                  <a:lnTo>
                    <a:pt x="2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1"/>
            <p:cNvSpPr/>
            <p:nvPr/>
          </p:nvSpPr>
          <p:spPr>
            <a:xfrm>
              <a:off x="8389542" y="4618860"/>
              <a:ext cx="383046" cy="83477"/>
            </a:xfrm>
            <a:custGeom>
              <a:avLst/>
              <a:gdLst/>
              <a:ahLst/>
              <a:cxnLst/>
              <a:rect l="l" t="t" r="r" b="b"/>
              <a:pathLst>
                <a:path w="21764" h="4743" extrusionOk="0">
                  <a:moveTo>
                    <a:pt x="1" y="1"/>
                  </a:moveTo>
                  <a:lnTo>
                    <a:pt x="1" y="4742"/>
                  </a:lnTo>
                  <a:lnTo>
                    <a:pt x="21764" y="4742"/>
                  </a:lnTo>
                  <a:lnTo>
                    <a:pt x="217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1"/>
            <p:cNvSpPr/>
            <p:nvPr/>
          </p:nvSpPr>
          <p:spPr>
            <a:xfrm>
              <a:off x="8389014" y="2402011"/>
              <a:ext cx="383046" cy="155690"/>
            </a:xfrm>
            <a:custGeom>
              <a:avLst/>
              <a:gdLst/>
              <a:ahLst/>
              <a:cxnLst/>
              <a:rect l="l" t="t" r="r" b="b"/>
              <a:pathLst>
                <a:path w="21764" h="8846" extrusionOk="0">
                  <a:moveTo>
                    <a:pt x="0" y="0"/>
                  </a:moveTo>
                  <a:lnTo>
                    <a:pt x="0" y="8846"/>
                  </a:lnTo>
                  <a:lnTo>
                    <a:pt x="21763" y="8846"/>
                  </a:lnTo>
                  <a:lnTo>
                    <a:pt x="2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1"/>
            <p:cNvSpPr/>
            <p:nvPr/>
          </p:nvSpPr>
          <p:spPr>
            <a:xfrm>
              <a:off x="8263827" y="2327265"/>
              <a:ext cx="253053" cy="229962"/>
            </a:xfrm>
            <a:custGeom>
              <a:avLst/>
              <a:gdLst/>
              <a:ahLst/>
              <a:cxnLst/>
              <a:rect l="l" t="t" r="r" b="b"/>
              <a:pathLst>
                <a:path w="14378" h="13066" extrusionOk="0">
                  <a:moveTo>
                    <a:pt x="7197" y="0"/>
                  </a:moveTo>
                  <a:cubicBezTo>
                    <a:pt x="4243" y="0"/>
                    <a:pt x="1550" y="2017"/>
                    <a:pt x="821" y="5038"/>
                  </a:cubicBezTo>
                  <a:cubicBezTo>
                    <a:pt x="1" y="8533"/>
                    <a:pt x="2159" y="12059"/>
                    <a:pt x="5685" y="12880"/>
                  </a:cubicBezTo>
                  <a:cubicBezTo>
                    <a:pt x="6200" y="13005"/>
                    <a:pt x="6715" y="13065"/>
                    <a:pt x="7223" y="13065"/>
                  </a:cubicBezTo>
                  <a:cubicBezTo>
                    <a:pt x="10161" y="13065"/>
                    <a:pt x="12831" y="11053"/>
                    <a:pt x="13557" y="8047"/>
                  </a:cubicBezTo>
                  <a:cubicBezTo>
                    <a:pt x="14378" y="4551"/>
                    <a:pt x="12220" y="1025"/>
                    <a:pt x="8694" y="174"/>
                  </a:cubicBezTo>
                  <a:cubicBezTo>
                    <a:pt x="8193" y="57"/>
                    <a:pt x="7691" y="0"/>
                    <a:pt x="7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1"/>
            <p:cNvSpPr/>
            <p:nvPr/>
          </p:nvSpPr>
          <p:spPr>
            <a:xfrm>
              <a:off x="8646850" y="2327089"/>
              <a:ext cx="253070" cy="230102"/>
            </a:xfrm>
            <a:custGeom>
              <a:avLst/>
              <a:gdLst/>
              <a:ahLst/>
              <a:cxnLst/>
              <a:rect l="l" t="t" r="r" b="b"/>
              <a:pathLst>
                <a:path w="14379" h="13074" extrusionOk="0">
                  <a:moveTo>
                    <a:pt x="7169" y="1"/>
                  </a:moveTo>
                  <a:cubicBezTo>
                    <a:pt x="4225" y="1"/>
                    <a:pt x="1548" y="2032"/>
                    <a:pt x="822" y="5017"/>
                  </a:cubicBezTo>
                  <a:cubicBezTo>
                    <a:pt x="1" y="8543"/>
                    <a:pt x="2159" y="12039"/>
                    <a:pt x="5685" y="12890"/>
                  </a:cubicBezTo>
                  <a:cubicBezTo>
                    <a:pt x="6195" y="13014"/>
                    <a:pt x="6707" y="13074"/>
                    <a:pt x="7210" y="13074"/>
                  </a:cubicBezTo>
                  <a:cubicBezTo>
                    <a:pt x="10153" y="13074"/>
                    <a:pt x="12831" y="11042"/>
                    <a:pt x="13557" y="8057"/>
                  </a:cubicBezTo>
                  <a:cubicBezTo>
                    <a:pt x="14378" y="4531"/>
                    <a:pt x="12220" y="1005"/>
                    <a:pt x="8694" y="184"/>
                  </a:cubicBezTo>
                  <a:cubicBezTo>
                    <a:pt x="8183" y="60"/>
                    <a:pt x="7672" y="1"/>
                    <a:pt x="7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1"/>
            <p:cNvSpPr/>
            <p:nvPr/>
          </p:nvSpPr>
          <p:spPr>
            <a:xfrm>
              <a:off x="8269177" y="2326579"/>
              <a:ext cx="621104" cy="237547"/>
            </a:xfrm>
            <a:custGeom>
              <a:avLst/>
              <a:gdLst/>
              <a:ahLst/>
              <a:cxnLst/>
              <a:rect l="l" t="t" r="r" b="b"/>
              <a:pathLst>
                <a:path w="35290" h="13497" fill="none" extrusionOk="0">
                  <a:moveTo>
                    <a:pt x="28147" y="10153"/>
                  </a:moveTo>
                  <a:cubicBezTo>
                    <a:pt x="31521" y="10183"/>
                    <a:pt x="32068" y="5441"/>
                    <a:pt x="28724" y="4408"/>
                  </a:cubicBezTo>
                  <a:cubicBezTo>
                    <a:pt x="26749" y="3800"/>
                    <a:pt x="24651" y="4712"/>
                    <a:pt x="23983" y="6536"/>
                  </a:cubicBezTo>
                  <a:cubicBezTo>
                    <a:pt x="23405" y="8025"/>
                    <a:pt x="23770" y="10062"/>
                    <a:pt x="24743" y="11277"/>
                  </a:cubicBezTo>
                  <a:cubicBezTo>
                    <a:pt x="26202" y="13162"/>
                    <a:pt x="28785" y="13496"/>
                    <a:pt x="31004" y="12584"/>
                  </a:cubicBezTo>
                  <a:cubicBezTo>
                    <a:pt x="33193" y="11673"/>
                    <a:pt x="34864" y="9606"/>
                    <a:pt x="35077" y="7265"/>
                  </a:cubicBezTo>
                  <a:cubicBezTo>
                    <a:pt x="35290" y="4378"/>
                    <a:pt x="33709" y="1"/>
                    <a:pt x="28177" y="1"/>
                  </a:cubicBezTo>
                  <a:lnTo>
                    <a:pt x="7143" y="1"/>
                  </a:lnTo>
                  <a:cubicBezTo>
                    <a:pt x="1581" y="1"/>
                    <a:pt x="0" y="4378"/>
                    <a:pt x="274" y="7265"/>
                  </a:cubicBezTo>
                  <a:cubicBezTo>
                    <a:pt x="456" y="9606"/>
                    <a:pt x="2128" y="11703"/>
                    <a:pt x="4317" y="12584"/>
                  </a:cubicBezTo>
                  <a:cubicBezTo>
                    <a:pt x="6536" y="13496"/>
                    <a:pt x="9119" y="13162"/>
                    <a:pt x="10609" y="11277"/>
                  </a:cubicBezTo>
                  <a:cubicBezTo>
                    <a:pt x="11581" y="10062"/>
                    <a:pt x="11916" y="7995"/>
                    <a:pt x="11368" y="6536"/>
                  </a:cubicBezTo>
                  <a:cubicBezTo>
                    <a:pt x="10669" y="4712"/>
                    <a:pt x="8572" y="3800"/>
                    <a:pt x="6596" y="4408"/>
                  </a:cubicBezTo>
                  <a:cubicBezTo>
                    <a:pt x="3253" y="5441"/>
                    <a:pt x="3800" y="10183"/>
                    <a:pt x="7174" y="1015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1"/>
            <p:cNvSpPr/>
            <p:nvPr/>
          </p:nvSpPr>
          <p:spPr>
            <a:xfrm>
              <a:off x="8308759" y="2176259"/>
              <a:ext cx="543541" cy="80256"/>
            </a:xfrm>
            <a:custGeom>
              <a:avLst/>
              <a:gdLst/>
              <a:ahLst/>
              <a:cxnLst/>
              <a:rect l="l" t="t" r="r" b="b"/>
              <a:pathLst>
                <a:path w="30883" h="4560" extrusionOk="0">
                  <a:moveTo>
                    <a:pt x="2280" y="0"/>
                  </a:moveTo>
                  <a:cubicBezTo>
                    <a:pt x="1004" y="0"/>
                    <a:pt x="1" y="1034"/>
                    <a:pt x="1" y="2280"/>
                  </a:cubicBezTo>
                  <a:cubicBezTo>
                    <a:pt x="1" y="3526"/>
                    <a:pt x="1004" y="4560"/>
                    <a:pt x="2280" y="4560"/>
                  </a:cubicBezTo>
                  <a:lnTo>
                    <a:pt x="28603" y="4560"/>
                  </a:lnTo>
                  <a:cubicBezTo>
                    <a:pt x="29849" y="4560"/>
                    <a:pt x="30883" y="3526"/>
                    <a:pt x="30883" y="2280"/>
                  </a:cubicBezTo>
                  <a:cubicBezTo>
                    <a:pt x="30883" y="1034"/>
                    <a:pt x="29849" y="0"/>
                    <a:pt x="28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1"/>
            <p:cNvSpPr/>
            <p:nvPr/>
          </p:nvSpPr>
          <p:spPr>
            <a:xfrm>
              <a:off x="8402390" y="2256496"/>
              <a:ext cx="356294" cy="69573"/>
            </a:xfrm>
            <a:custGeom>
              <a:avLst/>
              <a:gdLst/>
              <a:ahLst/>
              <a:cxnLst/>
              <a:rect l="l" t="t" r="r" b="b"/>
              <a:pathLst>
                <a:path w="20244" h="3953" extrusionOk="0">
                  <a:moveTo>
                    <a:pt x="0" y="1"/>
                  </a:moveTo>
                  <a:lnTo>
                    <a:pt x="0" y="3952"/>
                  </a:lnTo>
                  <a:lnTo>
                    <a:pt x="20244" y="3952"/>
                  </a:lnTo>
                  <a:lnTo>
                    <a:pt x="20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1"/>
            <p:cNvSpPr/>
            <p:nvPr/>
          </p:nvSpPr>
          <p:spPr>
            <a:xfrm>
              <a:off x="8402390" y="2256496"/>
              <a:ext cx="356294" cy="17142"/>
            </a:xfrm>
            <a:custGeom>
              <a:avLst/>
              <a:gdLst/>
              <a:ahLst/>
              <a:cxnLst/>
              <a:rect l="l" t="t" r="r" b="b"/>
              <a:pathLst>
                <a:path w="20244" h="974" extrusionOk="0">
                  <a:moveTo>
                    <a:pt x="0" y="1"/>
                  </a:moveTo>
                  <a:lnTo>
                    <a:pt x="0" y="973"/>
                  </a:lnTo>
                  <a:lnTo>
                    <a:pt x="20244" y="973"/>
                  </a:lnTo>
                  <a:lnTo>
                    <a:pt x="20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1"/>
            <p:cNvSpPr/>
            <p:nvPr/>
          </p:nvSpPr>
          <p:spPr>
            <a:xfrm>
              <a:off x="8427522" y="2278443"/>
              <a:ext cx="48171" cy="48154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8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1"/>
            <p:cNvSpPr/>
            <p:nvPr/>
          </p:nvSpPr>
          <p:spPr>
            <a:xfrm>
              <a:off x="8511508" y="2278443"/>
              <a:ext cx="48699" cy="48154"/>
            </a:xfrm>
            <a:custGeom>
              <a:avLst/>
              <a:gdLst/>
              <a:ahLst/>
              <a:cxnLst/>
              <a:rect l="l" t="t" r="r" b="b"/>
              <a:pathLst>
                <a:path w="2767" h="2736" extrusionOk="0">
                  <a:moveTo>
                    <a:pt x="1399" y="0"/>
                  </a:moveTo>
                  <a:cubicBezTo>
                    <a:pt x="63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67" y="2736"/>
                  </a:lnTo>
                  <a:lnTo>
                    <a:pt x="2767" y="1368"/>
                  </a:lnTo>
                  <a:cubicBezTo>
                    <a:pt x="2767" y="608"/>
                    <a:pt x="2159" y="0"/>
                    <a:pt x="13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1"/>
            <p:cNvSpPr/>
            <p:nvPr/>
          </p:nvSpPr>
          <p:spPr>
            <a:xfrm>
              <a:off x="8596039" y="2278443"/>
              <a:ext cx="48154" cy="48154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lnTo>
                    <a:pt x="0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1"/>
            <p:cNvSpPr/>
            <p:nvPr/>
          </p:nvSpPr>
          <p:spPr>
            <a:xfrm>
              <a:off x="8680553" y="2278443"/>
              <a:ext cx="48171" cy="48154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lnTo>
                    <a:pt x="1" y="2736"/>
                  </a:lnTo>
                  <a:lnTo>
                    <a:pt x="2736" y="2736"/>
                  </a:lnTo>
                  <a:lnTo>
                    <a:pt x="2736" y="1368"/>
                  </a:lnTo>
                  <a:cubicBezTo>
                    <a:pt x="2736" y="608"/>
                    <a:pt x="212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1"/>
            <p:cNvSpPr/>
            <p:nvPr/>
          </p:nvSpPr>
          <p:spPr>
            <a:xfrm>
              <a:off x="8402390" y="2256496"/>
              <a:ext cx="254654" cy="18"/>
            </a:xfrm>
            <a:custGeom>
              <a:avLst/>
              <a:gdLst/>
              <a:ahLst/>
              <a:cxnLst/>
              <a:rect l="l" t="t" r="r" b="b"/>
              <a:pathLst>
                <a:path w="14469" h="1" fill="none" extrusionOk="0">
                  <a:moveTo>
                    <a:pt x="0" y="1"/>
                  </a:moveTo>
                  <a:lnTo>
                    <a:pt x="14468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1"/>
            <p:cNvSpPr/>
            <p:nvPr/>
          </p:nvSpPr>
          <p:spPr>
            <a:xfrm>
              <a:off x="8349414" y="2556607"/>
              <a:ext cx="462774" cy="73304"/>
            </a:xfrm>
            <a:custGeom>
              <a:avLst/>
              <a:gdLst/>
              <a:ahLst/>
              <a:cxnLst/>
              <a:rect l="l" t="t" r="r" b="b"/>
              <a:pathLst>
                <a:path w="26294" h="4165" extrusionOk="0">
                  <a:moveTo>
                    <a:pt x="2098" y="1"/>
                  </a:moveTo>
                  <a:cubicBezTo>
                    <a:pt x="913" y="1"/>
                    <a:pt x="1" y="943"/>
                    <a:pt x="1" y="2098"/>
                  </a:cubicBezTo>
                  <a:cubicBezTo>
                    <a:pt x="1" y="3253"/>
                    <a:pt x="913" y="4165"/>
                    <a:pt x="2098" y="4165"/>
                  </a:cubicBezTo>
                  <a:lnTo>
                    <a:pt x="24196" y="4165"/>
                  </a:lnTo>
                  <a:cubicBezTo>
                    <a:pt x="25351" y="4165"/>
                    <a:pt x="26293" y="3253"/>
                    <a:pt x="26293" y="2098"/>
                  </a:cubicBezTo>
                  <a:cubicBezTo>
                    <a:pt x="26293" y="943"/>
                    <a:pt x="25351" y="1"/>
                    <a:pt x="24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1"/>
            <p:cNvSpPr/>
            <p:nvPr/>
          </p:nvSpPr>
          <p:spPr>
            <a:xfrm>
              <a:off x="8389014" y="2629893"/>
              <a:ext cx="280861" cy="18"/>
            </a:xfrm>
            <a:custGeom>
              <a:avLst/>
              <a:gdLst/>
              <a:ahLst/>
              <a:cxnLst/>
              <a:rect l="l" t="t" r="r" b="b"/>
              <a:pathLst>
                <a:path w="15958" h="1" fill="none" extrusionOk="0">
                  <a:moveTo>
                    <a:pt x="0" y="1"/>
                  </a:moveTo>
                  <a:lnTo>
                    <a:pt x="15958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1"/>
            <p:cNvSpPr/>
            <p:nvPr/>
          </p:nvSpPr>
          <p:spPr>
            <a:xfrm>
              <a:off x="8381516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396" y="1"/>
                    <a:pt x="1" y="426"/>
                    <a:pt x="1" y="913"/>
                  </a:cubicBezTo>
                  <a:cubicBezTo>
                    <a:pt x="1" y="1430"/>
                    <a:pt x="396" y="1825"/>
                    <a:pt x="912" y="1825"/>
                  </a:cubicBezTo>
                  <a:cubicBezTo>
                    <a:pt x="1399" y="1825"/>
                    <a:pt x="1824" y="1430"/>
                    <a:pt x="1824" y="913"/>
                  </a:cubicBezTo>
                  <a:cubicBezTo>
                    <a:pt x="1824" y="426"/>
                    <a:pt x="139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1"/>
            <p:cNvSpPr/>
            <p:nvPr/>
          </p:nvSpPr>
          <p:spPr>
            <a:xfrm>
              <a:off x="8454801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3" y="1825"/>
                  </a:cubicBezTo>
                  <a:cubicBezTo>
                    <a:pt x="1429" y="1825"/>
                    <a:pt x="1825" y="1430"/>
                    <a:pt x="1825" y="913"/>
                  </a:cubicBezTo>
                  <a:cubicBezTo>
                    <a:pt x="1825" y="426"/>
                    <a:pt x="1429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1"/>
            <p:cNvSpPr/>
            <p:nvPr/>
          </p:nvSpPr>
          <p:spPr>
            <a:xfrm>
              <a:off x="8527559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1"/>
            <p:cNvSpPr/>
            <p:nvPr/>
          </p:nvSpPr>
          <p:spPr>
            <a:xfrm>
              <a:off x="8601389" y="2578537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395" y="1"/>
                    <a:pt x="0" y="426"/>
                    <a:pt x="0" y="913"/>
                  </a:cubicBezTo>
                  <a:cubicBezTo>
                    <a:pt x="0" y="1430"/>
                    <a:pt x="395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1"/>
            <p:cNvSpPr/>
            <p:nvPr/>
          </p:nvSpPr>
          <p:spPr>
            <a:xfrm>
              <a:off x="8674147" y="2578537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426" y="1"/>
                    <a:pt x="0" y="426"/>
                    <a:pt x="0" y="913"/>
                  </a:cubicBezTo>
                  <a:cubicBezTo>
                    <a:pt x="0" y="1430"/>
                    <a:pt x="426" y="1825"/>
                    <a:pt x="912" y="1825"/>
                  </a:cubicBezTo>
                  <a:cubicBezTo>
                    <a:pt x="1429" y="1825"/>
                    <a:pt x="1824" y="1430"/>
                    <a:pt x="1824" y="913"/>
                  </a:cubicBezTo>
                  <a:cubicBezTo>
                    <a:pt x="1824" y="426"/>
                    <a:pt x="1429" y="1"/>
                    <a:pt x="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1"/>
            <p:cNvSpPr/>
            <p:nvPr/>
          </p:nvSpPr>
          <p:spPr>
            <a:xfrm>
              <a:off x="8747960" y="2578537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3"/>
                  </a:cubicBezTo>
                  <a:cubicBezTo>
                    <a:pt x="1" y="1430"/>
                    <a:pt x="426" y="1825"/>
                    <a:pt x="913" y="1825"/>
                  </a:cubicBezTo>
                  <a:cubicBezTo>
                    <a:pt x="1399" y="1825"/>
                    <a:pt x="1824" y="1430"/>
                    <a:pt x="1824" y="913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1"/>
            <p:cNvSpPr/>
            <p:nvPr/>
          </p:nvSpPr>
          <p:spPr>
            <a:xfrm>
              <a:off x="8491180" y="2402011"/>
              <a:ext cx="178693" cy="18"/>
            </a:xfrm>
            <a:custGeom>
              <a:avLst/>
              <a:gdLst/>
              <a:ahLst/>
              <a:cxnLst/>
              <a:rect l="l" t="t" r="r" b="b"/>
              <a:pathLst>
                <a:path w="10153" h="1" fill="none" extrusionOk="0">
                  <a:moveTo>
                    <a:pt x="1" y="0"/>
                  </a:moveTo>
                  <a:lnTo>
                    <a:pt x="10153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1"/>
            <p:cNvSpPr/>
            <p:nvPr/>
          </p:nvSpPr>
          <p:spPr>
            <a:xfrm>
              <a:off x="8580516" y="2453367"/>
              <a:ext cx="18" cy="104861"/>
            </a:xfrm>
            <a:custGeom>
              <a:avLst/>
              <a:gdLst/>
              <a:ahLst/>
              <a:cxnLst/>
              <a:rect l="l" t="t" r="r" b="b"/>
              <a:pathLst>
                <a:path w="1" h="5958" fill="none" extrusionOk="0">
                  <a:moveTo>
                    <a:pt x="1" y="0"/>
                  </a:moveTo>
                  <a:lnTo>
                    <a:pt x="1" y="5958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1"/>
            <p:cNvSpPr/>
            <p:nvPr/>
          </p:nvSpPr>
          <p:spPr>
            <a:xfrm>
              <a:off x="8497076" y="2452294"/>
              <a:ext cx="40128" cy="104333"/>
            </a:xfrm>
            <a:custGeom>
              <a:avLst/>
              <a:gdLst/>
              <a:ahLst/>
              <a:cxnLst/>
              <a:rect l="l" t="t" r="r" b="b"/>
              <a:pathLst>
                <a:path w="2280" h="5928" fill="none" extrusionOk="0">
                  <a:moveTo>
                    <a:pt x="2219" y="1"/>
                  </a:moveTo>
                  <a:cubicBezTo>
                    <a:pt x="2219" y="1"/>
                    <a:pt x="2280" y="3618"/>
                    <a:pt x="0" y="59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1"/>
            <p:cNvSpPr/>
            <p:nvPr/>
          </p:nvSpPr>
          <p:spPr>
            <a:xfrm>
              <a:off x="8623319" y="2452294"/>
              <a:ext cx="40146" cy="104333"/>
            </a:xfrm>
            <a:custGeom>
              <a:avLst/>
              <a:gdLst/>
              <a:ahLst/>
              <a:cxnLst/>
              <a:rect l="l" t="t" r="r" b="b"/>
              <a:pathLst>
                <a:path w="2281" h="5928" fill="none" extrusionOk="0">
                  <a:moveTo>
                    <a:pt x="92" y="1"/>
                  </a:moveTo>
                  <a:cubicBezTo>
                    <a:pt x="92" y="1"/>
                    <a:pt x="0" y="3618"/>
                    <a:pt x="2280" y="59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1"/>
            <p:cNvSpPr/>
            <p:nvPr/>
          </p:nvSpPr>
          <p:spPr>
            <a:xfrm>
              <a:off x="8460152" y="2556607"/>
              <a:ext cx="240750" cy="18"/>
            </a:xfrm>
            <a:custGeom>
              <a:avLst/>
              <a:gdLst/>
              <a:ahLst/>
              <a:cxnLst/>
              <a:rect l="l" t="t" r="r" b="b"/>
              <a:pathLst>
                <a:path w="13679" h="1" fill="none" extrusionOk="0">
                  <a:moveTo>
                    <a:pt x="1" y="1"/>
                  </a:moveTo>
                  <a:lnTo>
                    <a:pt x="13679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1"/>
            <p:cNvSpPr/>
            <p:nvPr/>
          </p:nvSpPr>
          <p:spPr>
            <a:xfrm>
              <a:off x="8438751" y="2749202"/>
              <a:ext cx="63149" cy="1853122"/>
            </a:xfrm>
            <a:custGeom>
              <a:avLst/>
              <a:gdLst/>
              <a:ahLst/>
              <a:cxnLst/>
              <a:rect l="l" t="t" r="r" b="b"/>
              <a:pathLst>
                <a:path w="3588" h="105291" extrusionOk="0">
                  <a:moveTo>
                    <a:pt x="1794" y="0"/>
                  </a:moveTo>
                  <a:cubicBezTo>
                    <a:pt x="822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822" y="105290"/>
                    <a:pt x="1794" y="105290"/>
                  </a:cubicBezTo>
                  <a:cubicBezTo>
                    <a:pt x="2797" y="105290"/>
                    <a:pt x="3588" y="104500"/>
                    <a:pt x="3588" y="103497"/>
                  </a:cubicBezTo>
                  <a:lnTo>
                    <a:pt x="3588" y="1793"/>
                  </a:lnTo>
                  <a:cubicBezTo>
                    <a:pt x="3588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1"/>
            <p:cNvSpPr/>
            <p:nvPr/>
          </p:nvSpPr>
          <p:spPr>
            <a:xfrm>
              <a:off x="8549488" y="2749202"/>
              <a:ext cx="62621" cy="1853122"/>
            </a:xfrm>
            <a:custGeom>
              <a:avLst/>
              <a:gdLst/>
              <a:ahLst/>
              <a:cxnLst/>
              <a:rect l="l" t="t" r="r" b="b"/>
              <a:pathLst>
                <a:path w="3558" h="105291" extrusionOk="0">
                  <a:moveTo>
                    <a:pt x="1764" y="0"/>
                  </a:moveTo>
                  <a:cubicBezTo>
                    <a:pt x="791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791" y="105290"/>
                    <a:pt x="1764" y="105290"/>
                  </a:cubicBezTo>
                  <a:cubicBezTo>
                    <a:pt x="2767" y="105290"/>
                    <a:pt x="3557" y="104500"/>
                    <a:pt x="3557" y="103497"/>
                  </a:cubicBezTo>
                  <a:lnTo>
                    <a:pt x="3557" y="1793"/>
                  </a:lnTo>
                  <a:cubicBezTo>
                    <a:pt x="3557" y="790"/>
                    <a:pt x="2767" y="0"/>
                    <a:pt x="1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1"/>
            <p:cNvSpPr/>
            <p:nvPr/>
          </p:nvSpPr>
          <p:spPr>
            <a:xfrm>
              <a:off x="8658624" y="2749202"/>
              <a:ext cx="63149" cy="1853122"/>
            </a:xfrm>
            <a:custGeom>
              <a:avLst/>
              <a:gdLst/>
              <a:ahLst/>
              <a:cxnLst/>
              <a:rect l="l" t="t" r="r" b="b"/>
              <a:pathLst>
                <a:path w="3588" h="105291" extrusionOk="0">
                  <a:moveTo>
                    <a:pt x="1794" y="0"/>
                  </a:moveTo>
                  <a:cubicBezTo>
                    <a:pt x="821" y="0"/>
                    <a:pt x="1" y="790"/>
                    <a:pt x="1" y="1793"/>
                  </a:cubicBezTo>
                  <a:lnTo>
                    <a:pt x="1" y="103497"/>
                  </a:lnTo>
                  <a:cubicBezTo>
                    <a:pt x="1" y="104500"/>
                    <a:pt x="821" y="105290"/>
                    <a:pt x="1794" y="105290"/>
                  </a:cubicBezTo>
                  <a:cubicBezTo>
                    <a:pt x="2797" y="105290"/>
                    <a:pt x="3587" y="104500"/>
                    <a:pt x="3587" y="103497"/>
                  </a:cubicBezTo>
                  <a:lnTo>
                    <a:pt x="3587" y="1793"/>
                  </a:lnTo>
                  <a:cubicBezTo>
                    <a:pt x="3587" y="790"/>
                    <a:pt x="279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1"/>
            <p:cNvSpPr/>
            <p:nvPr/>
          </p:nvSpPr>
          <p:spPr>
            <a:xfrm>
              <a:off x="8438751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8" y="101704"/>
                  </a:moveTo>
                  <a:cubicBezTo>
                    <a:pt x="3588" y="102707"/>
                    <a:pt x="2767" y="103497"/>
                    <a:pt x="1794" y="103497"/>
                  </a:cubicBezTo>
                  <a:lnTo>
                    <a:pt x="1794" y="103497"/>
                  </a:lnTo>
                  <a:cubicBezTo>
                    <a:pt x="791" y="103497"/>
                    <a:pt x="1" y="102707"/>
                    <a:pt x="1" y="101704"/>
                  </a:cubicBezTo>
                  <a:lnTo>
                    <a:pt x="1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1"/>
            <p:cNvSpPr/>
            <p:nvPr/>
          </p:nvSpPr>
          <p:spPr>
            <a:xfrm>
              <a:off x="8548960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7" y="101704"/>
                  </a:moveTo>
                  <a:cubicBezTo>
                    <a:pt x="3587" y="102707"/>
                    <a:pt x="2797" y="103497"/>
                    <a:pt x="1794" y="103497"/>
                  </a:cubicBezTo>
                  <a:lnTo>
                    <a:pt x="1794" y="103497"/>
                  </a:lnTo>
                  <a:cubicBezTo>
                    <a:pt x="821" y="103497"/>
                    <a:pt x="0" y="102707"/>
                    <a:pt x="0" y="101704"/>
                  </a:cubicBezTo>
                  <a:lnTo>
                    <a:pt x="0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1"/>
            <p:cNvSpPr/>
            <p:nvPr/>
          </p:nvSpPr>
          <p:spPr>
            <a:xfrm>
              <a:off x="8659699" y="2780758"/>
              <a:ext cx="63149" cy="1821565"/>
            </a:xfrm>
            <a:custGeom>
              <a:avLst/>
              <a:gdLst/>
              <a:ahLst/>
              <a:cxnLst/>
              <a:rect l="l" t="t" r="r" b="b"/>
              <a:pathLst>
                <a:path w="3588" h="103498" fill="none" extrusionOk="0">
                  <a:moveTo>
                    <a:pt x="3587" y="101704"/>
                  </a:moveTo>
                  <a:cubicBezTo>
                    <a:pt x="3587" y="102707"/>
                    <a:pt x="2797" y="103497"/>
                    <a:pt x="1794" y="103497"/>
                  </a:cubicBezTo>
                  <a:lnTo>
                    <a:pt x="1794" y="103497"/>
                  </a:lnTo>
                  <a:cubicBezTo>
                    <a:pt x="821" y="103497"/>
                    <a:pt x="1" y="102707"/>
                    <a:pt x="1" y="101704"/>
                  </a:cubicBezTo>
                  <a:lnTo>
                    <a:pt x="1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1"/>
            <p:cNvSpPr/>
            <p:nvPr/>
          </p:nvSpPr>
          <p:spPr>
            <a:xfrm>
              <a:off x="8308759" y="4776677"/>
              <a:ext cx="543541" cy="150339"/>
            </a:xfrm>
            <a:custGeom>
              <a:avLst/>
              <a:gdLst/>
              <a:ahLst/>
              <a:cxnLst/>
              <a:rect l="l" t="t" r="r" b="b"/>
              <a:pathLst>
                <a:path w="30883" h="8542" extrusionOk="0">
                  <a:moveTo>
                    <a:pt x="3101" y="0"/>
                  </a:moveTo>
                  <a:cubicBezTo>
                    <a:pt x="1369" y="0"/>
                    <a:pt x="1" y="1399"/>
                    <a:pt x="1" y="3131"/>
                  </a:cubicBezTo>
                  <a:lnTo>
                    <a:pt x="1" y="5441"/>
                  </a:lnTo>
                  <a:cubicBezTo>
                    <a:pt x="1" y="7174"/>
                    <a:pt x="1369" y="8542"/>
                    <a:pt x="3101" y="8542"/>
                  </a:cubicBezTo>
                  <a:lnTo>
                    <a:pt x="27752" y="8542"/>
                  </a:lnTo>
                  <a:cubicBezTo>
                    <a:pt x="29485" y="8542"/>
                    <a:pt x="30883" y="7174"/>
                    <a:pt x="30883" y="5441"/>
                  </a:cubicBezTo>
                  <a:lnTo>
                    <a:pt x="30883" y="3131"/>
                  </a:lnTo>
                  <a:cubicBezTo>
                    <a:pt x="30883" y="1399"/>
                    <a:pt x="29485" y="0"/>
                    <a:pt x="27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1"/>
            <p:cNvSpPr/>
            <p:nvPr/>
          </p:nvSpPr>
          <p:spPr>
            <a:xfrm>
              <a:off x="8309305" y="4835513"/>
              <a:ext cx="542995" cy="91502"/>
            </a:xfrm>
            <a:custGeom>
              <a:avLst/>
              <a:gdLst/>
              <a:ahLst/>
              <a:cxnLst/>
              <a:rect l="l" t="t" r="r" b="b"/>
              <a:pathLst>
                <a:path w="30852" h="5199" extrusionOk="0">
                  <a:moveTo>
                    <a:pt x="0" y="1"/>
                  </a:moveTo>
                  <a:lnTo>
                    <a:pt x="0" y="2098"/>
                  </a:lnTo>
                  <a:cubicBezTo>
                    <a:pt x="0" y="3800"/>
                    <a:pt x="1398" y="5199"/>
                    <a:pt x="3101" y="5199"/>
                  </a:cubicBezTo>
                  <a:lnTo>
                    <a:pt x="27721" y="5199"/>
                  </a:lnTo>
                  <a:cubicBezTo>
                    <a:pt x="29454" y="5199"/>
                    <a:pt x="30852" y="3800"/>
                    <a:pt x="30852" y="2098"/>
                  </a:cubicBezTo>
                  <a:lnTo>
                    <a:pt x="30852" y="1"/>
                  </a:lnTo>
                  <a:cubicBezTo>
                    <a:pt x="30852" y="1703"/>
                    <a:pt x="29454" y="3132"/>
                    <a:pt x="27721" y="3132"/>
                  </a:cubicBezTo>
                  <a:lnTo>
                    <a:pt x="3101" y="3132"/>
                  </a:lnTo>
                  <a:cubicBezTo>
                    <a:pt x="1398" y="3132"/>
                    <a:pt x="0" y="17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1"/>
            <p:cNvSpPr/>
            <p:nvPr/>
          </p:nvSpPr>
          <p:spPr>
            <a:xfrm>
              <a:off x="8229050" y="4926997"/>
              <a:ext cx="703507" cy="75979"/>
            </a:xfrm>
            <a:custGeom>
              <a:avLst/>
              <a:gdLst/>
              <a:ahLst/>
              <a:cxnLst/>
              <a:rect l="l" t="t" r="r" b="b"/>
              <a:pathLst>
                <a:path w="39972" h="4317" extrusionOk="0">
                  <a:moveTo>
                    <a:pt x="2007" y="1"/>
                  </a:moveTo>
                  <a:cubicBezTo>
                    <a:pt x="913" y="1"/>
                    <a:pt x="1" y="912"/>
                    <a:pt x="1" y="2037"/>
                  </a:cubicBezTo>
                  <a:lnTo>
                    <a:pt x="1" y="2280"/>
                  </a:lnTo>
                  <a:cubicBezTo>
                    <a:pt x="1" y="3405"/>
                    <a:pt x="913" y="4317"/>
                    <a:pt x="2007" y="4317"/>
                  </a:cubicBezTo>
                  <a:lnTo>
                    <a:pt x="37965" y="4317"/>
                  </a:lnTo>
                  <a:cubicBezTo>
                    <a:pt x="39059" y="4317"/>
                    <a:pt x="39971" y="3405"/>
                    <a:pt x="39971" y="2280"/>
                  </a:cubicBezTo>
                  <a:lnTo>
                    <a:pt x="39971" y="2037"/>
                  </a:lnTo>
                  <a:cubicBezTo>
                    <a:pt x="39971" y="912"/>
                    <a:pt x="39059" y="1"/>
                    <a:pt x="37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1"/>
            <p:cNvSpPr/>
            <p:nvPr/>
          </p:nvSpPr>
          <p:spPr>
            <a:xfrm>
              <a:off x="8229050" y="4945723"/>
              <a:ext cx="703507" cy="57253"/>
            </a:xfrm>
            <a:custGeom>
              <a:avLst/>
              <a:gdLst/>
              <a:ahLst/>
              <a:cxnLst/>
              <a:rect l="l" t="t" r="r" b="b"/>
              <a:pathLst>
                <a:path w="39972" h="3253" extrusionOk="0">
                  <a:moveTo>
                    <a:pt x="214" y="0"/>
                  </a:moveTo>
                  <a:cubicBezTo>
                    <a:pt x="62" y="274"/>
                    <a:pt x="1" y="608"/>
                    <a:pt x="1" y="973"/>
                  </a:cubicBezTo>
                  <a:lnTo>
                    <a:pt x="1" y="1216"/>
                  </a:lnTo>
                  <a:cubicBezTo>
                    <a:pt x="1" y="2310"/>
                    <a:pt x="913" y="3253"/>
                    <a:pt x="2007" y="3253"/>
                  </a:cubicBezTo>
                  <a:lnTo>
                    <a:pt x="37935" y="3253"/>
                  </a:lnTo>
                  <a:cubicBezTo>
                    <a:pt x="39059" y="3253"/>
                    <a:pt x="39971" y="2341"/>
                    <a:pt x="39971" y="1216"/>
                  </a:cubicBezTo>
                  <a:lnTo>
                    <a:pt x="39971" y="973"/>
                  </a:lnTo>
                  <a:cubicBezTo>
                    <a:pt x="39971" y="608"/>
                    <a:pt x="39880" y="304"/>
                    <a:pt x="39728" y="0"/>
                  </a:cubicBezTo>
                  <a:cubicBezTo>
                    <a:pt x="39394" y="669"/>
                    <a:pt x="38755" y="1064"/>
                    <a:pt x="37965" y="1064"/>
                  </a:cubicBezTo>
                  <a:lnTo>
                    <a:pt x="2007" y="1064"/>
                  </a:lnTo>
                  <a:cubicBezTo>
                    <a:pt x="1247" y="1064"/>
                    <a:pt x="578" y="669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1"/>
            <p:cNvSpPr/>
            <p:nvPr/>
          </p:nvSpPr>
          <p:spPr>
            <a:xfrm>
              <a:off x="8349414" y="4703392"/>
              <a:ext cx="462229" cy="73304"/>
            </a:xfrm>
            <a:custGeom>
              <a:avLst/>
              <a:gdLst/>
              <a:ahLst/>
              <a:cxnLst/>
              <a:rect l="l" t="t" r="r" b="b"/>
              <a:pathLst>
                <a:path w="26263" h="4165" extrusionOk="0">
                  <a:moveTo>
                    <a:pt x="2098" y="0"/>
                  </a:moveTo>
                  <a:cubicBezTo>
                    <a:pt x="943" y="0"/>
                    <a:pt x="1" y="942"/>
                    <a:pt x="1" y="2067"/>
                  </a:cubicBezTo>
                  <a:cubicBezTo>
                    <a:pt x="1" y="3222"/>
                    <a:pt x="943" y="4164"/>
                    <a:pt x="2098" y="4164"/>
                  </a:cubicBezTo>
                  <a:lnTo>
                    <a:pt x="24165" y="4164"/>
                  </a:lnTo>
                  <a:cubicBezTo>
                    <a:pt x="25290" y="4164"/>
                    <a:pt x="26263" y="3222"/>
                    <a:pt x="26263" y="2067"/>
                  </a:cubicBezTo>
                  <a:cubicBezTo>
                    <a:pt x="26263" y="942"/>
                    <a:pt x="25290" y="0"/>
                    <a:pt x="24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1"/>
            <p:cNvSpPr/>
            <p:nvPr/>
          </p:nvSpPr>
          <p:spPr>
            <a:xfrm>
              <a:off x="8389014" y="4776677"/>
              <a:ext cx="280861" cy="18"/>
            </a:xfrm>
            <a:custGeom>
              <a:avLst/>
              <a:gdLst/>
              <a:ahLst/>
              <a:cxnLst/>
              <a:rect l="l" t="t" r="r" b="b"/>
              <a:pathLst>
                <a:path w="15958" h="1" fill="none" extrusionOk="0">
                  <a:moveTo>
                    <a:pt x="0" y="0"/>
                  </a:moveTo>
                  <a:lnTo>
                    <a:pt x="15958" y="0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1"/>
            <p:cNvSpPr/>
            <p:nvPr/>
          </p:nvSpPr>
          <p:spPr>
            <a:xfrm>
              <a:off x="8381516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cubicBezTo>
                    <a:pt x="396" y="0"/>
                    <a:pt x="1" y="396"/>
                    <a:pt x="1" y="912"/>
                  </a:cubicBezTo>
                  <a:cubicBezTo>
                    <a:pt x="1" y="1399"/>
                    <a:pt x="396" y="1824"/>
                    <a:pt x="912" y="1824"/>
                  </a:cubicBezTo>
                  <a:cubicBezTo>
                    <a:pt x="1399" y="1824"/>
                    <a:pt x="1824" y="1399"/>
                    <a:pt x="1824" y="912"/>
                  </a:cubicBezTo>
                  <a:cubicBezTo>
                    <a:pt x="1824" y="396"/>
                    <a:pt x="139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1"/>
            <p:cNvSpPr/>
            <p:nvPr/>
          </p:nvSpPr>
          <p:spPr>
            <a:xfrm>
              <a:off x="8454801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0"/>
                  </a:moveTo>
                  <a:cubicBezTo>
                    <a:pt x="426" y="0"/>
                    <a:pt x="1" y="426"/>
                    <a:pt x="1" y="912"/>
                  </a:cubicBezTo>
                  <a:cubicBezTo>
                    <a:pt x="1" y="1399"/>
                    <a:pt x="426" y="1824"/>
                    <a:pt x="913" y="1824"/>
                  </a:cubicBezTo>
                  <a:cubicBezTo>
                    <a:pt x="1429" y="1824"/>
                    <a:pt x="1825" y="1399"/>
                    <a:pt x="1825" y="912"/>
                  </a:cubicBezTo>
                  <a:cubicBezTo>
                    <a:pt x="1825" y="426"/>
                    <a:pt x="1429" y="0"/>
                    <a:pt x="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1"/>
            <p:cNvSpPr/>
            <p:nvPr/>
          </p:nvSpPr>
          <p:spPr>
            <a:xfrm>
              <a:off x="8527559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2" y="0"/>
                  </a:moveTo>
                  <a:cubicBezTo>
                    <a:pt x="426" y="0"/>
                    <a:pt x="1" y="396"/>
                    <a:pt x="1" y="912"/>
                  </a:cubicBezTo>
                  <a:cubicBezTo>
                    <a:pt x="1" y="1399"/>
                    <a:pt x="426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1"/>
            <p:cNvSpPr/>
            <p:nvPr/>
          </p:nvSpPr>
          <p:spPr>
            <a:xfrm>
              <a:off x="8601389" y="4725321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0"/>
                  </a:moveTo>
                  <a:cubicBezTo>
                    <a:pt x="395" y="0"/>
                    <a:pt x="0" y="396"/>
                    <a:pt x="0" y="912"/>
                  </a:cubicBezTo>
                  <a:cubicBezTo>
                    <a:pt x="0" y="1399"/>
                    <a:pt x="395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1"/>
            <p:cNvSpPr/>
            <p:nvPr/>
          </p:nvSpPr>
          <p:spPr>
            <a:xfrm>
              <a:off x="8674147" y="4725321"/>
              <a:ext cx="32102" cy="3212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0"/>
                  </a:moveTo>
                  <a:cubicBezTo>
                    <a:pt x="426" y="0"/>
                    <a:pt x="0" y="396"/>
                    <a:pt x="0" y="912"/>
                  </a:cubicBezTo>
                  <a:cubicBezTo>
                    <a:pt x="0" y="1399"/>
                    <a:pt x="426" y="1824"/>
                    <a:pt x="912" y="1824"/>
                  </a:cubicBezTo>
                  <a:cubicBezTo>
                    <a:pt x="1429" y="1824"/>
                    <a:pt x="1824" y="1399"/>
                    <a:pt x="1824" y="912"/>
                  </a:cubicBezTo>
                  <a:cubicBezTo>
                    <a:pt x="1824" y="396"/>
                    <a:pt x="1429" y="0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1"/>
            <p:cNvSpPr/>
            <p:nvPr/>
          </p:nvSpPr>
          <p:spPr>
            <a:xfrm>
              <a:off x="8747960" y="4725321"/>
              <a:ext cx="32120" cy="3212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0"/>
                  </a:moveTo>
                  <a:cubicBezTo>
                    <a:pt x="426" y="0"/>
                    <a:pt x="1" y="426"/>
                    <a:pt x="1" y="912"/>
                  </a:cubicBezTo>
                  <a:cubicBezTo>
                    <a:pt x="1" y="1399"/>
                    <a:pt x="426" y="1824"/>
                    <a:pt x="913" y="1824"/>
                  </a:cubicBezTo>
                  <a:cubicBezTo>
                    <a:pt x="1399" y="1824"/>
                    <a:pt x="1824" y="1399"/>
                    <a:pt x="1824" y="912"/>
                  </a:cubicBezTo>
                  <a:cubicBezTo>
                    <a:pt x="1824" y="426"/>
                    <a:pt x="1399" y="0"/>
                    <a:pt x="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1"/>
            <p:cNvSpPr/>
            <p:nvPr/>
          </p:nvSpPr>
          <p:spPr>
            <a:xfrm>
              <a:off x="8363864" y="4926997"/>
              <a:ext cx="369142" cy="18"/>
            </a:xfrm>
            <a:custGeom>
              <a:avLst/>
              <a:gdLst/>
              <a:ahLst/>
              <a:cxnLst/>
              <a:rect l="l" t="t" r="r" b="b"/>
              <a:pathLst>
                <a:path w="20974" h="1" fill="none" extrusionOk="0">
                  <a:moveTo>
                    <a:pt x="1" y="1"/>
                  </a:moveTo>
                  <a:lnTo>
                    <a:pt x="20974" y="1"/>
                  </a:ln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21"/>
          <p:cNvGrpSpPr/>
          <p:nvPr/>
        </p:nvGrpSpPr>
        <p:grpSpPr>
          <a:xfrm>
            <a:off x="-268725" y="365925"/>
            <a:ext cx="753499" cy="4636652"/>
            <a:chOff x="8054025" y="253425"/>
            <a:chExt cx="753499" cy="4636652"/>
          </a:xfrm>
        </p:grpSpPr>
        <p:sp>
          <p:nvSpPr>
            <p:cNvPr id="1713" name="Google Shape;1713;p21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1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1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1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1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1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1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1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1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21"/>
          <p:cNvGrpSpPr/>
          <p:nvPr/>
        </p:nvGrpSpPr>
        <p:grpSpPr>
          <a:xfrm>
            <a:off x="7774541" y="3431098"/>
            <a:ext cx="960025" cy="1571340"/>
            <a:chOff x="985700" y="4031052"/>
            <a:chExt cx="593561" cy="971582"/>
          </a:xfrm>
        </p:grpSpPr>
        <p:sp>
          <p:nvSpPr>
            <p:cNvPr id="1784" name="Google Shape;1784;p21"/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1"/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1"/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21"/>
          <p:cNvGrpSpPr/>
          <p:nvPr/>
        </p:nvGrpSpPr>
        <p:grpSpPr>
          <a:xfrm flipH="1">
            <a:off x="7593830" y="3223451"/>
            <a:ext cx="655178" cy="415487"/>
            <a:chOff x="660950" y="1407175"/>
            <a:chExt cx="1062738" cy="673945"/>
          </a:xfrm>
        </p:grpSpPr>
        <p:sp>
          <p:nvSpPr>
            <p:cNvPr id="1800" name="Google Shape;1800;p21"/>
            <p:cNvSpPr/>
            <p:nvPr/>
          </p:nvSpPr>
          <p:spPr>
            <a:xfrm>
              <a:off x="660950" y="1435007"/>
              <a:ext cx="1062738" cy="646113"/>
            </a:xfrm>
            <a:custGeom>
              <a:avLst/>
              <a:gdLst/>
              <a:ahLst/>
              <a:cxnLst/>
              <a:rect l="l" t="t" r="r" b="b"/>
              <a:pathLst>
                <a:path w="39518" h="24028" extrusionOk="0">
                  <a:moveTo>
                    <a:pt x="20420" y="1"/>
                  </a:moveTo>
                  <a:cubicBezTo>
                    <a:pt x="17455" y="1"/>
                    <a:pt x="15121" y="1668"/>
                    <a:pt x="13978" y="4061"/>
                  </a:cubicBezTo>
                  <a:cubicBezTo>
                    <a:pt x="13359" y="3811"/>
                    <a:pt x="12692" y="3668"/>
                    <a:pt x="11978" y="3668"/>
                  </a:cubicBezTo>
                  <a:cubicBezTo>
                    <a:pt x="9180" y="3668"/>
                    <a:pt x="6918" y="5871"/>
                    <a:pt x="6787" y="8621"/>
                  </a:cubicBezTo>
                  <a:cubicBezTo>
                    <a:pt x="6394" y="8526"/>
                    <a:pt x="6013" y="8490"/>
                    <a:pt x="5596" y="8490"/>
                  </a:cubicBezTo>
                  <a:cubicBezTo>
                    <a:pt x="2513" y="8490"/>
                    <a:pt x="0" y="10990"/>
                    <a:pt x="0" y="14086"/>
                  </a:cubicBezTo>
                  <a:cubicBezTo>
                    <a:pt x="0" y="17182"/>
                    <a:pt x="2501" y="19682"/>
                    <a:pt x="5596" y="19682"/>
                  </a:cubicBezTo>
                  <a:cubicBezTo>
                    <a:pt x="8692" y="19682"/>
                    <a:pt x="7097" y="19515"/>
                    <a:pt x="7763" y="19229"/>
                  </a:cubicBezTo>
                  <a:lnTo>
                    <a:pt x="7763" y="19229"/>
                  </a:lnTo>
                  <a:cubicBezTo>
                    <a:pt x="8775" y="21825"/>
                    <a:pt x="11299" y="23670"/>
                    <a:pt x="14252" y="23670"/>
                  </a:cubicBezTo>
                  <a:cubicBezTo>
                    <a:pt x="17217" y="23670"/>
                    <a:pt x="17645" y="22992"/>
                    <a:pt x="18884" y="21908"/>
                  </a:cubicBezTo>
                  <a:cubicBezTo>
                    <a:pt x="20181" y="23218"/>
                    <a:pt x="21967" y="24028"/>
                    <a:pt x="23944" y="24028"/>
                  </a:cubicBezTo>
                  <a:cubicBezTo>
                    <a:pt x="25920" y="24028"/>
                    <a:pt x="28540" y="22801"/>
                    <a:pt x="29826" y="20932"/>
                  </a:cubicBezTo>
                  <a:cubicBezTo>
                    <a:pt x="30623" y="21242"/>
                    <a:pt x="31492" y="21408"/>
                    <a:pt x="32385" y="21408"/>
                  </a:cubicBezTo>
                  <a:cubicBezTo>
                    <a:pt x="36326" y="21408"/>
                    <a:pt x="39517" y="18205"/>
                    <a:pt x="39517" y="14276"/>
                  </a:cubicBezTo>
                  <a:cubicBezTo>
                    <a:pt x="39517" y="10347"/>
                    <a:pt x="36731" y="7573"/>
                    <a:pt x="33171" y="7192"/>
                  </a:cubicBezTo>
                  <a:lnTo>
                    <a:pt x="33183" y="7192"/>
                  </a:lnTo>
                  <a:cubicBezTo>
                    <a:pt x="32945" y="5216"/>
                    <a:pt x="31278" y="3680"/>
                    <a:pt x="29242" y="3680"/>
                  </a:cubicBezTo>
                  <a:cubicBezTo>
                    <a:pt x="27206" y="3680"/>
                    <a:pt x="27635" y="3930"/>
                    <a:pt x="26992" y="4382"/>
                  </a:cubicBezTo>
                  <a:cubicBezTo>
                    <a:pt x="25908" y="1799"/>
                    <a:pt x="23384" y="1"/>
                    <a:pt x="2042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661273" y="1663610"/>
              <a:ext cx="275056" cy="300980"/>
            </a:xfrm>
            <a:custGeom>
              <a:avLst/>
              <a:gdLst/>
              <a:ahLst/>
              <a:cxnLst/>
              <a:rect l="l" t="t" r="r" b="b"/>
              <a:pathLst>
                <a:path w="10228" h="11193" fill="none" extrusionOk="0">
                  <a:moveTo>
                    <a:pt x="6501" y="8264"/>
                  </a:moveTo>
                  <a:cubicBezTo>
                    <a:pt x="4334" y="8633"/>
                    <a:pt x="3227" y="4585"/>
                    <a:pt x="6299" y="3775"/>
                  </a:cubicBezTo>
                  <a:cubicBezTo>
                    <a:pt x="8156" y="3287"/>
                    <a:pt x="9632" y="4537"/>
                    <a:pt x="9942" y="6502"/>
                  </a:cubicBezTo>
                  <a:cubicBezTo>
                    <a:pt x="10228" y="8323"/>
                    <a:pt x="8692" y="11193"/>
                    <a:pt x="5596" y="11193"/>
                  </a:cubicBezTo>
                  <a:cubicBezTo>
                    <a:pt x="2501" y="11193"/>
                    <a:pt x="0" y="8692"/>
                    <a:pt x="0" y="5597"/>
                  </a:cubicBezTo>
                  <a:cubicBezTo>
                    <a:pt x="0" y="2501"/>
                    <a:pt x="2501" y="1"/>
                    <a:pt x="5596" y="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007367" y="1407175"/>
              <a:ext cx="290762" cy="364037"/>
            </a:xfrm>
            <a:custGeom>
              <a:avLst/>
              <a:gdLst/>
              <a:ahLst/>
              <a:cxnLst/>
              <a:rect l="l" t="t" r="r" b="b"/>
              <a:pathLst>
                <a:path w="10812" h="13538" fill="none" extrusionOk="0">
                  <a:moveTo>
                    <a:pt x="5930" y="9918"/>
                  </a:moveTo>
                  <a:cubicBezTo>
                    <a:pt x="3847" y="9227"/>
                    <a:pt x="4799" y="5132"/>
                    <a:pt x="7883" y="5870"/>
                  </a:cubicBezTo>
                  <a:cubicBezTo>
                    <a:pt x="9752" y="6334"/>
                    <a:pt x="10455" y="8132"/>
                    <a:pt x="9788" y="10013"/>
                  </a:cubicBezTo>
                  <a:cubicBezTo>
                    <a:pt x="9169" y="11740"/>
                    <a:pt x="6454" y="13537"/>
                    <a:pt x="3728" y="12061"/>
                  </a:cubicBezTo>
                  <a:cubicBezTo>
                    <a:pt x="1013" y="10597"/>
                    <a:pt x="1" y="7203"/>
                    <a:pt x="1477" y="4489"/>
                  </a:cubicBezTo>
                  <a:cubicBezTo>
                    <a:pt x="2954" y="1786"/>
                    <a:pt x="6895" y="0"/>
                    <a:pt x="10812" y="1857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354779" y="1713251"/>
              <a:ext cx="306763" cy="320502"/>
            </a:xfrm>
            <a:custGeom>
              <a:avLst/>
              <a:gdLst/>
              <a:ahLst/>
              <a:cxnLst/>
              <a:rect l="l" t="t" r="r" b="b"/>
              <a:pathLst>
                <a:path w="11407" h="11919" fill="none" extrusionOk="0">
                  <a:moveTo>
                    <a:pt x="4560" y="3358"/>
                  </a:moveTo>
                  <a:cubicBezTo>
                    <a:pt x="2941" y="4596"/>
                    <a:pt x="5084" y="7966"/>
                    <a:pt x="7549" y="6382"/>
                  </a:cubicBezTo>
                  <a:cubicBezTo>
                    <a:pt x="9049" y="5430"/>
                    <a:pt x="9097" y="3620"/>
                    <a:pt x="7918" y="2155"/>
                  </a:cubicBezTo>
                  <a:cubicBezTo>
                    <a:pt x="6834" y="798"/>
                    <a:pt x="3858" y="0"/>
                    <a:pt x="1941" y="2108"/>
                  </a:cubicBezTo>
                  <a:cubicBezTo>
                    <a:pt x="0" y="4215"/>
                    <a:pt x="179" y="7525"/>
                    <a:pt x="2346" y="9513"/>
                  </a:cubicBezTo>
                  <a:cubicBezTo>
                    <a:pt x="4501" y="11490"/>
                    <a:pt x="8537" y="11919"/>
                    <a:pt x="11406" y="912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21"/>
          <p:cNvGrpSpPr/>
          <p:nvPr/>
        </p:nvGrpSpPr>
        <p:grpSpPr>
          <a:xfrm>
            <a:off x="7559813" y="4450235"/>
            <a:ext cx="546869" cy="557964"/>
            <a:chOff x="7260025" y="4273589"/>
            <a:chExt cx="714488" cy="728983"/>
          </a:xfrm>
        </p:grpSpPr>
        <p:sp>
          <p:nvSpPr>
            <p:cNvPr id="1805" name="Google Shape;1805;p21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1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1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21"/>
          <p:cNvGrpSpPr/>
          <p:nvPr/>
        </p:nvGrpSpPr>
        <p:grpSpPr>
          <a:xfrm flipH="1">
            <a:off x="67533" y="1158490"/>
            <a:ext cx="1069433" cy="678191"/>
            <a:chOff x="660950" y="1407175"/>
            <a:chExt cx="1062738" cy="673945"/>
          </a:xfrm>
        </p:grpSpPr>
        <p:sp>
          <p:nvSpPr>
            <p:cNvPr id="1814" name="Google Shape;1814;p21"/>
            <p:cNvSpPr/>
            <p:nvPr/>
          </p:nvSpPr>
          <p:spPr>
            <a:xfrm>
              <a:off x="660950" y="1435007"/>
              <a:ext cx="1062738" cy="646113"/>
            </a:xfrm>
            <a:custGeom>
              <a:avLst/>
              <a:gdLst/>
              <a:ahLst/>
              <a:cxnLst/>
              <a:rect l="l" t="t" r="r" b="b"/>
              <a:pathLst>
                <a:path w="39518" h="24028" extrusionOk="0">
                  <a:moveTo>
                    <a:pt x="20420" y="1"/>
                  </a:moveTo>
                  <a:cubicBezTo>
                    <a:pt x="17455" y="1"/>
                    <a:pt x="15121" y="1668"/>
                    <a:pt x="13978" y="4061"/>
                  </a:cubicBezTo>
                  <a:cubicBezTo>
                    <a:pt x="13359" y="3811"/>
                    <a:pt x="12692" y="3668"/>
                    <a:pt x="11978" y="3668"/>
                  </a:cubicBezTo>
                  <a:cubicBezTo>
                    <a:pt x="9180" y="3668"/>
                    <a:pt x="6918" y="5871"/>
                    <a:pt x="6787" y="8621"/>
                  </a:cubicBezTo>
                  <a:cubicBezTo>
                    <a:pt x="6394" y="8526"/>
                    <a:pt x="6013" y="8490"/>
                    <a:pt x="5596" y="8490"/>
                  </a:cubicBezTo>
                  <a:cubicBezTo>
                    <a:pt x="2513" y="8490"/>
                    <a:pt x="0" y="10990"/>
                    <a:pt x="0" y="14086"/>
                  </a:cubicBezTo>
                  <a:cubicBezTo>
                    <a:pt x="0" y="17182"/>
                    <a:pt x="2501" y="19682"/>
                    <a:pt x="5596" y="19682"/>
                  </a:cubicBezTo>
                  <a:cubicBezTo>
                    <a:pt x="8692" y="19682"/>
                    <a:pt x="7097" y="19515"/>
                    <a:pt x="7763" y="19229"/>
                  </a:cubicBezTo>
                  <a:lnTo>
                    <a:pt x="7763" y="19229"/>
                  </a:lnTo>
                  <a:cubicBezTo>
                    <a:pt x="8775" y="21825"/>
                    <a:pt x="11299" y="23670"/>
                    <a:pt x="14252" y="23670"/>
                  </a:cubicBezTo>
                  <a:cubicBezTo>
                    <a:pt x="17217" y="23670"/>
                    <a:pt x="17645" y="22992"/>
                    <a:pt x="18884" y="21908"/>
                  </a:cubicBezTo>
                  <a:cubicBezTo>
                    <a:pt x="20181" y="23218"/>
                    <a:pt x="21967" y="24028"/>
                    <a:pt x="23944" y="24028"/>
                  </a:cubicBezTo>
                  <a:cubicBezTo>
                    <a:pt x="25920" y="24028"/>
                    <a:pt x="28540" y="22801"/>
                    <a:pt x="29826" y="20932"/>
                  </a:cubicBezTo>
                  <a:cubicBezTo>
                    <a:pt x="30623" y="21242"/>
                    <a:pt x="31492" y="21408"/>
                    <a:pt x="32385" y="21408"/>
                  </a:cubicBezTo>
                  <a:cubicBezTo>
                    <a:pt x="36326" y="21408"/>
                    <a:pt x="39517" y="18205"/>
                    <a:pt x="39517" y="14276"/>
                  </a:cubicBezTo>
                  <a:cubicBezTo>
                    <a:pt x="39517" y="10347"/>
                    <a:pt x="36731" y="7573"/>
                    <a:pt x="33171" y="7192"/>
                  </a:cubicBezTo>
                  <a:lnTo>
                    <a:pt x="33183" y="7192"/>
                  </a:lnTo>
                  <a:cubicBezTo>
                    <a:pt x="32945" y="5216"/>
                    <a:pt x="31278" y="3680"/>
                    <a:pt x="29242" y="3680"/>
                  </a:cubicBezTo>
                  <a:cubicBezTo>
                    <a:pt x="27206" y="3680"/>
                    <a:pt x="27635" y="3930"/>
                    <a:pt x="26992" y="4382"/>
                  </a:cubicBezTo>
                  <a:cubicBezTo>
                    <a:pt x="25908" y="1799"/>
                    <a:pt x="23384" y="1"/>
                    <a:pt x="2042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661273" y="1663610"/>
              <a:ext cx="275056" cy="300980"/>
            </a:xfrm>
            <a:custGeom>
              <a:avLst/>
              <a:gdLst/>
              <a:ahLst/>
              <a:cxnLst/>
              <a:rect l="l" t="t" r="r" b="b"/>
              <a:pathLst>
                <a:path w="10228" h="11193" fill="none" extrusionOk="0">
                  <a:moveTo>
                    <a:pt x="6501" y="8264"/>
                  </a:moveTo>
                  <a:cubicBezTo>
                    <a:pt x="4334" y="8633"/>
                    <a:pt x="3227" y="4585"/>
                    <a:pt x="6299" y="3775"/>
                  </a:cubicBezTo>
                  <a:cubicBezTo>
                    <a:pt x="8156" y="3287"/>
                    <a:pt x="9632" y="4537"/>
                    <a:pt x="9942" y="6502"/>
                  </a:cubicBezTo>
                  <a:cubicBezTo>
                    <a:pt x="10228" y="8323"/>
                    <a:pt x="8692" y="11193"/>
                    <a:pt x="5596" y="11193"/>
                  </a:cubicBezTo>
                  <a:cubicBezTo>
                    <a:pt x="2501" y="11193"/>
                    <a:pt x="0" y="8692"/>
                    <a:pt x="0" y="5597"/>
                  </a:cubicBezTo>
                  <a:cubicBezTo>
                    <a:pt x="0" y="2501"/>
                    <a:pt x="2501" y="1"/>
                    <a:pt x="5596" y="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1007367" y="1407175"/>
              <a:ext cx="290762" cy="364037"/>
            </a:xfrm>
            <a:custGeom>
              <a:avLst/>
              <a:gdLst/>
              <a:ahLst/>
              <a:cxnLst/>
              <a:rect l="l" t="t" r="r" b="b"/>
              <a:pathLst>
                <a:path w="10812" h="13538" fill="none" extrusionOk="0">
                  <a:moveTo>
                    <a:pt x="5930" y="9918"/>
                  </a:moveTo>
                  <a:cubicBezTo>
                    <a:pt x="3847" y="9227"/>
                    <a:pt x="4799" y="5132"/>
                    <a:pt x="7883" y="5870"/>
                  </a:cubicBezTo>
                  <a:cubicBezTo>
                    <a:pt x="9752" y="6334"/>
                    <a:pt x="10455" y="8132"/>
                    <a:pt x="9788" y="10013"/>
                  </a:cubicBezTo>
                  <a:cubicBezTo>
                    <a:pt x="9169" y="11740"/>
                    <a:pt x="6454" y="13537"/>
                    <a:pt x="3728" y="12061"/>
                  </a:cubicBezTo>
                  <a:cubicBezTo>
                    <a:pt x="1013" y="10597"/>
                    <a:pt x="1" y="7203"/>
                    <a:pt x="1477" y="4489"/>
                  </a:cubicBezTo>
                  <a:cubicBezTo>
                    <a:pt x="2954" y="1786"/>
                    <a:pt x="6895" y="0"/>
                    <a:pt x="10812" y="1857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1"/>
            <p:cNvSpPr/>
            <p:nvPr/>
          </p:nvSpPr>
          <p:spPr>
            <a:xfrm>
              <a:off x="1354779" y="1713251"/>
              <a:ext cx="306763" cy="320502"/>
            </a:xfrm>
            <a:custGeom>
              <a:avLst/>
              <a:gdLst/>
              <a:ahLst/>
              <a:cxnLst/>
              <a:rect l="l" t="t" r="r" b="b"/>
              <a:pathLst>
                <a:path w="11407" h="11919" fill="none" extrusionOk="0">
                  <a:moveTo>
                    <a:pt x="4560" y="3358"/>
                  </a:moveTo>
                  <a:cubicBezTo>
                    <a:pt x="2941" y="4596"/>
                    <a:pt x="5084" y="7966"/>
                    <a:pt x="7549" y="6382"/>
                  </a:cubicBezTo>
                  <a:cubicBezTo>
                    <a:pt x="9049" y="5430"/>
                    <a:pt x="9097" y="3620"/>
                    <a:pt x="7918" y="2155"/>
                  </a:cubicBezTo>
                  <a:cubicBezTo>
                    <a:pt x="6834" y="798"/>
                    <a:pt x="3858" y="0"/>
                    <a:pt x="1941" y="2108"/>
                  </a:cubicBezTo>
                  <a:cubicBezTo>
                    <a:pt x="0" y="4215"/>
                    <a:pt x="179" y="7525"/>
                    <a:pt x="2346" y="9513"/>
                  </a:cubicBezTo>
                  <a:cubicBezTo>
                    <a:pt x="4501" y="11490"/>
                    <a:pt x="8537" y="11919"/>
                    <a:pt x="11406" y="912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22"/>
          <p:cNvGrpSpPr/>
          <p:nvPr/>
        </p:nvGrpSpPr>
        <p:grpSpPr>
          <a:xfrm rot="10800000">
            <a:off x="769243" y="1254196"/>
            <a:ext cx="846818" cy="1301195"/>
            <a:chOff x="1456575" y="837625"/>
            <a:chExt cx="1021494" cy="1569596"/>
          </a:xfrm>
        </p:grpSpPr>
        <p:sp>
          <p:nvSpPr>
            <p:cNvPr id="1820" name="Google Shape;1820;p22"/>
            <p:cNvSpPr/>
            <p:nvPr/>
          </p:nvSpPr>
          <p:spPr>
            <a:xfrm>
              <a:off x="1456575" y="837625"/>
              <a:ext cx="1021494" cy="1569538"/>
            </a:xfrm>
            <a:custGeom>
              <a:avLst/>
              <a:gdLst/>
              <a:ahLst/>
              <a:cxnLst/>
              <a:rect l="l" t="t" r="r" b="b"/>
              <a:pathLst>
                <a:path w="35230" h="54136" extrusionOk="0">
                  <a:moveTo>
                    <a:pt x="1" y="1"/>
                  </a:moveTo>
                  <a:lnTo>
                    <a:pt x="1" y="54135"/>
                  </a:lnTo>
                  <a:lnTo>
                    <a:pt x="35229" y="54135"/>
                  </a:lnTo>
                  <a:lnTo>
                    <a:pt x="35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1611012" y="998012"/>
              <a:ext cx="710858" cy="1248815"/>
            </a:xfrm>
            <a:custGeom>
              <a:avLst/>
              <a:gdLst/>
              <a:ahLst/>
              <a:cxnLst/>
              <a:rect l="l" t="t" r="r" b="b"/>
              <a:pathLst>
                <a:path w="25017" h="43953" extrusionOk="0">
                  <a:moveTo>
                    <a:pt x="1" y="0"/>
                  </a:moveTo>
                  <a:lnTo>
                    <a:pt x="1" y="43952"/>
                  </a:lnTo>
                  <a:lnTo>
                    <a:pt x="25017" y="43952"/>
                  </a:lnTo>
                  <a:lnTo>
                    <a:pt x="250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1456575" y="837625"/>
              <a:ext cx="107571" cy="1569538"/>
            </a:xfrm>
            <a:custGeom>
              <a:avLst/>
              <a:gdLst/>
              <a:ahLst/>
              <a:cxnLst/>
              <a:rect l="l" t="t" r="r" b="b"/>
              <a:pathLst>
                <a:path w="3710" h="54136" extrusionOk="0">
                  <a:moveTo>
                    <a:pt x="1" y="1"/>
                  </a:moveTo>
                  <a:lnTo>
                    <a:pt x="1" y="54135"/>
                  </a:lnTo>
                  <a:lnTo>
                    <a:pt x="3709" y="50397"/>
                  </a:lnTo>
                  <a:lnTo>
                    <a:pt x="3709" y="37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1456575" y="837625"/>
              <a:ext cx="1019725" cy="108432"/>
            </a:xfrm>
            <a:custGeom>
              <a:avLst/>
              <a:gdLst/>
              <a:ahLst/>
              <a:cxnLst/>
              <a:rect l="l" t="t" r="r" b="b"/>
              <a:pathLst>
                <a:path w="35169" h="3740" extrusionOk="0">
                  <a:moveTo>
                    <a:pt x="1" y="1"/>
                  </a:moveTo>
                  <a:lnTo>
                    <a:pt x="3709" y="3739"/>
                  </a:lnTo>
                  <a:lnTo>
                    <a:pt x="31460" y="3739"/>
                  </a:lnTo>
                  <a:lnTo>
                    <a:pt x="351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2368719" y="837625"/>
              <a:ext cx="107542" cy="1569538"/>
            </a:xfrm>
            <a:custGeom>
              <a:avLst/>
              <a:gdLst/>
              <a:ahLst/>
              <a:cxnLst/>
              <a:rect l="l" t="t" r="r" b="b"/>
              <a:pathLst>
                <a:path w="3709" h="54136" extrusionOk="0">
                  <a:moveTo>
                    <a:pt x="3709" y="1"/>
                  </a:moveTo>
                  <a:lnTo>
                    <a:pt x="0" y="3739"/>
                  </a:lnTo>
                  <a:lnTo>
                    <a:pt x="0" y="50397"/>
                  </a:lnTo>
                  <a:lnTo>
                    <a:pt x="3709" y="54135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1456575" y="2298789"/>
              <a:ext cx="1019725" cy="108432"/>
            </a:xfrm>
            <a:custGeom>
              <a:avLst/>
              <a:gdLst/>
              <a:ahLst/>
              <a:cxnLst/>
              <a:rect l="l" t="t" r="r" b="b"/>
              <a:pathLst>
                <a:path w="35169" h="3740" extrusionOk="0">
                  <a:moveTo>
                    <a:pt x="3709" y="1"/>
                  </a:moveTo>
                  <a:lnTo>
                    <a:pt x="1" y="3739"/>
                  </a:lnTo>
                  <a:lnTo>
                    <a:pt x="35169" y="3739"/>
                  </a:lnTo>
                  <a:lnTo>
                    <a:pt x="314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1456575" y="837625"/>
              <a:ext cx="107571" cy="1569538"/>
            </a:xfrm>
            <a:custGeom>
              <a:avLst/>
              <a:gdLst/>
              <a:ahLst/>
              <a:cxnLst/>
              <a:rect l="l" t="t" r="r" b="b"/>
              <a:pathLst>
                <a:path w="3710" h="54136" fill="none" extrusionOk="0">
                  <a:moveTo>
                    <a:pt x="1" y="54135"/>
                  </a:moveTo>
                  <a:lnTo>
                    <a:pt x="3709" y="50397"/>
                  </a:lnTo>
                  <a:lnTo>
                    <a:pt x="3709" y="37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1456575" y="837625"/>
              <a:ext cx="912212" cy="108432"/>
            </a:xfrm>
            <a:custGeom>
              <a:avLst/>
              <a:gdLst/>
              <a:ahLst/>
              <a:cxnLst/>
              <a:rect l="l" t="t" r="r" b="b"/>
              <a:pathLst>
                <a:path w="31461" h="3740" fill="none" extrusionOk="0">
                  <a:moveTo>
                    <a:pt x="1" y="1"/>
                  </a:moveTo>
                  <a:lnTo>
                    <a:pt x="3709" y="3739"/>
                  </a:lnTo>
                  <a:lnTo>
                    <a:pt x="31460" y="3739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2368719" y="872011"/>
              <a:ext cx="74053" cy="1426750"/>
            </a:xfrm>
            <a:custGeom>
              <a:avLst/>
              <a:gdLst/>
              <a:ahLst/>
              <a:cxnLst/>
              <a:rect l="l" t="t" r="r" b="b"/>
              <a:pathLst>
                <a:path w="2554" h="49211" fill="none" extrusionOk="0">
                  <a:moveTo>
                    <a:pt x="2554" y="0"/>
                  </a:moveTo>
                  <a:lnTo>
                    <a:pt x="0" y="2553"/>
                  </a:lnTo>
                  <a:lnTo>
                    <a:pt x="0" y="49211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1456575" y="2298789"/>
              <a:ext cx="1019725" cy="108432"/>
            </a:xfrm>
            <a:custGeom>
              <a:avLst/>
              <a:gdLst/>
              <a:ahLst/>
              <a:cxnLst/>
              <a:rect l="l" t="t" r="r" b="b"/>
              <a:pathLst>
                <a:path w="35169" h="3740" fill="none" extrusionOk="0">
                  <a:moveTo>
                    <a:pt x="3709" y="1"/>
                  </a:moveTo>
                  <a:lnTo>
                    <a:pt x="1" y="3739"/>
                  </a:lnTo>
                  <a:lnTo>
                    <a:pt x="35169" y="3739"/>
                  </a:lnTo>
                  <a:lnTo>
                    <a:pt x="32433" y="1004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22"/>
          <p:cNvGrpSpPr/>
          <p:nvPr/>
        </p:nvGrpSpPr>
        <p:grpSpPr>
          <a:xfrm>
            <a:off x="0" y="-312275"/>
            <a:ext cx="9144000" cy="678208"/>
            <a:chOff x="0" y="-312275"/>
            <a:chExt cx="9144000" cy="678208"/>
          </a:xfrm>
        </p:grpSpPr>
        <p:sp>
          <p:nvSpPr>
            <p:cNvPr id="1831" name="Google Shape;1831;p22"/>
            <p:cNvSpPr/>
            <p:nvPr/>
          </p:nvSpPr>
          <p:spPr>
            <a:xfrm>
              <a:off x="0" y="-312275"/>
              <a:ext cx="9144000" cy="678208"/>
            </a:xfrm>
            <a:custGeom>
              <a:avLst/>
              <a:gdLst/>
              <a:ahLst/>
              <a:cxnLst/>
              <a:rect l="l" t="t" r="r" b="b"/>
              <a:pathLst>
                <a:path w="285750" h="21194" extrusionOk="0">
                  <a:moveTo>
                    <a:pt x="0" y="0"/>
                  </a:moveTo>
                  <a:lnTo>
                    <a:pt x="0" y="21193"/>
                  </a:lnTo>
                  <a:lnTo>
                    <a:pt x="285750" y="2119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>
              <a:off x="0" y="242061"/>
              <a:ext cx="9144000" cy="123104"/>
            </a:xfrm>
            <a:custGeom>
              <a:avLst/>
              <a:gdLst/>
              <a:ahLst/>
              <a:cxnLst/>
              <a:rect l="l" t="t" r="r" b="b"/>
              <a:pathLst>
                <a:path w="285750" h="3847" extrusionOk="0">
                  <a:moveTo>
                    <a:pt x="0" y="1"/>
                  </a:moveTo>
                  <a:lnTo>
                    <a:pt x="0" y="3847"/>
                  </a:lnTo>
                  <a:lnTo>
                    <a:pt x="285750" y="3847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>
              <a:off x="9446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>
              <a:off x="44537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>
              <a:off x="79628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2"/>
            <p:cNvSpPr/>
            <p:nvPr/>
          </p:nvSpPr>
          <p:spPr>
            <a:xfrm>
              <a:off x="114716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>
              <a:off x="1498080" y="-197971"/>
              <a:ext cx="181376" cy="365792"/>
            </a:xfrm>
            <a:custGeom>
              <a:avLst/>
              <a:gdLst/>
              <a:ahLst/>
              <a:cxnLst/>
              <a:rect l="l" t="t" r="r" b="b"/>
              <a:pathLst>
                <a:path w="5668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68" y="11430"/>
                  </a:lnTo>
                  <a:lnTo>
                    <a:pt x="5668" y="2822"/>
                  </a:lnTo>
                  <a:cubicBezTo>
                    <a:pt x="5668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>
              <a:off x="184934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>
              <a:off x="220025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>
              <a:off x="255078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>
              <a:off x="2901696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5" y="11430"/>
                  </a:lnTo>
                  <a:lnTo>
                    <a:pt x="5655" y="2822"/>
                  </a:lnTo>
                  <a:cubicBezTo>
                    <a:pt x="5655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>
              <a:off x="325296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>
              <a:off x="360387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>
              <a:off x="3954752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>
              <a:off x="4305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>
              <a:off x="46569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>
              <a:off x="5007840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>
              <a:off x="5358752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>
              <a:off x="5709664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>
              <a:off x="60609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2"/>
            <p:cNvSpPr/>
            <p:nvPr/>
          </p:nvSpPr>
          <p:spPr>
            <a:xfrm>
              <a:off x="641184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2"/>
            <p:cNvSpPr/>
            <p:nvPr/>
          </p:nvSpPr>
          <p:spPr>
            <a:xfrm>
              <a:off x="676236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3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>
              <a:off x="711324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4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>
              <a:off x="7464160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74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>
              <a:off x="7815424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3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82" y="0"/>
                    <a:pt x="2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>
              <a:off x="8166336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22" y="0"/>
                  </a:moveTo>
                  <a:cubicBezTo>
                    <a:pt x="1263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2"/>
            <p:cNvSpPr/>
            <p:nvPr/>
          </p:nvSpPr>
          <p:spPr>
            <a:xfrm>
              <a:off x="8517248" y="-197971"/>
              <a:ext cx="180992" cy="365792"/>
            </a:xfrm>
            <a:custGeom>
              <a:avLst/>
              <a:gdLst/>
              <a:ahLst/>
              <a:cxnLst/>
              <a:rect l="l" t="t" r="r" b="b"/>
              <a:pathLst>
                <a:path w="5656" h="11431" extrusionOk="0">
                  <a:moveTo>
                    <a:pt x="2834" y="0"/>
                  </a:moveTo>
                  <a:cubicBezTo>
                    <a:pt x="1262" y="0"/>
                    <a:pt x="0" y="1262"/>
                    <a:pt x="0" y="2822"/>
                  </a:cubicBezTo>
                  <a:lnTo>
                    <a:pt x="0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2"/>
            <p:cNvSpPr/>
            <p:nvPr/>
          </p:nvSpPr>
          <p:spPr>
            <a:xfrm>
              <a:off x="8868128" y="-197971"/>
              <a:ext cx="181024" cy="365792"/>
            </a:xfrm>
            <a:custGeom>
              <a:avLst/>
              <a:gdLst/>
              <a:ahLst/>
              <a:cxnLst/>
              <a:rect l="l" t="t" r="r" b="b"/>
              <a:pathLst>
                <a:path w="5657" h="11431" extrusionOk="0">
                  <a:moveTo>
                    <a:pt x="2835" y="0"/>
                  </a:moveTo>
                  <a:cubicBezTo>
                    <a:pt x="1275" y="0"/>
                    <a:pt x="1" y="1262"/>
                    <a:pt x="1" y="2822"/>
                  </a:cubicBezTo>
                  <a:lnTo>
                    <a:pt x="1" y="11430"/>
                  </a:lnTo>
                  <a:lnTo>
                    <a:pt x="5656" y="11430"/>
                  </a:lnTo>
                  <a:lnTo>
                    <a:pt x="5656" y="2822"/>
                  </a:lnTo>
                  <a:cubicBezTo>
                    <a:pt x="5656" y="1262"/>
                    <a:pt x="4394" y="0"/>
                    <a:pt x="2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22"/>
          <p:cNvGrpSpPr/>
          <p:nvPr/>
        </p:nvGrpSpPr>
        <p:grpSpPr>
          <a:xfrm>
            <a:off x="0" y="4795400"/>
            <a:ext cx="9144000" cy="355733"/>
            <a:chOff x="0" y="4795400"/>
            <a:chExt cx="9144000" cy="355733"/>
          </a:xfrm>
        </p:grpSpPr>
        <p:sp>
          <p:nvSpPr>
            <p:cNvPr id="1860" name="Google Shape;1860;p22"/>
            <p:cNvSpPr/>
            <p:nvPr/>
          </p:nvSpPr>
          <p:spPr>
            <a:xfrm>
              <a:off x="0" y="4795400"/>
              <a:ext cx="9144000" cy="355733"/>
            </a:xfrm>
            <a:custGeom>
              <a:avLst/>
              <a:gdLst/>
              <a:ahLst/>
              <a:cxnLst/>
              <a:rect l="l" t="t" r="r" b="b"/>
              <a:pathLst>
                <a:path w="285750" h="10442" extrusionOk="0">
                  <a:moveTo>
                    <a:pt x="0" y="0"/>
                  </a:moveTo>
                  <a:lnTo>
                    <a:pt x="0" y="10442"/>
                  </a:lnTo>
                  <a:lnTo>
                    <a:pt x="285750" y="1044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0" y="4840402"/>
              <a:ext cx="9144000" cy="310730"/>
            </a:xfrm>
            <a:custGeom>
              <a:avLst/>
              <a:gdLst/>
              <a:ahLst/>
              <a:cxnLst/>
              <a:rect l="l" t="t" r="r" b="b"/>
              <a:pathLst>
                <a:path w="285750" h="9121" extrusionOk="0">
                  <a:moveTo>
                    <a:pt x="0" y="1"/>
                  </a:moveTo>
                  <a:lnTo>
                    <a:pt x="0" y="9121"/>
                  </a:lnTo>
                  <a:lnTo>
                    <a:pt x="285750" y="9121"/>
                  </a:lnTo>
                  <a:lnTo>
                    <a:pt x="2857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2" name="Google Shape;1862;p22"/>
          <p:cNvGrpSpPr/>
          <p:nvPr/>
        </p:nvGrpSpPr>
        <p:grpSpPr>
          <a:xfrm>
            <a:off x="563565" y="3172359"/>
            <a:ext cx="907999" cy="1765175"/>
            <a:chOff x="1120850" y="3537818"/>
            <a:chExt cx="753464" cy="1464754"/>
          </a:xfrm>
        </p:grpSpPr>
        <p:sp>
          <p:nvSpPr>
            <p:cNvPr id="1863" name="Google Shape;1863;p22"/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22"/>
          <p:cNvGrpSpPr/>
          <p:nvPr/>
        </p:nvGrpSpPr>
        <p:grpSpPr>
          <a:xfrm>
            <a:off x="7443125" y="365925"/>
            <a:ext cx="753499" cy="4636652"/>
            <a:chOff x="8054025" y="253425"/>
            <a:chExt cx="753499" cy="4636652"/>
          </a:xfrm>
        </p:grpSpPr>
        <p:sp>
          <p:nvSpPr>
            <p:cNvPr id="1876" name="Google Shape;1876;p22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2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2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2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2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2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22"/>
          <p:cNvGrpSpPr/>
          <p:nvPr/>
        </p:nvGrpSpPr>
        <p:grpSpPr>
          <a:xfrm>
            <a:off x="8430775" y="365925"/>
            <a:ext cx="753499" cy="4636652"/>
            <a:chOff x="8054025" y="253425"/>
            <a:chExt cx="753499" cy="4636652"/>
          </a:xfrm>
        </p:grpSpPr>
        <p:sp>
          <p:nvSpPr>
            <p:cNvPr id="1947" name="Google Shape;1947;p22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7" name="Google Shape;2017;p22"/>
          <p:cNvGrpSpPr/>
          <p:nvPr/>
        </p:nvGrpSpPr>
        <p:grpSpPr>
          <a:xfrm flipH="1">
            <a:off x="87783" y="1387990"/>
            <a:ext cx="1069433" cy="678191"/>
            <a:chOff x="660950" y="1407175"/>
            <a:chExt cx="1062738" cy="673945"/>
          </a:xfrm>
        </p:grpSpPr>
        <p:sp>
          <p:nvSpPr>
            <p:cNvPr id="2018" name="Google Shape;2018;p22"/>
            <p:cNvSpPr/>
            <p:nvPr/>
          </p:nvSpPr>
          <p:spPr>
            <a:xfrm>
              <a:off x="660950" y="1435007"/>
              <a:ext cx="1062738" cy="646113"/>
            </a:xfrm>
            <a:custGeom>
              <a:avLst/>
              <a:gdLst/>
              <a:ahLst/>
              <a:cxnLst/>
              <a:rect l="l" t="t" r="r" b="b"/>
              <a:pathLst>
                <a:path w="39518" h="24028" extrusionOk="0">
                  <a:moveTo>
                    <a:pt x="20420" y="1"/>
                  </a:moveTo>
                  <a:cubicBezTo>
                    <a:pt x="17455" y="1"/>
                    <a:pt x="15121" y="1668"/>
                    <a:pt x="13978" y="4061"/>
                  </a:cubicBezTo>
                  <a:cubicBezTo>
                    <a:pt x="13359" y="3811"/>
                    <a:pt x="12692" y="3668"/>
                    <a:pt x="11978" y="3668"/>
                  </a:cubicBezTo>
                  <a:cubicBezTo>
                    <a:pt x="9180" y="3668"/>
                    <a:pt x="6918" y="5871"/>
                    <a:pt x="6787" y="8621"/>
                  </a:cubicBezTo>
                  <a:cubicBezTo>
                    <a:pt x="6394" y="8526"/>
                    <a:pt x="6013" y="8490"/>
                    <a:pt x="5596" y="8490"/>
                  </a:cubicBezTo>
                  <a:cubicBezTo>
                    <a:pt x="2513" y="8490"/>
                    <a:pt x="0" y="10990"/>
                    <a:pt x="0" y="14086"/>
                  </a:cubicBezTo>
                  <a:cubicBezTo>
                    <a:pt x="0" y="17182"/>
                    <a:pt x="2501" y="19682"/>
                    <a:pt x="5596" y="19682"/>
                  </a:cubicBezTo>
                  <a:cubicBezTo>
                    <a:pt x="8692" y="19682"/>
                    <a:pt x="7097" y="19515"/>
                    <a:pt x="7763" y="19229"/>
                  </a:cubicBezTo>
                  <a:lnTo>
                    <a:pt x="7763" y="19229"/>
                  </a:lnTo>
                  <a:cubicBezTo>
                    <a:pt x="8775" y="21825"/>
                    <a:pt x="11299" y="23670"/>
                    <a:pt x="14252" y="23670"/>
                  </a:cubicBezTo>
                  <a:cubicBezTo>
                    <a:pt x="17217" y="23670"/>
                    <a:pt x="17645" y="22992"/>
                    <a:pt x="18884" y="21908"/>
                  </a:cubicBezTo>
                  <a:cubicBezTo>
                    <a:pt x="20181" y="23218"/>
                    <a:pt x="21967" y="24028"/>
                    <a:pt x="23944" y="24028"/>
                  </a:cubicBezTo>
                  <a:cubicBezTo>
                    <a:pt x="25920" y="24028"/>
                    <a:pt x="28540" y="22801"/>
                    <a:pt x="29826" y="20932"/>
                  </a:cubicBezTo>
                  <a:cubicBezTo>
                    <a:pt x="30623" y="21242"/>
                    <a:pt x="31492" y="21408"/>
                    <a:pt x="32385" y="21408"/>
                  </a:cubicBezTo>
                  <a:cubicBezTo>
                    <a:pt x="36326" y="21408"/>
                    <a:pt x="39517" y="18205"/>
                    <a:pt x="39517" y="14276"/>
                  </a:cubicBezTo>
                  <a:cubicBezTo>
                    <a:pt x="39517" y="10347"/>
                    <a:pt x="36731" y="7573"/>
                    <a:pt x="33171" y="7192"/>
                  </a:cubicBezTo>
                  <a:lnTo>
                    <a:pt x="33183" y="7192"/>
                  </a:lnTo>
                  <a:cubicBezTo>
                    <a:pt x="32945" y="5216"/>
                    <a:pt x="31278" y="3680"/>
                    <a:pt x="29242" y="3680"/>
                  </a:cubicBezTo>
                  <a:cubicBezTo>
                    <a:pt x="27206" y="3680"/>
                    <a:pt x="27635" y="3930"/>
                    <a:pt x="26992" y="4382"/>
                  </a:cubicBezTo>
                  <a:cubicBezTo>
                    <a:pt x="25908" y="1799"/>
                    <a:pt x="23384" y="1"/>
                    <a:pt x="2042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661273" y="1663610"/>
              <a:ext cx="275056" cy="300980"/>
            </a:xfrm>
            <a:custGeom>
              <a:avLst/>
              <a:gdLst/>
              <a:ahLst/>
              <a:cxnLst/>
              <a:rect l="l" t="t" r="r" b="b"/>
              <a:pathLst>
                <a:path w="10228" h="11193" fill="none" extrusionOk="0">
                  <a:moveTo>
                    <a:pt x="6501" y="8264"/>
                  </a:moveTo>
                  <a:cubicBezTo>
                    <a:pt x="4334" y="8633"/>
                    <a:pt x="3227" y="4585"/>
                    <a:pt x="6299" y="3775"/>
                  </a:cubicBezTo>
                  <a:cubicBezTo>
                    <a:pt x="8156" y="3287"/>
                    <a:pt x="9632" y="4537"/>
                    <a:pt x="9942" y="6502"/>
                  </a:cubicBezTo>
                  <a:cubicBezTo>
                    <a:pt x="10228" y="8323"/>
                    <a:pt x="8692" y="11193"/>
                    <a:pt x="5596" y="11193"/>
                  </a:cubicBezTo>
                  <a:cubicBezTo>
                    <a:pt x="2501" y="11193"/>
                    <a:pt x="0" y="8692"/>
                    <a:pt x="0" y="5597"/>
                  </a:cubicBezTo>
                  <a:cubicBezTo>
                    <a:pt x="0" y="2501"/>
                    <a:pt x="2501" y="1"/>
                    <a:pt x="5596" y="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1007367" y="1407175"/>
              <a:ext cx="290762" cy="364037"/>
            </a:xfrm>
            <a:custGeom>
              <a:avLst/>
              <a:gdLst/>
              <a:ahLst/>
              <a:cxnLst/>
              <a:rect l="l" t="t" r="r" b="b"/>
              <a:pathLst>
                <a:path w="10812" h="13538" fill="none" extrusionOk="0">
                  <a:moveTo>
                    <a:pt x="5930" y="9918"/>
                  </a:moveTo>
                  <a:cubicBezTo>
                    <a:pt x="3847" y="9227"/>
                    <a:pt x="4799" y="5132"/>
                    <a:pt x="7883" y="5870"/>
                  </a:cubicBezTo>
                  <a:cubicBezTo>
                    <a:pt x="9752" y="6334"/>
                    <a:pt x="10455" y="8132"/>
                    <a:pt x="9788" y="10013"/>
                  </a:cubicBezTo>
                  <a:cubicBezTo>
                    <a:pt x="9169" y="11740"/>
                    <a:pt x="6454" y="13537"/>
                    <a:pt x="3728" y="12061"/>
                  </a:cubicBezTo>
                  <a:cubicBezTo>
                    <a:pt x="1013" y="10597"/>
                    <a:pt x="1" y="7203"/>
                    <a:pt x="1477" y="4489"/>
                  </a:cubicBezTo>
                  <a:cubicBezTo>
                    <a:pt x="2954" y="1786"/>
                    <a:pt x="6895" y="0"/>
                    <a:pt x="10812" y="1857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1354779" y="1713251"/>
              <a:ext cx="306763" cy="320502"/>
            </a:xfrm>
            <a:custGeom>
              <a:avLst/>
              <a:gdLst/>
              <a:ahLst/>
              <a:cxnLst/>
              <a:rect l="l" t="t" r="r" b="b"/>
              <a:pathLst>
                <a:path w="11407" h="11919" fill="none" extrusionOk="0">
                  <a:moveTo>
                    <a:pt x="4560" y="3358"/>
                  </a:moveTo>
                  <a:cubicBezTo>
                    <a:pt x="2941" y="4596"/>
                    <a:pt x="5084" y="7966"/>
                    <a:pt x="7549" y="6382"/>
                  </a:cubicBezTo>
                  <a:cubicBezTo>
                    <a:pt x="9049" y="5430"/>
                    <a:pt x="9097" y="3620"/>
                    <a:pt x="7918" y="2155"/>
                  </a:cubicBezTo>
                  <a:cubicBezTo>
                    <a:pt x="6834" y="798"/>
                    <a:pt x="3858" y="0"/>
                    <a:pt x="1941" y="2108"/>
                  </a:cubicBezTo>
                  <a:cubicBezTo>
                    <a:pt x="0" y="4215"/>
                    <a:pt x="179" y="7525"/>
                    <a:pt x="2346" y="9513"/>
                  </a:cubicBezTo>
                  <a:cubicBezTo>
                    <a:pt x="4501" y="11490"/>
                    <a:pt x="8537" y="11919"/>
                    <a:pt x="11406" y="912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22"/>
          <p:cNvGrpSpPr/>
          <p:nvPr/>
        </p:nvGrpSpPr>
        <p:grpSpPr>
          <a:xfrm flipH="1">
            <a:off x="7742308" y="2580621"/>
            <a:ext cx="753481" cy="477827"/>
            <a:chOff x="660950" y="1407175"/>
            <a:chExt cx="1062738" cy="673945"/>
          </a:xfrm>
        </p:grpSpPr>
        <p:sp>
          <p:nvSpPr>
            <p:cNvPr id="2023" name="Google Shape;2023;p22"/>
            <p:cNvSpPr/>
            <p:nvPr/>
          </p:nvSpPr>
          <p:spPr>
            <a:xfrm>
              <a:off x="660950" y="1435007"/>
              <a:ext cx="1062738" cy="646113"/>
            </a:xfrm>
            <a:custGeom>
              <a:avLst/>
              <a:gdLst/>
              <a:ahLst/>
              <a:cxnLst/>
              <a:rect l="l" t="t" r="r" b="b"/>
              <a:pathLst>
                <a:path w="39518" h="24028" extrusionOk="0">
                  <a:moveTo>
                    <a:pt x="20420" y="1"/>
                  </a:moveTo>
                  <a:cubicBezTo>
                    <a:pt x="17455" y="1"/>
                    <a:pt x="15121" y="1668"/>
                    <a:pt x="13978" y="4061"/>
                  </a:cubicBezTo>
                  <a:cubicBezTo>
                    <a:pt x="13359" y="3811"/>
                    <a:pt x="12692" y="3668"/>
                    <a:pt x="11978" y="3668"/>
                  </a:cubicBezTo>
                  <a:cubicBezTo>
                    <a:pt x="9180" y="3668"/>
                    <a:pt x="6918" y="5871"/>
                    <a:pt x="6787" y="8621"/>
                  </a:cubicBezTo>
                  <a:cubicBezTo>
                    <a:pt x="6394" y="8526"/>
                    <a:pt x="6013" y="8490"/>
                    <a:pt x="5596" y="8490"/>
                  </a:cubicBezTo>
                  <a:cubicBezTo>
                    <a:pt x="2513" y="8490"/>
                    <a:pt x="0" y="10990"/>
                    <a:pt x="0" y="14086"/>
                  </a:cubicBezTo>
                  <a:cubicBezTo>
                    <a:pt x="0" y="17182"/>
                    <a:pt x="2501" y="19682"/>
                    <a:pt x="5596" y="19682"/>
                  </a:cubicBezTo>
                  <a:cubicBezTo>
                    <a:pt x="8692" y="19682"/>
                    <a:pt x="7097" y="19515"/>
                    <a:pt x="7763" y="19229"/>
                  </a:cubicBezTo>
                  <a:lnTo>
                    <a:pt x="7763" y="19229"/>
                  </a:lnTo>
                  <a:cubicBezTo>
                    <a:pt x="8775" y="21825"/>
                    <a:pt x="11299" y="23670"/>
                    <a:pt x="14252" y="23670"/>
                  </a:cubicBezTo>
                  <a:cubicBezTo>
                    <a:pt x="17217" y="23670"/>
                    <a:pt x="17645" y="22992"/>
                    <a:pt x="18884" y="21908"/>
                  </a:cubicBezTo>
                  <a:cubicBezTo>
                    <a:pt x="20181" y="23218"/>
                    <a:pt x="21967" y="24028"/>
                    <a:pt x="23944" y="24028"/>
                  </a:cubicBezTo>
                  <a:cubicBezTo>
                    <a:pt x="25920" y="24028"/>
                    <a:pt x="28540" y="22801"/>
                    <a:pt x="29826" y="20932"/>
                  </a:cubicBezTo>
                  <a:cubicBezTo>
                    <a:pt x="30623" y="21242"/>
                    <a:pt x="31492" y="21408"/>
                    <a:pt x="32385" y="21408"/>
                  </a:cubicBezTo>
                  <a:cubicBezTo>
                    <a:pt x="36326" y="21408"/>
                    <a:pt x="39517" y="18205"/>
                    <a:pt x="39517" y="14276"/>
                  </a:cubicBezTo>
                  <a:cubicBezTo>
                    <a:pt x="39517" y="10347"/>
                    <a:pt x="36731" y="7573"/>
                    <a:pt x="33171" y="7192"/>
                  </a:cubicBezTo>
                  <a:lnTo>
                    <a:pt x="33183" y="7192"/>
                  </a:lnTo>
                  <a:cubicBezTo>
                    <a:pt x="32945" y="5216"/>
                    <a:pt x="31278" y="3680"/>
                    <a:pt x="29242" y="3680"/>
                  </a:cubicBezTo>
                  <a:cubicBezTo>
                    <a:pt x="27206" y="3680"/>
                    <a:pt x="27635" y="3930"/>
                    <a:pt x="26992" y="4382"/>
                  </a:cubicBezTo>
                  <a:cubicBezTo>
                    <a:pt x="25908" y="1799"/>
                    <a:pt x="23384" y="1"/>
                    <a:pt x="2042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661273" y="1663610"/>
              <a:ext cx="275056" cy="300980"/>
            </a:xfrm>
            <a:custGeom>
              <a:avLst/>
              <a:gdLst/>
              <a:ahLst/>
              <a:cxnLst/>
              <a:rect l="l" t="t" r="r" b="b"/>
              <a:pathLst>
                <a:path w="10228" h="11193" fill="none" extrusionOk="0">
                  <a:moveTo>
                    <a:pt x="6501" y="8264"/>
                  </a:moveTo>
                  <a:cubicBezTo>
                    <a:pt x="4334" y="8633"/>
                    <a:pt x="3227" y="4585"/>
                    <a:pt x="6299" y="3775"/>
                  </a:cubicBezTo>
                  <a:cubicBezTo>
                    <a:pt x="8156" y="3287"/>
                    <a:pt x="9632" y="4537"/>
                    <a:pt x="9942" y="6502"/>
                  </a:cubicBezTo>
                  <a:cubicBezTo>
                    <a:pt x="10228" y="8323"/>
                    <a:pt x="8692" y="11193"/>
                    <a:pt x="5596" y="11193"/>
                  </a:cubicBezTo>
                  <a:cubicBezTo>
                    <a:pt x="2501" y="11193"/>
                    <a:pt x="0" y="8692"/>
                    <a:pt x="0" y="5597"/>
                  </a:cubicBezTo>
                  <a:cubicBezTo>
                    <a:pt x="0" y="2501"/>
                    <a:pt x="2501" y="1"/>
                    <a:pt x="5596" y="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1007367" y="1407175"/>
              <a:ext cx="290762" cy="364037"/>
            </a:xfrm>
            <a:custGeom>
              <a:avLst/>
              <a:gdLst/>
              <a:ahLst/>
              <a:cxnLst/>
              <a:rect l="l" t="t" r="r" b="b"/>
              <a:pathLst>
                <a:path w="10812" h="13538" fill="none" extrusionOk="0">
                  <a:moveTo>
                    <a:pt x="5930" y="9918"/>
                  </a:moveTo>
                  <a:cubicBezTo>
                    <a:pt x="3847" y="9227"/>
                    <a:pt x="4799" y="5132"/>
                    <a:pt x="7883" y="5870"/>
                  </a:cubicBezTo>
                  <a:cubicBezTo>
                    <a:pt x="9752" y="6334"/>
                    <a:pt x="10455" y="8132"/>
                    <a:pt x="9788" y="10013"/>
                  </a:cubicBezTo>
                  <a:cubicBezTo>
                    <a:pt x="9169" y="11740"/>
                    <a:pt x="6454" y="13537"/>
                    <a:pt x="3728" y="12061"/>
                  </a:cubicBezTo>
                  <a:cubicBezTo>
                    <a:pt x="1013" y="10597"/>
                    <a:pt x="1" y="7203"/>
                    <a:pt x="1477" y="4489"/>
                  </a:cubicBezTo>
                  <a:cubicBezTo>
                    <a:pt x="2954" y="1786"/>
                    <a:pt x="6895" y="0"/>
                    <a:pt x="10812" y="1857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1354779" y="1713251"/>
              <a:ext cx="306763" cy="320502"/>
            </a:xfrm>
            <a:custGeom>
              <a:avLst/>
              <a:gdLst/>
              <a:ahLst/>
              <a:cxnLst/>
              <a:rect l="l" t="t" r="r" b="b"/>
              <a:pathLst>
                <a:path w="11407" h="11919" fill="none" extrusionOk="0">
                  <a:moveTo>
                    <a:pt x="4560" y="3358"/>
                  </a:moveTo>
                  <a:cubicBezTo>
                    <a:pt x="2941" y="4596"/>
                    <a:pt x="5084" y="7966"/>
                    <a:pt x="7549" y="6382"/>
                  </a:cubicBezTo>
                  <a:cubicBezTo>
                    <a:pt x="9049" y="5430"/>
                    <a:pt x="9097" y="3620"/>
                    <a:pt x="7918" y="2155"/>
                  </a:cubicBezTo>
                  <a:cubicBezTo>
                    <a:pt x="6834" y="798"/>
                    <a:pt x="3858" y="0"/>
                    <a:pt x="1941" y="2108"/>
                  </a:cubicBezTo>
                  <a:cubicBezTo>
                    <a:pt x="0" y="4215"/>
                    <a:pt x="179" y="7525"/>
                    <a:pt x="2346" y="9513"/>
                  </a:cubicBezTo>
                  <a:cubicBezTo>
                    <a:pt x="4501" y="11490"/>
                    <a:pt x="8537" y="11919"/>
                    <a:pt x="11406" y="9121"/>
                  </a:cubicBezTo>
                </a:path>
              </a:pathLst>
            </a:custGeom>
            <a:noFill/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rante"/>
              <a:buNone/>
              <a:defRPr sz="3500">
                <a:solidFill>
                  <a:schemeClr val="dk1"/>
                </a:solidFill>
                <a:latin typeface="Amarante"/>
                <a:ea typeface="Amarante"/>
                <a:cs typeface="Amarante"/>
                <a:sym typeface="Amaran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65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" name="Google Shape;2037;p26"/>
          <p:cNvGrpSpPr/>
          <p:nvPr/>
        </p:nvGrpSpPr>
        <p:grpSpPr>
          <a:xfrm>
            <a:off x="5854261" y="3259087"/>
            <a:ext cx="1075805" cy="1660131"/>
            <a:chOff x="8054300" y="3342450"/>
            <a:chExt cx="1075805" cy="1660131"/>
          </a:xfrm>
        </p:grpSpPr>
        <p:sp>
          <p:nvSpPr>
            <p:cNvPr id="2038" name="Google Shape;2038;p26"/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6"/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6"/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6"/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8" name="Google Shape;2048;p26"/>
          <p:cNvSpPr txBox="1">
            <a:spLocks noGrp="1"/>
          </p:cNvSpPr>
          <p:nvPr>
            <p:ph type="ctrTitle"/>
          </p:nvPr>
        </p:nvSpPr>
        <p:spPr>
          <a:xfrm>
            <a:off x="713225" y="976751"/>
            <a:ext cx="5788500" cy="1474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6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力量微小的教會</a:t>
            </a:r>
            <a:endParaRPr sz="6000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50" name="Google Shape;2050;p26"/>
          <p:cNvGrpSpPr/>
          <p:nvPr/>
        </p:nvGrpSpPr>
        <p:grpSpPr>
          <a:xfrm>
            <a:off x="4922798" y="3454869"/>
            <a:ext cx="753464" cy="1464754"/>
            <a:chOff x="1120850" y="3537818"/>
            <a:chExt cx="753464" cy="1464754"/>
          </a:xfrm>
        </p:grpSpPr>
        <p:sp>
          <p:nvSpPr>
            <p:cNvPr id="2051" name="Google Shape;2051;p26"/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6"/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6"/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6"/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6"/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26"/>
          <p:cNvGrpSpPr/>
          <p:nvPr/>
        </p:nvGrpSpPr>
        <p:grpSpPr>
          <a:xfrm>
            <a:off x="5438523" y="4190640"/>
            <a:ext cx="714488" cy="728983"/>
            <a:chOff x="7260025" y="4273589"/>
            <a:chExt cx="714488" cy="728983"/>
          </a:xfrm>
        </p:grpSpPr>
        <p:sp>
          <p:nvSpPr>
            <p:cNvPr id="2074" name="Google Shape;2074;p26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6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2" name="Google Shape;2082;p26"/>
          <p:cNvGrpSpPr/>
          <p:nvPr/>
        </p:nvGrpSpPr>
        <p:grpSpPr>
          <a:xfrm>
            <a:off x="7221024" y="633858"/>
            <a:ext cx="753499" cy="4369117"/>
            <a:chOff x="8054025" y="253425"/>
            <a:chExt cx="753499" cy="4636652"/>
          </a:xfrm>
        </p:grpSpPr>
        <p:sp>
          <p:nvSpPr>
            <p:cNvPr id="2083" name="Google Shape;2083;p26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6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26"/>
          <p:cNvGrpSpPr/>
          <p:nvPr/>
        </p:nvGrpSpPr>
        <p:grpSpPr>
          <a:xfrm>
            <a:off x="283065" y="3839559"/>
            <a:ext cx="1062729" cy="1084290"/>
            <a:chOff x="7260025" y="4273589"/>
            <a:chExt cx="714488" cy="728983"/>
          </a:xfrm>
        </p:grpSpPr>
        <p:sp>
          <p:nvSpPr>
            <p:cNvPr id="2154" name="Google Shape;2154;p26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26"/>
          <p:cNvGrpSpPr/>
          <p:nvPr/>
        </p:nvGrpSpPr>
        <p:grpSpPr>
          <a:xfrm>
            <a:off x="1345803" y="3952277"/>
            <a:ext cx="593561" cy="971582"/>
            <a:chOff x="985700" y="4031052"/>
            <a:chExt cx="593561" cy="971582"/>
          </a:xfrm>
        </p:grpSpPr>
        <p:sp>
          <p:nvSpPr>
            <p:cNvPr id="2168" name="Google Shape;2168;p26"/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副標題 2">
            <a:extLst>
              <a:ext uri="{FF2B5EF4-FFF2-40B4-BE49-F238E27FC236}">
                <a16:creationId xmlns:a16="http://schemas.microsoft.com/office/drawing/2014/main" id="{36579E06-5C57-5038-CFAD-E419A096A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22" y="2797540"/>
            <a:ext cx="5788500" cy="3936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啟示錄</a:t>
            </a:r>
            <a:r>
              <a:rPr lang="en-HK" altLang="zh-TW" sz="4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3:7-1</a:t>
            </a:r>
            <a:r>
              <a:rPr lang="en-US" altLang="zh-TW" sz="4000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lang="en-HK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>
          <a:extLst>
            <a:ext uri="{FF2B5EF4-FFF2-40B4-BE49-F238E27FC236}">
              <a16:creationId xmlns:a16="http://schemas.microsoft.com/office/drawing/2014/main" id="{7AC40982-E9FB-C510-001C-74BB83CA2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31">
            <a:extLst>
              <a:ext uri="{FF2B5EF4-FFF2-40B4-BE49-F238E27FC236}">
                <a16:creationId xmlns:a16="http://schemas.microsoft.com/office/drawing/2014/main" id="{A12E0EDF-2C2F-FC1A-1DA0-D7E4831818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585" y="1600839"/>
            <a:ext cx="7233857" cy="274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spcBef>
                <a:spcPts val="600"/>
              </a:spcBef>
              <a:buNone/>
            </a:pPr>
            <a:r>
              <a:rPr lang="zh-TW" sz="24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sz="24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看哪！從撒但的一黨，就是自稱是猶太人，其實不是猶太人，而是說謊的人中，我要使他們一些人來在你腳前下拜，並且知道我已經愛了你。</a:t>
            </a:r>
            <a:endParaRPr lang="en-HK" sz="2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buNone/>
            </a:pPr>
            <a:r>
              <a:rPr lang="zh-TW" sz="24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sz="24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你既然遵守了我忍耐的道，我也必定保守你脫離那試煉的時候；這就是那將要臨到普天下，來試煉住在地上的人的時候。</a:t>
            </a:r>
            <a:endParaRPr lang="en-HK" sz="2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2433" name="Google Shape;2433;p31">
            <a:extLst>
              <a:ext uri="{FF2B5EF4-FFF2-40B4-BE49-F238E27FC236}">
                <a16:creationId xmlns:a16="http://schemas.microsoft.com/office/drawing/2014/main" id="{48C4096D-AF79-4093-F6C7-C22DACFCBAF1}"/>
              </a:ext>
            </a:extLst>
          </p:cNvPr>
          <p:cNvGrpSpPr/>
          <p:nvPr/>
        </p:nvGrpSpPr>
        <p:grpSpPr>
          <a:xfrm>
            <a:off x="7670457" y="3839604"/>
            <a:ext cx="753494" cy="1162756"/>
            <a:chOff x="8054300" y="3342450"/>
            <a:chExt cx="1075805" cy="1660131"/>
          </a:xfrm>
        </p:grpSpPr>
        <p:sp>
          <p:nvSpPr>
            <p:cNvPr id="2434" name="Google Shape;2434;p31">
              <a:extLst>
                <a:ext uri="{FF2B5EF4-FFF2-40B4-BE49-F238E27FC236}">
                  <a16:creationId xmlns:a16="http://schemas.microsoft.com/office/drawing/2014/main" id="{69B7D054-B2DA-D9D9-AFB0-53FC0C34C462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>
              <a:extLst>
                <a:ext uri="{FF2B5EF4-FFF2-40B4-BE49-F238E27FC236}">
                  <a16:creationId xmlns:a16="http://schemas.microsoft.com/office/drawing/2014/main" id="{CA7A1378-E1CA-EFA8-D4FA-7FE989D0D283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>
              <a:extLst>
                <a:ext uri="{FF2B5EF4-FFF2-40B4-BE49-F238E27FC236}">
                  <a16:creationId xmlns:a16="http://schemas.microsoft.com/office/drawing/2014/main" id="{A4600B4D-A605-1851-ACE6-E58D8A073F85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>
              <a:extLst>
                <a:ext uri="{FF2B5EF4-FFF2-40B4-BE49-F238E27FC236}">
                  <a16:creationId xmlns:a16="http://schemas.microsoft.com/office/drawing/2014/main" id="{499B5AD3-A963-9B98-D545-0C2E81A4272A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>
              <a:extLst>
                <a:ext uri="{FF2B5EF4-FFF2-40B4-BE49-F238E27FC236}">
                  <a16:creationId xmlns:a16="http://schemas.microsoft.com/office/drawing/2014/main" id="{A79DE4D0-4C10-950B-F8DA-3831CCDDBBF8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>
              <a:extLst>
                <a:ext uri="{FF2B5EF4-FFF2-40B4-BE49-F238E27FC236}">
                  <a16:creationId xmlns:a16="http://schemas.microsoft.com/office/drawing/2014/main" id="{96DB0A4B-4880-43C3-9D44-4322A3D12B43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>
              <a:extLst>
                <a:ext uri="{FF2B5EF4-FFF2-40B4-BE49-F238E27FC236}">
                  <a16:creationId xmlns:a16="http://schemas.microsoft.com/office/drawing/2014/main" id="{E5E82BC6-9F6A-FFCB-A5A5-37888F19A80A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>
              <a:extLst>
                <a:ext uri="{FF2B5EF4-FFF2-40B4-BE49-F238E27FC236}">
                  <a16:creationId xmlns:a16="http://schemas.microsoft.com/office/drawing/2014/main" id="{66C7DD17-CB62-A8DE-CEF8-B7B0B9B9AE6E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>
              <a:extLst>
                <a:ext uri="{FF2B5EF4-FFF2-40B4-BE49-F238E27FC236}">
                  <a16:creationId xmlns:a16="http://schemas.microsoft.com/office/drawing/2014/main" id="{F00422E2-49B1-94FA-F833-EECF078C1E05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>
              <a:extLst>
                <a:ext uri="{FF2B5EF4-FFF2-40B4-BE49-F238E27FC236}">
                  <a16:creationId xmlns:a16="http://schemas.microsoft.com/office/drawing/2014/main" id="{1FCD522F-3FC3-8025-D667-8BD1A5808947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31">
            <a:extLst>
              <a:ext uri="{FF2B5EF4-FFF2-40B4-BE49-F238E27FC236}">
                <a16:creationId xmlns:a16="http://schemas.microsoft.com/office/drawing/2014/main" id="{EED19153-5CE7-A74F-B8B7-44B5E0441D20}"/>
              </a:ext>
            </a:extLst>
          </p:cNvPr>
          <p:cNvGrpSpPr/>
          <p:nvPr/>
        </p:nvGrpSpPr>
        <p:grpSpPr>
          <a:xfrm>
            <a:off x="279449" y="4255890"/>
            <a:ext cx="665546" cy="679048"/>
            <a:chOff x="7260025" y="4273589"/>
            <a:chExt cx="714488" cy="728983"/>
          </a:xfrm>
        </p:grpSpPr>
        <p:sp>
          <p:nvSpPr>
            <p:cNvPr id="2445" name="Google Shape;2445;p31">
              <a:extLst>
                <a:ext uri="{FF2B5EF4-FFF2-40B4-BE49-F238E27FC236}">
                  <a16:creationId xmlns:a16="http://schemas.microsoft.com/office/drawing/2014/main" id="{D15728AC-C6C5-D4E0-85FF-C4C6066B1A35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>
              <a:extLst>
                <a:ext uri="{FF2B5EF4-FFF2-40B4-BE49-F238E27FC236}">
                  <a16:creationId xmlns:a16="http://schemas.microsoft.com/office/drawing/2014/main" id="{4B190262-F283-A5FE-CC0D-83C19E6FCC91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>
              <a:extLst>
                <a:ext uri="{FF2B5EF4-FFF2-40B4-BE49-F238E27FC236}">
                  <a16:creationId xmlns:a16="http://schemas.microsoft.com/office/drawing/2014/main" id="{75FA8281-1715-3D5C-30F0-8BB1B83A958B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>
              <a:extLst>
                <a:ext uri="{FF2B5EF4-FFF2-40B4-BE49-F238E27FC236}">
                  <a16:creationId xmlns:a16="http://schemas.microsoft.com/office/drawing/2014/main" id="{273315F5-76C0-10CC-9C57-EE95AFB3B301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>
              <a:extLst>
                <a:ext uri="{FF2B5EF4-FFF2-40B4-BE49-F238E27FC236}">
                  <a16:creationId xmlns:a16="http://schemas.microsoft.com/office/drawing/2014/main" id="{8D67E05C-F99C-9113-1CDC-E7EF82550A00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>
              <a:extLst>
                <a:ext uri="{FF2B5EF4-FFF2-40B4-BE49-F238E27FC236}">
                  <a16:creationId xmlns:a16="http://schemas.microsoft.com/office/drawing/2014/main" id="{5558735F-A35A-0CB3-64BA-AB13EF57BCAA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>
              <a:extLst>
                <a:ext uri="{FF2B5EF4-FFF2-40B4-BE49-F238E27FC236}">
                  <a16:creationId xmlns:a16="http://schemas.microsoft.com/office/drawing/2014/main" id="{FEF9CD9B-EA3A-9C40-0C92-50DB750A5A9B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>
              <a:extLst>
                <a:ext uri="{FF2B5EF4-FFF2-40B4-BE49-F238E27FC236}">
                  <a16:creationId xmlns:a16="http://schemas.microsoft.com/office/drawing/2014/main" id="{C4807589-0506-A934-26D7-6C6EF9992931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標題 2">
            <a:extLst>
              <a:ext uri="{FF2B5EF4-FFF2-40B4-BE49-F238E27FC236}">
                <a16:creationId xmlns:a16="http://schemas.microsoft.com/office/drawing/2014/main" id="{C061101D-CDB3-2DF5-3D79-B15EE9DE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24" y="627103"/>
            <a:ext cx="6236400" cy="480600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3:9-10</a:t>
            </a:r>
            <a:endParaRPr lang="en-HK" sz="3200" b="1" dirty="0">
              <a:solidFill>
                <a:schemeClr val="accent3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429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8">
          <a:extLst>
            <a:ext uri="{FF2B5EF4-FFF2-40B4-BE49-F238E27FC236}">
              <a16:creationId xmlns:a16="http://schemas.microsoft.com/office/drawing/2014/main" id="{1B57C896-A165-3778-2BF8-BE73E8A7B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3" name="Google Shape;3913;p44">
            <a:extLst>
              <a:ext uri="{FF2B5EF4-FFF2-40B4-BE49-F238E27FC236}">
                <a16:creationId xmlns:a16="http://schemas.microsoft.com/office/drawing/2014/main" id="{9E22A06E-6E5F-1320-3A28-C300EA923D41}"/>
              </a:ext>
            </a:extLst>
          </p:cNvPr>
          <p:cNvGrpSpPr/>
          <p:nvPr/>
        </p:nvGrpSpPr>
        <p:grpSpPr>
          <a:xfrm>
            <a:off x="227624" y="633858"/>
            <a:ext cx="753499" cy="4369117"/>
            <a:chOff x="8054025" y="253425"/>
            <a:chExt cx="753499" cy="4636652"/>
          </a:xfrm>
        </p:grpSpPr>
        <p:sp>
          <p:nvSpPr>
            <p:cNvPr id="3914" name="Google Shape;3914;p44">
              <a:extLst>
                <a:ext uri="{FF2B5EF4-FFF2-40B4-BE49-F238E27FC236}">
                  <a16:creationId xmlns:a16="http://schemas.microsoft.com/office/drawing/2014/main" id="{8A0C9185-7EE0-303C-5B2B-7F02AF133775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4">
              <a:extLst>
                <a:ext uri="{FF2B5EF4-FFF2-40B4-BE49-F238E27FC236}">
                  <a16:creationId xmlns:a16="http://schemas.microsoft.com/office/drawing/2014/main" id="{A86D917B-2098-5EB6-36A8-E7C0C85946B7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4">
              <a:extLst>
                <a:ext uri="{FF2B5EF4-FFF2-40B4-BE49-F238E27FC236}">
                  <a16:creationId xmlns:a16="http://schemas.microsoft.com/office/drawing/2014/main" id="{C82A27D6-7C32-039B-CB65-1072718F5831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4">
              <a:extLst>
                <a:ext uri="{FF2B5EF4-FFF2-40B4-BE49-F238E27FC236}">
                  <a16:creationId xmlns:a16="http://schemas.microsoft.com/office/drawing/2014/main" id="{2BD1F15C-9C89-84AC-E446-3AE0BB2ED641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4">
              <a:extLst>
                <a:ext uri="{FF2B5EF4-FFF2-40B4-BE49-F238E27FC236}">
                  <a16:creationId xmlns:a16="http://schemas.microsoft.com/office/drawing/2014/main" id="{DFAC12BC-BDD8-7225-A6EF-A16B0A777967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4">
              <a:extLst>
                <a:ext uri="{FF2B5EF4-FFF2-40B4-BE49-F238E27FC236}">
                  <a16:creationId xmlns:a16="http://schemas.microsoft.com/office/drawing/2014/main" id="{09F206C5-6FDE-865A-A46E-4974BD8B2C39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4">
              <a:extLst>
                <a:ext uri="{FF2B5EF4-FFF2-40B4-BE49-F238E27FC236}">
                  <a16:creationId xmlns:a16="http://schemas.microsoft.com/office/drawing/2014/main" id="{DCFE8094-D0B9-F9FD-41B3-B21ABA06C354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4">
              <a:extLst>
                <a:ext uri="{FF2B5EF4-FFF2-40B4-BE49-F238E27FC236}">
                  <a16:creationId xmlns:a16="http://schemas.microsoft.com/office/drawing/2014/main" id="{F0E39316-6C10-A6D0-91C7-C35D02F49890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4">
              <a:extLst>
                <a:ext uri="{FF2B5EF4-FFF2-40B4-BE49-F238E27FC236}">
                  <a16:creationId xmlns:a16="http://schemas.microsoft.com/office/drawing/2014/main" id="{0AD40323-A599-8A4D-DBEE-E99CAEF1DB4A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4">
              <a:extLst>
                <a:ext uri="{FF2B5EF4-FFF2-40B4-BE49-F238E27FC236}">
                  <a16:creationId xmlns:a16="http://schemas.microsoft.com/office/drawing/2014/main" id="{0B2CBFA4-8475-2B1A-5469-C7BCE68A1AD5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4">
              <a:extLst>
                <a:ext uri="{FF2B5EF4-FFF2-40B4-BE49-F238E27FC236}">
                  <a16:creationId xmlns:a16="http://schemas.microsoft.com/office/drawing/2014/main" id="{377C0F39-6D3E-47AC-6BA5-EFAD8EF6CE95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4">
              <a:extLst>
                <a:ext uri="{FF2B5EF4-FFF2-40B4-BE49-F238E27FC236}">
                  <a16:creationId xmlns:a16="http://schemas.microsoft.com/office/drawing/2014/main" id="{2B6648F5-4B19-36FC-8659-D28C53BAAB55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4">
              <a:extLst>
                <a:ext uri="{FF2B5EF4-FFF2-40B4-BE49-F238E27FC236}">
                  <a16:creationId xmlns:a16="http://schemas.microsoft.com/office/drawing/2014/main" id="{C5AFB8F3-D23C-EE49-348C-3EB3242EE9D7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4">
              <a:extLst>
                <a:ext uri="{FF2B5EF4-FFF2-40B4-BE49-F238E27FC236}">
                  <a16:creationId xmlns:a16="http://schemas.microsoft.com/office/drawing/2014/main" id="{18111F06-11FF-09BC-923D-F49508F22F98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4">
              <a:extLst>
                <a:ext uri="{FF2B5EF4-FFF2-40B4-BE49-F238E27FC236}">
                  <a16:creationId xmlns:a16="http://schemas.microsoft.com/office/drawing/2014/main" id="{6B16CC6D-577E-E286-633E-CE1D10975FF6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4">
              <a:extLst>
                <a:ext uri="{FF2B5EF4-FFF2-40B4-BE49-F238E27FC236}">
                  <a16:creationId xmlns:a16="http://schemas.microsoft.com/office/drawing/2014/main" id="{6F785318-4B41-DDA9-3A54-8D89BE0927C0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4">
              <a:extLst>
                <a:ext uri="{FF2B5EF4-FFF2-40B4-BE49-F238E27FC236}">
                  <a16:creationId xmlns:a16="http://schemas.microsoft.com/office/drawing/2014/main" id="{35595856-895B-796C-A490-F5FD9565D9D4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4">
              <a:extLst>
                <a:ext uri="{FF2B5EF4-FFF2-40B4-BE49-F238E27FC236}">
                  <a16:creationId xmlns:a16="http://schemas.microsoft.com/office/drawing/2014/main" id="{DD81F96A-7CB1-5A5B-E95B-BE2AB5EDB25A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4">
              <a:extLst>
                <a:ext uri="{FF2B5EF4-FFF2-40B4-BE49-F238E27FC236}">
                  <a16:creationId xmlns:a16="http://schemas.microsoft.com/office/drawing/2014/main" id="{FAAC53D9-8E0A-DC94-5F90-569370A68D7E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4">
              <a:extLst>
                <a:ext uri="{FF2B5EF4-FFF2-40B4-BE49-F238E27FC236}">
                  <a16:creationId xmlns:a16="http://schemas.microsoft.com/office/drawing/2014/main" id="{220BC331-ACBE-CC35-F692-1F3DC31B13A8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4">
              <a:extLst>
                <a:ext uri="{FF2B5EF4-FFF2-40B4-BE49-F238E27FC236}">
                  <a16:creationId xmlns:a16="http://schemas.microsoft.com/office/drawing/2014/main" id="{89949907-ABB0-494A-B751-AE54A95744CD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4">
              <a:extLst>
                <a:ext uri="{FF2B5EF4-FFF2-40B4-BE49-F238E27FC236}">
                  <a16:creationId xmlns:a16="http://schemas.microsoft.com/office/drawing/2014/main" id="{A5D28173-9851-A7AC-4BFC-1A8FB51809B0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4">
              <a:extLst>
                <a:ext uri="{FF2B5EF4-FFF2-40B4-BE49-F238E27FC236}">
                  <a16:creationId xmlns:a16="http://schemas.microsoft.com/office/drawing/2014/main" id="{7D77AD43-13FC-3D16-6AD3-D25AB0806001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4">
              <a:extLst>
                <a:ext uri="{FF2B5EF4-FFF2-40B4-BE49-F238E27FC236}">
                  <a16:creationId xmlns:a16="http://schemas.microsoft.com/office/drawing/2014/main" id="{764FFBBB-B407-F1CD-B632-52E70E54D902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4">
              <a:extLst>
                <a:ext uri="{FF2B5EF4-FFF2-40B4-BE49-F238E27FC236}">
                  <a16:creationId xmlns:a16="http://schemas.microsoft.com/office/drawing/2014/main" id="{37DD44D7-AFFC-06B1-B0DC-2A1AB728B3D8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4">
              <a:extLst>
                <a:ext uri="{FF2B5EF4-FFF2-40B4-BE49-F238E27FC236}">
                  <a16:creationId xmlns:a16="http://schemas.microsoft.com/office/drawing/2014/main" id="{22CE6D07-98D1-AE7B-5229-6F0B93ABABB9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4">
              <a:extLst>
                <a:ext uri="{FF2B5EF4-FFF2-40B4-BE49-F238E27FC236}">
                  <a16:creationId xmlns:a16="http://schemas.microsoft.com/office/drawing/2014/main" id="{ADEB16E8-DA13-3982-3E0A-8850F6D528FD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4">
              <a:extLst>
                <a:ext uri="{FF2B5EF4-FFF2-40B4-BE49-F238E27FC236}">
                  <a16:creationId xmlns:a16="http://schemas.microsoft.com/office/drawing/2014/main" id="{F7703198-0203-7F2B-9139-0AE594936641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4">
              <a:extLst>
                <a:ext uri="{FF2B5EF4-FFF2-40B4-BE49-F238E27FC236}">
                  <a16:creationId xmlns:a16="http://schemas.microsoft.com/office/drawing/2014/main" id="{8074213D-AAC1-DE50-6DD8-C44FACDA0993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4">
              <a:extLst>
                <a:ext uri="{FF2B5EF4-FFF2-40B4-BE49-F238E27FC236}">
                  <a16:creationId xmlns:a16="http://schemas.microsoft.com/office/drawing/2014/main" id="{8CB2378E-96CA-6203-EB79-18885E00C040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4">
              <a:extLst>
                <a:ext uri="{FF2B5EF4-FFF2-40B4-BE49-F238E27FC236}">
                  <a16:creationId xmlns:a16="http://schemas.microsoft.com/office/drawing/2014/main" id="{2A5D5EE7-6ACC-5D12-0E7A-826B57B5D3D1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4">
              <a:extLst>
                <a:ext uri="{FF2B5EF4-FFF2-40B4-BE49-F238E27FC236}">
                  <a16:creationId xmlns:a16="http://schemas.microsoft.com/office/drawing/2014/main" id="{13A58BBF-58F8-A30C-BD24-A434FE4CC060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4">
              <a:extLst>
                <a:ext uri="{FF2B5EF4-FFF2-40B4-BE49-F238E27FC236}">
                  <a16:creationId xmlns:a16="http://schemas.microsoft.com/office/drawing/2014/main" id="{98C8FCFA-E2E7-C6E2-AC33-635A79C47470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4">
              <a:extLst>
                <a:ext uri="{FF2B5EF4-FFF2-40B4-BE49-F238E27FC236}">
                  <a16:creationId xmlns:a16="http://schemas.microsoft.com/office/drawing/2014/main" id="{2D047E83-B6E0-ADAC-C2A1-6C9E614CA9B1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4">
              <a:extLst>
                <a:ext uri="{FF2B5EF4-FFF2-40B4-BE49-F238E27FC236}">
                  <a16:creationId xmlns:a16="http://schemas.microsoft.com/office/drawing/2014/main" id="{522CBFDB-55BE-2F43-8606-576BA9ACAAE0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4">
              <a:extLst>
                <a:ext uri="{FF2B5EF4-FFF2-40B4-BE49-F238E27FC236}">
                  <a16:creationId xmlns:a16="http://schemas.microsoft.com/office/drawing/2014/main" id="{B31F609B-1B55-CCEF-EADB-D9FA8A4916B7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4">
              <a:extLst>
                <a:ext uri="{FF2B5EF4-FFF2-40B4-BE49-F238E27FC236}">
                  <a16:creationId xmlns:a16="http://schemas.microsoft.com/office/drawing/2014/main" id="{BBD311F5-0805-576D-677A-58C8030261DE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4">
              <a:extLst>
                <a:ext uri="{FF2B5EF4-FFF2-40B4-BE49-F238E27FC236}">
                  <a16:creationId xmlns:a16="http://schemas.microsoft.com/office/drawing/2014/main" id="{DE0C6460-833C-E909-DD58-689E03757DA1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4">
              <a:extLst>
                <a:ext uri="{FF2B5EF4-FFF2-40B4-BE49-F238E27FC236}">
                  <a16:creationId xmlns:a16="http://schemas.microsoft.com/office/drawing/2014/main" id="{B6CF93E8-F1EA-277E-5F14-C5833415ABDE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4">
              <a:extLst>
                <a:ext uri="{FF2B5EF4-FFF2-40B4-BE49-F238E27FC236}">
                  <a16:creationId xmlns:a16="http://schemas.microsoft.com/office/drawing/2014/main" id="{93729795-0D04-965F-C6BB-A565ADB1790D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4">
              <a:extLst>
                <a:ext uri="{FF2B5EF4-FFF2-40B4-BE49-F238E27FC236}">
                  <a16:creationId xmlns:a16="http://schemas.microsoft.com/office/drawing/2014/main" id="{E0071C1E-68E1-953E-B132-040E98ED9DC0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4">
              <a:extLst>
                <a:ext uri="{FF2B5EF4-FFF2-40B4-BE49-F238E27FC236}">
                  <a16:creationId xmlns:a16="http://schemas.microsoft.com/office/drawing/2014/main" id="{7D2521C5-F6AE-40E1-C376-C1BEA6A8890B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4">
              <a:extLst>
                <a:ext uri="{FF2B5EF4-FFF2-40B4-BE49-F238E27FC236}">
                  <a16:creationId xmlns:a16="http://schemas.microsoft.com/office/drawing/2014/main" id="{E721C27A-B8B7-9B12-EFFD-952B7F9A72C5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4">
              <a:extLst>
                <a:ext uri="{FF2B5EF4-FFF2-40B4-BE49-F238E27FC236}">
                  <a16:creationId xmlns:a16="http://schemas.microsoft.com/office/drawing/2014/main" id="{60EEC449-714F-4DCC-5BB6-D7A462D7FCC7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4">
              <a:extLst>
                <a:ext uri="{FF2B5EF4-FFF2-40B4-BE49-F238E27FC236}">
                  <a16:creationId xmlns:a16="http://schemas.microsoft.com/office/drawing/2014/main" id="{30EDCE62-F74C-F9E7-BB22-991016C6CBEC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4">
              <a:extLst>
                <a:ext uri="{FF2B5EF4-FFF2-40B4-BE49-F238E27FC236}">
                  <a16:creationId xmlns:a16="http://schemas.microsoft.com/office/drawing/2014/main" id="{DD03DCFB-0433-5BA6-B3C7-AB956F420D02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4">
              <a:extLst>
                <a:ext uri="{FF2B5EF4-FFF2-40B4-BE49-F238E27FC236}">
                  <a16:creationId xmlns:a16="http://schemas.microsoft.com/office/drawing/2014/main" id="{553E94A3-EF6F-B9FF-3663-B7345F8EBDBD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4">
              <a:extLst>
                <a:ext uri="{FF2B5EF4-FFF2-40B4-BE49-F238E27FC236}">
                  <a16:creationId xmlns:a16="http://schemas.microsoft.com/office/drawing/2014/main" id="{06D4EAEE-D1F6-CDCF-64BB-4C1FD84B960F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4">
              <a:extLst>
                <a:ext uri="{FF2B5EF4-FFF2-40B4-BE49-F238E27FC236}">
                  <a16:creationId xmlns:a16="http://schemas.microsoft.com/office/drawing/2014/main" id="{2CFE0131-313A-AFDF-1784-E347E0C6F480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4">
              <a:extLst>
                <a:ext uri="{FF2B5EF4-FFF2-40B4-BE49-F238E27FC236}">
                  <a16:creationId xmlns:a16="http://schemas.microsoft.com/office/drawing/2014/main" id="{718C6597-870F-0134-8E05-DDC56BAA5C23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4">
              <a:extLst>
                <a:ext uri="{FF2B5EF4-FFF2-40B4-BE49-F238E27FC236}">
                  <a16:creationId xmlns:a16="http://schemas.microsoft.com/office/drawing/2014/main" id="{6F454A5C-656C-E72E-C9D7-CDE8B5D688D4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>
              <a:extLst>
                <a:ext uri="{FF2B5EF4-FFF2-40B4-BE49-F238E27FC236}">
                  <a16:creationId xmlns:a16="http://schemas.microsoft.com/office/drawing/2014/main" id="{83F87C4E-6AC5-D2A8-CFA6-520B14F935FF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>
              <a:extLst>
                <a:ext uri="{FF2B5EF4-FFF2-40B4-BE49-F238E27FC236}">
                  <a16:creationId xmlns:a16="http://schemas.microsoft.com/office/drawing/2014/main" id="{09B3F851-3A65-2047-40BC-D85508EED82A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>
              <a:extLst>
                <a:ext uri="{FF2B5EF4-FFF2-40B4-BE49-F238E27FC236}">
                  <a16:creationId xmlns:a16="http://schemas.microsoft.com/office/drawing/2014/main" id="{289B3958-B354-FE18-3F02-6BD1CD5E6AAB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>
              <a:extLst>
                <a:ext uri="{FF2B5EF4-FFF2-40B4-BE49-F238E27FC236}">
                  <a16:creationId xmlns:a16="http://schemas.microsoft.com/office/drawing/2014/main" id="{C754B03B-9CE2-6D88-5DF4-BBDDCDF32DF1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>
              <a:extLst>
                <a:ext uri="{FF2B5EF4-FFF2-40B4-BE49-F238E27FC236}">
                  <a16:creationId xmlns:a16="http://schemas.microsoft.com/office/drawing/2014/main" id="{E2D01529-151B-9D30-4953-3F08E27F8813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>
              <a:extLst>
                <a:ext uri="{FF2B5EF4-FFF2-40B4-BE49-F238E27FC236}">
                  <a16:creationId xmlns:a16="http://schemas.microsoft.com/office/drawing/2014/main" id="{C81E2890-78EF-A667-5263-9DDEC48F5257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>
              <a:extLst>
                <a:ext uri="{FF2B5EF4-FFF2-40B4-BE49-F238E27FC236}">
                  <a16:creationId xmlns:a16="http://schemas.microsoft.com/office/drawing/2014/main" id="{254FF471-1481-CEA1-2EAD-2B7EB2617154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>
              <a:extLst>
                <a:ext uri="{FF2B5EF4-FFF2-40B4-BE49-F238E27FC236}">
                  <a16:creationId xmlns:a16="http://schemas.microsoft.com/office/drawing/2014/main" id="{606EEB77-89B9-A65A-F199-0D62FCFB69F1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>
              <a:extLst>
                <a:ext uri="{FF2B5EF4-FFF2-40B4-BE49-F238E27FC236}">
                  <a16:creationId xmlns:a16="http://schemas.microsoft.com/office/drawing/2014/main" id="{18289FE5-2E8C-6AB7-A55C-A235D6506527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>
              <a:extLst>
                <a:ext uri="{FF2B5EF4-FFF2-40B4-BE49-F238E27FC236}">
                  <a16:creationId xmlns:a16="http://schemas.microsoft.com/office/drawing/2014/main" id="{6C4B3CA6-5BF2-78CD-DADD-AC9B6ACE911D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4">
              <a:extLst>
                <a:ext uri="{FF2B5EF4-FFF2-40B4-BE49-F238E27FC236}">
                  <a16:creationId xmlns:a16="http://schemas.microsoft.com/office/drawing/2014/main" id="{C4CC4A23-365B-B948-CBD2-979D477407F1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4">
              <a:extLst>
                <a:ext uri="{FF2B5EF4-FFF2-40B4-BE49-F238E27FC236}">
                  <a16:creationId xmlns:a16="http://schemas.microsoft.com/office/drawing/2014/main" id="{2FD81DDC-ECCF-746C-7D32-F8CEFD3931B4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4">
              <a:extLst>
                <a:ext uri="{FF2B5EF4-FFF2-40B4-BE49-F238E27FC236}">
                  <a16:creationId xmlns:a16="http://schemas.microsoft.com/office/drawing/2014/main" id="{CF7CFB6F-800B-12D7-B290-58F875EB1FD4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4">
              <a:extLst>
                <a:ext uri="{FF2B5EF4-FFF2-40B4-BE49-F238E27FC236}">
                  <a16:creationId xmlns:a16="http://schemas.microsoft.com/office/drawing/2014/main" id="{68AC7E65-F128-47FE-24C0-091547CA7791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4">
              <a:extLst>
                <a:ext uri="{FF2B5EF4-FFF2-40B4-BE49-F238E27FC236}">
                  <a16:creationId xmlns:a16="http://schemas.microsoft.com/office/drawing/2014/main" id="{5BB2529B-D076-0C5F-2F18-31D4807A08FB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4">
              <a:extLst>
                <a:ext uri="{FF2B5EF4-FFF2-40B4-BE49-F238E27FC236}">
                  <a16:creationId xmlns:a16="http://schemas.microsoft.com/office/drawing/2014/main" id="{2AA7B527-FF25-E1BF-CF19-08B21A2C9D03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4">
              <a:extLst>
                <a:ext uri="{FF2B5EF4-FFF2-40B4-BE49-F238E27FC236}">
                  <a16:creationId xmlns:a16="http://schemas.microsoft.com/office/drawing/2014/main" id="{805DFF3C-8579-D30B-5DFA-4FFDDAEC3D28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4">
              <a:extLst>
                <a:ext uri="{FF2B5EF4-FFF2-40B4-BE49-F238E27FC236}">
                  <a16:creationId xmlns:a16="http://schemas.microsoft.com/office/drawing/2014/main" id="{3FF25886-AEC2-FDDA-8844-2045D06365A5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4">
              <a:extLst>
                <a:ext uri="{FF2B5EF4-FFF2-40B4-BE49-F238E27FC236}">
                  <a16:creationId xmlns:a16="http://schemas.microsoft.com/office/drawing/2014/main" id="{34F39B1E-F31D-52E5-6D05-9BE9E865C957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44">
            <a:extLst>
              <a:ext uri="{FF2B5EF4-FFF2-40B4-BE49-F238E27FC236}">
                <a16:creationId xmlns:a16="http://schemas.microsoft.com/office/drawing/2014/main" id="{4A00F860-EBB3-F984-14DD-3F0C32856F01}"/>
              </a:ext>
            </a:extLst>
          </p:cNvPr>
          <p:cNvGrpSpPr/>
          <p:nvPr/>
        </p:nvGrpSpPr>
        <p:grpSpPr>
          <a:xfrm>
            <a:off x="8162874" y="633858"/>
            <a:ext cx="753499" cy="4369117"/>
            <a:chOff x="8054025" y="253425"/>
            <a:chExt cx="753499" cy="4636652"/>
          </a:xfrm>
        </p:grpSpPr>
        <p:sp>
          <p:nvSpPr>
            <p:cNvPr id="3985" name="Google Shape;3985;p44">
              <a:extLst>
                <a:ext uri="{FF2B5EF4-FFF2-40B4-BE49-F238E27FC236}">
                  <a16:creationId xmlns:a16="http://schemas.microsoft.com/office/drawing/2014/main" id="{C07A8EA1-EC61-3483-3DF3-7E6C8C3EDF80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4">
              <a:extLst>
                <a:ext uri="{FF2B5EF4-FFF2-40B4-BE49-F238E27FC236}">
                  <a16:creationId xmlns:a16="http://schemas.microsoft.com/office/drawing/2014/main" id="{C4ED750B-FE32-2EB1-0134-BA224C3C0DEA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4">
              <a:extLst>
                <a:ext uri="{FF2B5EF4-FFF2-40B4-BE49-F238E27FC236}">
                  <a16:creationId xmlns:a16="http://schemas.microsoft.com/office/drawing/2014/main" id="{4F52A982-E15E-5A68-1654-1EBDFFC94533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4">
              <a:extLst>
                <a:ext uri="{FF2B5EF4-FFF2-40B4-BE49-F238E27FC236}">
                  <a16:creationId xmlns:a16="http://schemas.microsoft.com/office/drawing/2014/main" id="{C38A9CBA-62D2-8AE9-7782-DDE7C1C5F047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4">
              <a:extLst>
                <a:ext uri="{FF2B5EF4-FFF2-40B4-BE49-F238E27FC236}">
                  <a16:creationId xmlns:a16="http://schemas.microsoft.com/office/drawing/2014/main" id="{232619F1-2FB8-77CC-149D-0EDD35D94588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4">
              <a:extLst>
                <a:ext uri="{FF2B5EF4-FFF2-40B4-BE49-F238E27FC236}">
                  <a16:creationId xmlns:a16="http://schemas.microsoft.com/office/drawing/2014/main" id="{4CE08980-5E9E-5332-2337-7B81826BFE05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4">
              <a:extLst>
                <a:ext uri="{FF2B5EF4-FFF2-40B4-BE49-F238E27FC236}">
                  <a16:creationId xmlns:a16="http://schemas.microsoft.com/office/drawing/2014/main" id="{D54F8656-4E95-A69C-6E01-E3E5D6EFC106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4">
              <a:extLst>
                <a:ext uri="{FF2B5EF4-FFF2-40B4-BE49-F238E27FC236}">
                  <a16:creationId xmlns:a16="http://schemas.microsoft.com/office/drawing/2014/main" id="{F22EDCCD-613E-7CE3-34A4-016FA4CBCE34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4">
              <a:extLst>
                <a:ext uri="{FF2B5EF4-FFF2-40B4-BE49-F238E27FC236}">
                  <a16:creationId xmlns:a16="http://schemas.microsoft.com/office/drawing/2014/main" id="{D3ACA8D6-C4F8-90C2-EF5F-5BC2FB034B3F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4">
              <a:extLst>
                <a:ext uri="{FF2B5EF4-FFF2-40B4-BE49-F238E27FC236}">
                  <a16:creationId xmlns:a16="http://schemas.microsoft.com/office/drawing/2014/main" id="{2E74CE45-6AF6-0FCB-8920-ABB529F8A952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4">
              <a:extLst>
                <a:ext uri="{FF2B5EF4-FFF2-40B4-BE49-F238E27FC236}">
                  <a16:creationId xmlns:a16="http://schemas.microsoft.com/office/drawing/2014/main" id="{5C259E8C-9882-A03D-8D1B-7DFDBA55D835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4">
              <a:extLst>
                <a:ext uri="{FF2B5EF4-FFF2-40B4-BE49-F238E27FC236}">
                  <a16:creationId xmlns:a16="http://schemas.microsoft.com/office/drawing/2014/main" id="{FB4A6C60-6E25-2E8E-49D2-1A432E14E430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4">
              <a:extLst>
                <a:ext uri="{FF2B5EF4-FFF2-40B4-BE49-F238E27FC236}">
                  <a16:creationId xmlns:a16="http://schemas.microsoft.com/office/drawing/2014/main" id="{014E4089-BFAB-221C-81E6-2F1C6C72AC0F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4">
              <a:extLst>
                <a:ext uri="{FF2B5EF4-FFF2-40B4-BE49-F238E27FC236}">
                  <a16:creationId xmlns:a16="http://schemas.microsoft.com/office/drawing/2014/main" id="{4B0FE87D-BCFD-784A-1033-9A2A919BFEC3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4">
              <a:extLst>
                <a:ext uri="{FF2B5EF4-FFF2-40B4-BE49-F238E27FC236}">
                  <a16:creationId xmlns:a16="http://schemas.microsoft.com/office/drawing/2014/main" id="{D16267F9-70FF-E81F-D255-C91025CC665C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4">
              <a:extLst>
                <a:ext uri="{FF2B5EF4-FFF2-40B4-BE49-F238E27FC236}">
                  <a16:creationId xmlns:a16="http://schemas.microsoft.com/office/drawing/2014/main" id="{28181A7E-BE6C-DA46-40CF-734ED0FAFF92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4">
              <a:extLst>
                <a:ext uri="{FF2B5EF4-FFF2-40B4-BE49-F238E27FC236}">
                  <a16:creationId xmlns:a16="http://schemas.microsoft.com/office/drawing/2014/main" id="{7BDAF8F8-28AA-AD8D-C06A-756534F01B1F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4">
              <a:extLst>
                <a:ext uri="{FF2B5EF4-FFF2-40B4-BE49-F238E27FC236}">
                  <a16:creationId xmlns:a16="http://schemas.microsoft.com/office/drawing/2014/main" id="{A76AF157-1595-E158-6DFB-092B424E5DDF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4">
              <a:extLst>
                <a:ext uri="{FF2B5EF4-FFF2-40B4-BE49-F238E27FC236}">
                  <a16:creationId xmlns:a16="http://schemas.microsoft.com/office/drawing/2014/main" id="{C2C9F038-0158-4AA3-1645-1687F9777B38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4">
              <a:extLst>
                <a:ext uri="{FF2B5EF4-FFF2-40B4-BE49-F238E27FC236}">
                  <a16:creationId xmlns:a16="http://schemas.microsoft.com/office/drawing/2014/main" id="{997C4007-DF60-F666-52E8-50E520F167FA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4">
              <a:extLst>
                <a:ext uri="{FF2B5EF4-FFF2-40B4-BE49-F238E27FC236}">
                  <a16:creationId xmlns:a16="http://schemas.microsoft.com/office/drawing/2014/main" id="{1E93160E-5B49-E028-81DA-44383DF2D055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4">
              <a:extLst>
                <a:ext uri="{FF2B5EF4-FFF2-40B4-BE49-F238E27FC236}">
                  <a16:creationId xmlns:a16="http://schemas.microsoft.com/office/drawing/2014/main" id="{5857E2F2-BE44-C748-5FCA-DAEECD84DBBF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4">
              <a:extLst>
                <a:ext uri="{FF2B5EF4-FFF2-40B4-BE49-F238E27FC236}">
                  <a16:creationId xmlns:a16="http://schemas.microsoft.com/office/drawing/2014/main" id="{33C6926E-3EB3-EA23-1058-6AFFF4D06B3E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4">
              <a:extLst>
                <a:ext uri="{FF2B5EF4-FFF2-40B4-BE49-F238E27FC236}">
                  <a16:creationId xmlns:a16="http://schemas.microsoft.com/office/drawing/2014/main" id="{DB55FC6F-5456-CD2D-162F-921326D3E5F6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4">
              <a:extLst>
                <a:ext uri="{FF2B5EF4-FFF2-40B4-BE49-F238E27FC236}">
                  <a16:creationId xmlns:a16="http://schemas.microsoft.com/office/drawing/2014/main" id="{8A051655-4833-D1CE-0DE6-AA6163A8E11A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4">
              <a:extLst>
                <a:ext uri="{FF2B5EF4-FFF2-40B4-BE49-F238E27FC236}">
                  <a16:creationId xmlns:a16="http://schemas.microsoft.com/office/drawing/2014/main" id="{6EFF9D4D-6929-DCA4-A21E-4F09BEF10442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4">
              <a:extLst>
                <a:ext uri="{FF2B5EF4-FFF2-40B4-BE49-F238E27FC236}">
                  <a16:creationId xmlns:a16="http://schemas.microsoft.com/office/drawing/2014/main" id="{2797F7FC-78FD-100E-86FC-B064CA34F293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4">
              <a:extLst>
                <a:ext uri="{FF2B5EF4-FFF2-40B4-BE49-F238E27FC236}">
                  <a16:creationId xmlns:a16="http://schemas.microsoft.com/office/drawing/2014/main" id="{2E881C55-F7CB-24E3-44E8-764E96D5A284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4">
              <a:extLst>
                <a:ext uri="{FF2B5EF4-FFF2-40B4-BE49-F238E27FC236}">
                  <a16:creationId xmlns:a16="http://schemas.microsoft.com/office/drawing/2014/main" id="{04FC25E1-21F6-465B-0D36-4FD85DEFD7AD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4">
              <a:extLst>
                <a:ext uri="{FF2B5EF4-FFF2-40B4-BE49-F238E27FC236}">
                  <a16:creationId xmlns:a16="http://schemas.microsoft.com/office/drawing/2014/main" id="{43A154BF-8210-BACC-1C5C-2F4DF639C0FB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4">
              <a:extLst>
                <a:ext uri="{FF2B5EF4-FFF2-40B4-BE49-F238E27FC236}">
                  <a16:creationId xmlns:a16="http://schemas.microsoft.com/office/drawing/2014/main" id="{33030780-B6FB-7922-3658-E60813B64BB3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4">
              <a:extLst>
                <a:ext uri="{FF2B5EF4-FFF2-40B4-BE49-F238E27FC236}">
                  <a16:creationId xmlns:a16="http://schemas.microsoft.com/office/drawing/2014/main" id="{3E1ACB6E-FDA3-306A-4846-D40D229454FD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4">
              <a:extLst>
                <a:ext uri="{FF2B5EF4-FFF2-40B4-BE49-F238E27FC236}">
                  <a16:creationId xmlns:a16="http://schemas.microsoft.com/office/drawing/2014/main" id="{0F3FA45C-2E7C-0228-88EC-E5B892B9A54F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4">
              <a:extLst>
                <a:ext uri="{FF2B5EF4-FFF2-40B4-BE49-F238E27FC236}">
                  <a16:creationId xmlns:a16="http://schemas.microsoft.com/office/drawing/2014/main" id="{50804CCA-040F-BE66-4B8B-297040339B50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4">
              <a:extLst>
                <a:ext uri="{FF2B5EF4-FFF2-40B4-BE49-F238E27FC236}">
                  <a16:creationId xmlns:a16="http://schemas.microsoft.com/office/drawing/2014/main" id="{54BDCCFE-6F0F-A0F5-CA04-387C5372F4AA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4">
              <a:extLst>
                <a:ext uri="{FF2B5EF4-FFF2-40B4-BE49-F238E27FC236}">
                  <a16:creationId xmlns:a16="http://schemas.microsoft.com/office/drawing/2014/main" id="{F7D22394-CBEC-C70D-F706-2DC043619794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4">
              <a:extLst>
                <a:ext uri="{FF2B5EF4-FFF2-40B4-BE49-F238E27FC236}">
                  <a16:creationId xmlns:a16="http://schemas.microsoft.com/office/drawing/2014/main" id="{64347754-95FE-AA5A-E371-2D8E3082559B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4">
              <a:extLst>
                <a:ext uri="{FF2B5EF4-FFF2-40B4-BE49-F238E27FC236}">
                  <a16:creationId xmlns:a16="http://schemas.microsoft.com/office/drawing/2014/main" id="{9C451F50-249C-0397-557D-59437C9B48DD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4">
              <a:extLst>
                <a:ext uri="{FF2B5EF4-FFF2-40B4-BE49-F238E27FC236}">
                  <a16:creationId xmlns:a16="http://schemas.microsoft.com/office/drawing/2014/main" id="{DC478482-7701-7FEB-4553-149B7852FED4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4">
              <a:extLst>
                <a:ext uri="{FF2B5EF4-FFF2-40B4-BE49-F238E27FC236}">
                  <a16:creationId xmlns:a16="http://schemas.microsoft.com/office/drawing/2014/main" id="{053B1C9C-F36D-90AC-60A4-17BE9DF5B38E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4">
              <a:extLst>
                <a:ext uri="{FF2B5EF4-FFF2-40B4-BE49-F238E27FC236}">
                  <a16:creationId xmlns:a16="http://schemas.microsoft.com/office/drawing/2014/main" id="{E99DC5D7-56D3-22D2-3D52-B05D132B50FB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4">
              <a:extLst>
                <a:ext uri="{FF2B5EF4-FFF2-40B4-BE49-F238E27FC236}">
                  <a16:creationId xmlns:a16="http://schemas.microsoft.com/office/drawing/2014/main" id="{29C99F14-234D-24C3-DC29-2885923B718E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4">
              <a:extLst>
                <a:ext uri="{FF2B5EF4-FFF2-40B4-BE49-F238E27FC236}">
                  <a16:creationId xmlns:a16="http://schemas.microsoft.com/office/drawing/2014/main" id="{BDB9142E-8C2F-4B40-EDA5-222D5F9420EA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4">
              <a:extLst>
                <a:ext uri="{FF2B5EF4-FFF2-40B4-BE49-F238E27FC236}">
                  <a16:creationId xmlns:a16="http://schemas.microsoft.com/office/drawing/2014/main" id="{F73E74E3-D8AA-5161-5865-06F8F57BDE82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4">
              <a:extLst>
                <a:ext uri="{FF2B5EF4-FFF2-40B4-BE49-F238E27FC236}">
                  <a16:creationId xmlns:a16="http://schemas.microsoft.com/office/drawing/2014/main" id="{C701FDCA-AB73-F149-4406-59AB9EE5C9E4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4">
              <a:extLst>
                <a:ext uri="{FF2B5EF4-FFF2-40B4-BE49-F238E27FC236}">
                  <a16:creationId xmlns:a16="http://schemas.microsoft.com/office/drawing/2014/main" id="{77E80FF9-06D7-23DD-0266-B6FA38FEE30C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4">
              <a:extLst>
                <a:ext uri="{FF2B5EF4-FFF2-40B4-BE49-F238E27FC236}">
                  <a16:creationId xmlns:a16="http://schemas.microsoft.com/office/drawing/2014/main" id="{EDC1B434-E0E5-9D61-A8CB-1F82CAE3015C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4">
              <a:extLst>
                <a:ext uri="{FF2B5EF4-FFF2-40B4-BE49-F238E27FC236}">
                  <a16:creationId xmlns:a16="http://schemas.microsoft.com/office/drawing/2014/main" id="{8DBAF023-D5C1-93A4-2E6B-9AD9575882DF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4">
              <a:extLst>
                <a:ext uri="{FF2B5EF4-FFF2-40B4-BE49-F238E27FC236}">
                  <a16:creationId xmlns:a16="http://schemas.microsoft.com/office/drawing/2014/main" id="{D7F1D882-072C-EAC4-6852-D92A8A6AAE4F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4">
              <a:extLst>
                <a:ext uri="{FF2B5EF4-FFF2-40B4-BE49-F238E27FC236}">
                  <a16:creationId xmlns:a16="http://schemas.microsoft.com/office/drawing/2014/main" id="{699770D7-0962-B880-EA9B-72158E8C4CEA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4">
              <a:extLst>
                <a:ext uri="{FF2B5EF4-FFF2-40B4-BE49-F238E27FC236}">
                  <a16:creationId xmlns:a16="http://schemas.microsoft.com/office/drawing/2014/main" id="{7BE302F7-7926-84FE-1AF5-87EDF4637E17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4">
              <a:extLst>
                <a:ext uri="{FF2B5EF4-FFF2-40B4-BE49-F238E27FC236}">
                  <a16:creationId xmlns:a16="http://schemas.microsoft.com/office/drawing/2014/main" id="{0709ACBC-4054-6D47-B6A7-0136E78EEE30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4">
              <a:extLst>
                <a:ext uri="{FF2B5EF4-FFF2-40B4-BE49-F238E27FC236}">
                  <a16:creationId xmlns:a16="http://schemas.microsoft.com/office/drawing/2014/main" id="{BCCC7BDC-F7A5-3C87-139E-35C4AAF30C85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4">
              <a:extLst>
                <a:ext uri="{FF2B5EF4-FFF2-40B4-BE49-F238E27FC236}">
                  <a16:creationId xmlns:a16="http://schemas.microsoft.com/office/drawing/2014/main" id="{4FAD65B7-2B21-4CCC-5482-A769CEAADC73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4">
              <a:extLst>
                <a:ext uri="{FF2B5EF4-FFF2-40B4-BE49-F238E27FC236}">
                  <a16:creationId xmlns:a16="http://schemas.microsoft.com/office/drawing/2014/main" id="{4E5A62A7-4FFA-56CE-D158-8BFEE9E19E5D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4">
              <a:extLst>
                <a:ext uri="{FF2B5EF4-FFF2-40B4-BE49-F238E27FC236}">
                  <a16:creationId xmlns:a16="http://schemas.microsoft.com/office/drawing/2014/main" id="{15684AA0-EAC6-DE25-7CCF-8A1BF3A98D56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4">
              <a:extLst>
                <a:ext uri="{FF2B5EF4-FFF2-40B4-BE49-F238E27FC236}">
                  <a16:creationId xmlns:a16="http://schemas.microsoft.com/office/drawing/2014/main" id="{DBE8BD77-6090-3DC4-3A65-30EFED671CA7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4">
              <a:extLst>
                <a:ext uri="{FF2B5EF4-FFF2-40B4-BE49-F238E27FC236}">
                  <a16:creationId xmlns:a16="http://schemas.microsoft.com/office/drawing/2014/main" id="{24E6892A-C4F1-1218-76FE-D40C69947B68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4">
              <a:extLst>
                <a:ext uri="{FF2B5EF4-FFF2-40B4-BE49-F238E27FC236}">
                  <a16:creationId xmlns:a16="http://schemas.microsoft.com/office/drawing/2014/main" id="{2E17D256-607E-1AA0-C462-ACAA9A504B85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4">
              <a:extLst>
                <a:ext uri="{FF2B5EF4-FFF2-40B4-BE49-F238E27FC236}">
                  <a16:creationId xmlns:a16="http://schemas.microsoft.com/office/drawing/2014/main" id="{27E2B07B-A24E-E741-9B33-FD86357CFF8C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4">
              <a:extLst>
                <a:ext uri="{FF2B5EF4-FFF2-40B4-BE49-F238E27FC236}">
                  <a16:creationId xmlns:a16="http://schemas.microsoft.com/office/drawing/2014/main" id="{E53A78FF-2CA8-09CF-07ED-95AC876EE221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4">
              <a:extLst>
                <a:ext uri="{FF2B5EF4-FFF2-40B4-BE49-F238E27FC236}">
                  <a16:creationId xmlns:a16="http://schemas.microsoft.com/office/drawing/2014/main" id="{E1ECB5E6-19E3-D8C8-E5F2-60E9FA5049F9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4">
              <a:extLst>
                <a:ext uri="{FF2B5EF4-FFF2-40B4-BE49-F238E27FC236}">
                  <a16:creationId xmlns:a16="http://schemas.microsoft.com/office/drawing/2014/main" id="{A0E3AFC0-19F0-68CD-3135-4598403175B9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4">
              <a:extLst>
                <a:ext uri="{FF2B5EF4-FFF2-40B4-BE49-F238E27FC236}">
                  <a16:creationId xmlns:a16="http://schemas.microsoft.com/office/drawing/2014/main" id="{3F75ABC9-5A8F-38FC-0F0D-5A9618C2D284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4">
              <a:extLst>
                <a:ext uri="{FF2B5EF4-FFF2-40B4-BE49-F238E27FC236}">
                  <a16:creationId xmlns:a16="http://schemas.microsoft.com/office/drawing/2014/main" id="{61D27BEC-42F0-ADCA-85FE-D90CC28BD11C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4">
              <a:extLst>
                <a:ext uri="{FF2B5EF4-FFF2-40B4-BE49-F238E27FC236}">
                  <a16:creationId xmlns:a16="http://schemas.microsoft.com/office/drawing/2014/main" id="{A91DAA0B-2BB7-B068-56E7-E6A7AC441117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4">
              <a:extLst>
                <a:ext uri="{FF2B5EF4-FFF2-40B4-BE49-F238E27FC236}">
                  <a16:creationId xmlns:a16="http://schemas.microsoft.com/office/drawing/2014/main" id="{3956AEC7-29B4-A8A7-E4D3-8EEF337ADDD1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4">
              <a:extLst>
                <a:ext uri="{FF2B5EF4-FFF2-40B4-BE49-F238E27FC236}">
                  <a16:creationId xmlns:a16="http://schemas.microsoft.com/office/drawing/2014/main" id="{59A5B420-57CE-4CF1-C075-551A9B6C78A1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4">
              <a:extLst>
                <a:ext uri="{FF2B5EF4-FFF2-40B4-BE49-F238E27FC236}">
                  <a16:creationId xmlns:a16="http://schemas.microsoft.com/office/drawing/2014/main" id="{7FC3F0B7-F9E6-7CE3-55C4-18E2197AAB55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4">
              <a:extLst>
                <a:ext uri="{FF2B5EF4-FFF2-40B4-BE49-F238E27FC236}">
                  <a16:creationId xmlns:a16="http://schemas.microsoft.com/office/drawing/2014/main" id="{7FBE7A82-EFD4-32E4-5D15-76776DA98E25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44">
            <a:extLst>
              <a:ext uri="{FF2B5EF4-FFF2-40B4-BE49-F238E27FC236}">
                <a16:creationId xmlns:a16="http://schemas.microsoft.com/office/drawing/2014/main" id="{23ABB4A7-15CB-64B8-811C-3F59FEDD2663}"/>
              </a:ext>
            </a:extLst>
          </p:cNvPr>
          <p:cNvGrpSpPr/>
          <p:nvPr/>
        </p:nvGrpSpPr>
        <p:grpSpPr>
          <a:xfrm>
            <a:off x="1023472" y="4008857"/>
            <a:ext cx="974347" cy="994115"/>
            <a:chOff x="7260025" y="4273589"/>
            <a:chExt cx="714488" cy="728983"/>
          </a:xfrm>
        </p:grpSpPr>
        <p:sp>
          <p:nvSpPr>
            <p:cNvPr id="4056" name="Google Shape;4056;p44">
              <a:extLst>
                <a:ext uri="{FF2B5EF4-FFF2-40B4-BE49-F238E27FC236}">
                  <a16:creationId xmlns:a16="http://schemas.microsoft.com/office/drawing/2014/main" id="{28A61A04-B224-1DD0-DE0E-ADF98D6EB6A9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4">
              <a:extLst>
                <a:ext uri="{FF2B5EF4-FFF2-40B4-BE49-F238E27FC236}">
                  <a16:creationId xmlns:a16="http://schemas.microsoft.com/office/drawing/2014/main" id="{6014D8FD-D96C-C7C0-5C5C-7125FFC6B162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4">
              <a:extLst>
                <a:ext uri="{FF2B5EF4-FFF2-40B4-BE49-F238E27FC236}">
                  <a16:creationId xmlns:a16="http://schemas.microsoft.com/office/drawing/2014/main" id="{4BBF5097-CF0C-988A-73CD-DE8A6E03F5EF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4">
              <a:extLst>
                <a:ext uri="{FF2B5EF4-FFF2-40B4-BE49-F238E27FC236}">
                  <a16:creationId xmlns:a16="http://schemas.microsoft.com/office/drawing/2014/main" id="{D68F3358-6D56-D230-0809-3B261367AB41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4">
              <a:extLst>
                <a:ext uri="{FF2B5EF4-FFF2-40B4-BE49-F238E27FC236}">
                  <a16:creationId xmlns:a16="http://schemas.microsoft.com/office/drawing/2014/main" id="{13C2C23C-964C-6FE2-5E15-FEB06BA91D2E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4">
              <a:extLst>
                <a:ext uri="{FF2B5EF4-FFF2-40B4-BE49-F238E27FC236}">
                  <a16:creationId xmlns:a16="http://schemas.microsoft.com/office/drawing/2014/main" id="{BCF4C12E-BFF7-C416-1AB8-EE566E0991BA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4">
              <a:extLst>
                <a:ext uri="{FF2B5EF4-FFF2-40B4-BE49-F238E27FC236}">
                  <a16:creationId xmlns:a16="http://schemas.microsoft.com/office/drawing/2014/main" id="{E3420B94-4FF4-4B3C-77A7-C7B2C97020A7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4">
              <a:extLst>
                <a:ext uri="{FF2B5EF4-FFF2-40B4-BE49-F238E27FC236}">
                  <a16:creationId xmlns:a16="http://schemas.microsoft.com/office/drawing/2014/main" id="{9A062F79-F69C-7ED3-CD51-2E8B8916BD6F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4" name="Google Shape;4064;p44">
            <a:extLst>
              <a:ext uri="{FF2B5EF4-FFF2-40B4-BE49-F238E27FC236}">
                <a16:creationId xmlns:a16="http://schemas.microsoft.com/office/drawing/2014/main" id="{ED17BD37-F68A-37FF-3A00-753E67ADD171}"/>
              </a:ext>
            </a:extLst>
          </p:cNvPr>
          <p:cNvGrpSpPr/>
          <p:nvPr/>
        </p:nvGrpSpPr>
        <p:grpSpPr>
          <a:xfrm>
            <a:off x="1671325" y="4274001"/>
            <a:ext cx="714488" cy="728983"/>
            <a:chOff x="7260025" y="4273589"/>
            <a:chExt cx="714488" cy="728983"/>
          </a:xfrm>
        </p:grpSpPr>
        <p:sp>
          <p:nvSpPr>
            <p:cNvPr id="4065" name="Google Shape;4065;p44">
              <a:extLst>
                <a:ext uri="{FF2B5EF4-FFF2-40B4-BE49-F238E27FC236}">
                  <a16:creationId xmlns:a16="http://schemas.microsoft.com/office/drawing/2014/main" id="{657592B0-17ED-96A3-2EFF-56164FC95B6C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4">
              <a:extLst>
                <a:ext uri="{FF2B5EF4-FFF2-40B4-BE49-F238E27FC236}">
                  <a16:creationId xmlns:a16="http://schemas.microsoft.com/office/drawing/2014/main" id="{60A94733-A09A-CFF1-88A0-12CE36C3AF4F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4">
              <a:extLst>
                <a:ext uri="{FF2B5EF4-FFF2-40B4-BE49-F238E27FC236}">
                  <a16:creationId xmlns:a16="http://schemas.microsoft.com/office/drawing/2014/main" id="{0B16C267-1A4D-FCFC-EB86-8C979E3EFFEF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4">
              <a:extLst>
                <a:ext uri="{FF2B5EF4-FFF2-40B4-BE49-F238E27FC236}">
                  <a16:creationId xmlns:a16="http://schemas.microsoft.com/office/drawing/2014/main" id="{E1CFED29-17B6-58F9-BE2F-D35DF067A541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4">
              <a:extLst>
                <a:ext uri="{FF2B5EF4-FFF2-40B4-BE49-F238E27FC236}">
                  <a16:creationId xmlns:a16="http://schemas.microsoft.com/office/drawing/2014/main" id="{3219622F-5872-2EFA-CD45-3A402F38E7BA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4">
              <a:extLst>
                <a:ext uri="{FF2B5EF4-FFF2-40B4-BE49-F238E27FC236}">
                  <a16:creationId xmlns:a16="http://schemas.microsoft.com/office/drawing/2014/main" id="{7FEB46F5-DE29-B1BB-A36D-AD6BEE224FB9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4">
              <a:extLst>
                <a:ext uri="{FF2B5EF4-FFF2-40B4-BE49-F238E27FC236}">
                  <a16:creationId xmlns:a16="http://schemas.microsoft.com/office/drawing/2014/main" id="{91A07B91-FFC3-FBF8-C55B-F6477604CF2B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4">
              <a:extLst>
                <a:ext uri="{FF2B5EF4-FFF2-40B4-BE49-F238E27FC236}">
                  <a16:creationId xmlns:a16="http://schemas.microsoft.com/office/drawing/2014/main" id="{74AC02A8-7DD9-4A52-F27E-9AFDBC6A5441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3" name="Google Shape;4073;p44">
            <a:extLst>
              <a:ext uri="{FF2B5EF4-FFF2-40B4-BE49-F238E27FC236}">
                <a16:creationId xmlns:a16="http://schemas.microsoft.com/office/drawing/2014/main" id="{E6446F0B-5738-DF29-EB5E-A60A8C7F2DEC}"/>
              </a:ext>
            </a:extLst>
          </p:cNvPr>
          <p:cNvGrpSpPr/>
          <p:nvPr/>
        </p:nvGrpSpPr>
        <p:grpSpPr>
          <a:xfrm flipH="1">
            <a:off x="7409410" y="3537362"/>
            <a:ext cx="753464" cy="1464754"/>
            <a:chOff x="1120850" y="3537818"/>
            <a:chExt cx="753464" cy="1464754"/>
          </a:xfrm>
        </p:grpSpPr>
        <p:sp>
          <p:nvSpPr>
            <p:cNvPr id="4074" name="Google Shape;4074;p44">
              <a:extLst>
                <a:ext uri="{FF2B5EF4-FFF2-40B4-BE49-F238E27FC236}">
                  <a16:creationId xmlns:a16="http://schemas.microsoft.com/office/drawing/2014/main" id="{AEBCD62C-6356-471E-FECD-67B750E68E98}"/>
                </a:ext>
              </a:extLst>
            </p:cNvPr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4">
              <a:extLst>
                <a:ext uri="{FF2B5EF4-FFF2-40B4-BE49-F238E27FC236}">
                  <a16:creationId xmlns:a16="http://schemas.microsoft.com/office/drawing/2014/main" id="{66142CD2-AC34-B632-0624-14A75CD96206}"/>
                </a:ext>
              </a:extLst>
            </p:cNvPr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4">
              <a:extLst>
                <a:ext uri="{FF2B5EF4-FFF2-40B4-BE49-F238E27FC236}">
                  <a16:creationId xmlns:a16="http://schemas.microsoft.com/office/drawing/2014/main" id="{B916A525-5F61-F7AF-E8AC-9B8391A8BEBE}"/>
                </a:ext>
              </a:extLst>
            </p:cNvPr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4">
              <a:extLst>
                <a:ext uri="{FF2B5EF4-FFF2-40B4-BE49-F238E27FC236}">
                  <a16:creationId xmlns:a16="http://schemas.microsoft.com/office/drawing/2014/main" id="{5F2F8A9B-4029-706F-46F2-4D958C39186A}"/>
                </a:ext>
              </a:extLst>
            </p:cNvPr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4">
              <a:extLst>
                <a:ext uri="{FF2B5EF4-FFF2-40B4-BE49-F238E27FC236}">
                  <a16:creationId xmlns:a16="http://schemas.microsoft.com/office/drawing/2014/main" id="{EAB65773-9B59-BD81-0B3A-8AEC1C9CC2AD}"/>
                </a:ext>
              </a:extLst>
            </p:cNvPr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4">
              <a:extLst>
                <a:ext uri="{FF2B5EF4-FFF2-40B4-BE49-F238E27FC236}">
                  <a16:creationId xmlns:a16="http://schemas.microsoft.com/office/drawing/2014/main" id="{E9369B31-A69F-354A-2E9C-BCA89780D355}"/>
                </a:ext>
              </a:extLst>
            </p:cNvPr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4">
              <a:extLst>
                <a:ext uri="{FF2B5EF4-FFF2-40B4-BE49-F238E27FC236}">
                  <a16:creationId xmlns:a16="http://schemas.microsoft.com/office/drawing/2014/main" id="{010C2057-8862-7A92-E6D3-56DB57E5FB1B}"/>
                </a:ext>
              </a:extLst>
            </p:cNvPr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4">
              <a:extLst>
                <a:ext uri="{FF2B5EF4-FFF2-40B4-BE49-F238E27FC236}">
                  <a16:creationId xmlns:a16="http://schemas.microsoft.com/office/drawing/2014/main" id="{8A31BA14-0146-CAB2-3413-69B2D0B7197C}"/>
                </a:ext>
              </a:extLst>
            </p:cNvPr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4">
              <a:extLst>
                <a:ext uri="{FF2B5EF4-FFF2-40B4-BE49-F238E27FC236}">
                  <a16:creationId xmlns:a16="http://schemas.microsoft.com/office/drawing/2014/main" id="{4E70D1C2-181F-3D44-2AB9-589682ECAEDF}"/>
                </a:ext>
              </a:extLst>
            </p:cNvPr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4">
              <a:extLst>
                <a:ext uri="{FF2B5EF4-FFF2-40B4-BE49-F238E27FC236}">
                  <a16:creationId xmlns:a16="http://schemas.microsoft.com/office/drawing/2014/main" id="{3EDB9C55-2484-DB22-CC7E-6CCA171BACE6}"/>
                </a:ext>
              </a:extLst>
            </p:cNvPr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4">
              <a:extLst>
                <a:ext uri="{FF2B5EF4-FFF2-40B4-BE49-F238E27FC236}">
                  <a16:creationId xmlns:a16="http://schemas.microsoft.com/office/drawing/2014/main" id="{A030DFF2-2940-C772-52DD-A7C39B6BA57E}"/>
                </a:ext>
              </a:extLst>
            </p:cNvPr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4">
              <a:extLst>
                <a:ext uri="{FF2B5EF4-FFF2-40B4-BE49-F238E27FC236}">
                  <a16:creationId xmlns:a16="http://schemas.microsoft.com/office/drawing/2014/main" id="{5D8A5907-A891-B6E4-9B5E-850DA1EAB66D}"/>
                </a:ext>
              </a:extLst>
            </p:cNvPr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6" name="Google Shape;4086;p44">
            <a:extLst>
              <a:ext uri="{FF2B5EF4-FFF2-40B4-BE49-F238E27FC236}">
                <a16:creationId xmlns:a16="http://schemas.microsoft.com/office/drawing/2014/main" id="{471E749A-7E3C-27AC-CF12-04DC117F777E}"/>
              </a:ext>
            </a:extLst>
          </p:cNvPr>
          <p:cNvGrpSpPr/>
          <p:nvPr/>
        </p:nvGrpSpPr>
        <p:grpSpPr>
          <a:xfrm>
            <a:off x="7039794" y="4051195"/>
            <a:ext cx="616329" cy="950923"/>
            <a:chOff x="8054300" y="3342450"/>
            <a:chExt cx="1075805" cy="1660131"/>
          </a:xfrm>
        </p:grpSpPr>
        <p:sp>
          <p:nvSpPr>
            <p:cNvPr id="4087" name="Google Shape;4087;p44">
              <a:extLst>
                <a:ext uri="{FF2B5EF4-FFF2-40B4-BE49-F238E27FC236}">
                  <a16:creationId xmlns:a16="http://schemas.microsoft.com/office/drawing/2014/main" id="{5FF862EC-A884-B456-E3FC-5B45C0DCC7D5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4">
              <a:extLst>
                <a:ext uri="{FF2B5EF4-FFF2-40B4-BE49-F238E27FC236}">
                  <a16:creationId xmlns:a16="http://schemas.microsoft.com/office/drawing/2014/main" id="{3DC3E3E9-2C08-B9C8-14D7-D7DA370D8DA8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4">
              <a:extLst>
                <a:ext uri="{FF2B5EF4-FFF2-40B4-BE49-F238E27FC236}">
                  <a16:creationId xmlns:a16="http://schemas.microsoft.com/office/drawing/2014/main" id="{94E68AD2-2194-D7E6-E029-73FAB1913508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4">
              <a:extLst>
                <a:ext uri="{FF2B5EF4-FFF2-40B4-BE49-F238E27FC236}">
                  <a16:creationId xmlns:a16="http://schemas.microsoft.com/office/drawing/2014/main" id="{C534E879-1D04-FCBC-3B61-A0EC205FE131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4">
              <a:extLst>
                <a:ext uri="{FF2B5EF4-FFF2-40B4-BE49-F238E27FC236}">
                  <a16:creationId xmlns:a16="http://schemas.microsoft.com/office/drawing/2014/main" id="{13BE3A79-6B2A-4E5D-7DD1-9F25919A47EB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4">
              <a:extLst>
                <a:ext uri="{FF2B5EF4-FFF2-40B4-BE49-F238E27FC236}">
                  <a16:creationId xmlns:a16="http://schemas.microsoft.com/office/drawing/2014/main" id="{0D9D1557-1896-4C02-6A98-DA0ECA6C198A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4">
              <a:extLst>
                <a:ext uri="{FF2B5EF4-FFF2-40B4-BE49-F238E27FC236}">
                  <a16:creationId xmlns:a16="http://schemas.microsoft.com/office/drawing/2014/main" id="{1D576497-ED8D-AAF7-5E0A-9E5A2268E50B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4">
              <a:extLst>
                <a:ext uri="{FF2B5EF4-FFF2-40B4-BE49-F238E27FC236}">
                  <a16:creationId xmlns:a16="http://schemas.microsoft.com/office/drawing/2014/main" id="{BBE9D432-0F78-25B7-22F5-D069BFDF11FC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4">
              <a:extLst>
                <a:ext uri="{FF2B5EF4-FFF2-40B4-BE49-F238E27FC236}">
                  <a16:creationId xmlns:a16="http://schemas.microsoft.com/office/drawing/2014/main" id="{BF1A4928-1D94-28F9-BF36-CB1D7F191CC7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4">
              <a:extLst>
                <a:ext uri="{FF2B5EF4-FFF2-40B4-BE49-F238E27FC236}">
                  <a16:creationId xmlns:a16="http://schemas.microsoft.com/office/drawing/2014/main" id="{1B7AE8A0-7BA1-327E-E6A0-018A81233233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B8BEB5-9B05-A0E5-FC86-2D9F9A4AA20C}"/>
              </a:ext>
            </a:extLst>
          </p:cNvPr>
          <p:cNvSpPr txBox="1"/>
          <p:nvPr/>
        </p:nvSpPr>
        <p:spPr>
          <a:xfrm>
            <a:off x="1515979" y="2273053"/>
            <a:ext cx="6098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試煉常有，惟堅心倚靠主</a:t>
            </a:r>
            <a:endParaRPr lang="en-HK" sz="2800" b="1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3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>
          <a:extLst>
            <a:ext uri="{FF2B5EF4-FFF2-40B4-BE49-F238E27FC236}">
              <a16:creationId xmlns:a16="http://schemas.microsoft.com/office/drawing/2014/main" id="{9A7AEF80-81BA-156F-8496-564DC2052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31">
            <a:extLst>
              <a:ext uri="{FF2B5EF4-FFF2-40B4-BE49-F238E27FC236}">
                <a16:creationId xmlns:a16="http://schemas.microsoft.com/office/drawing/2014/main" id="{59241ADE-8C94-2E66-C5DC-02813696B2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0736" y="1552378"/>
            <a:ext cx="7233857" cy="274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spcBef>
                <a:spcPts val="600"/>
              </a:spcBef>
              <a:buNone/>
            </a:pPr>
            <a:r>
              <a:rPr lang="en-US" altLang="zh-TW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我必快來！你要持守你所有的，不要讓人拿走你的冠冕。</a:t>
            </a:r>
          </a:p>
          <a:p>
            <a:pPr marL="0" marR="0" algn="just">
              <a:spcBef>
                <a:spcPts val="600"/>
              </a:spcBef>
              <a:buNone/>
            </a:pPr>
            <a:r>
              <a:rPr lang="en-US" altLang="zh-TW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得勝的，我要叫他在我　神的聖所裡作柱子，他決不再出去，我也要把我　神的名，和我　神的城的名，就是那從天上、從我　神那裡降下來的新耶路撒冷，以及我的新名，都寫在他身上。</a:t>
            </a:r>
          </a:p>
          <a:p>
            <a:pPr marL="0" marR="0" algn="just">
              <a:spcBef>
                <a:spcPts val="600"/>
              </a:spcBef>
              <a:buNone/>
            </a:pPr>
            <a:r>
              <a:rPr lang="en-US" altLang="zh-TW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13</a:t>
            </a:r>
            <a:r>
              <a:rPr lang="zh-TW" altLang="en-US" sz="3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聖靈向眾教會所說的話，有耳的就應當聽。</a:t>
            </a:r>
          </a:p>
        </p:txBody>
      </p:sp>
      <p:grpSp>
        <p:nvGrpSpPr>
          <p:cNvPr id="2433" name="Google Shape;2433;p31">
            <a:extLst>
              <a:ext uri="{FF2B5EF4-FFF2-40B4-BE49-F238E27FC236}">
                <a16:creationId xmlns:a16="http://schemas.microsoft.com/office/drawing/2014/main" id="{0CBDD7B2-FDF5-E3F3-91DA-B22C5DA8EF50}"/>
              </a:ext>
            </a:extLst>
          </p:cNvPr>
          <p:cNvGrpSpPr/>
          <p:nvPr/>
        </p:nvGrpSpPr>
        <p:grpSpPr>
          <a:xfrm>
            <a:off x="7670457" y="3839604"/>
            <a:ext cx="753494" cy="1162756"/>
            <a:chOff x="8054300" y="3342450"/>
            <a:chExt cx="1075805" cy="1660131"/>
          </a:xfrm>
        </p:grpSpPr>
        <p:sp>
          <p:nvSpPr>
            <p:cNvPr id="2434" name="Google Shape;2434;p31">
              <a:extLst>
                <a:ext uri="{FF2B5EF4-FFF2-40B4-BE49-F238E27FC236}">
                  <a16:creationId xmlns:a16="http://schemas.microsoft.com/office/drawing/2014/main" id="{936B27D1-4B98-9E64-4BE5-E83D0A1C75DD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>
              <a:extLst>
                <a:ext uri="{FF2B5EF4-FFF2-40B4-BE49-F238E27FC236}">
                  <a16:creationId xmlns:a16="http://schemas.microsoft.com/office/drawing/2014/main" id="{74D931CB-57B0-E1A7-6E56-0B957D3C6C00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>
              <a:extLst>
                <a:ext uri="{FF2B5EF4-FFF2-40B4-BE49-F238E27FC236}">
                  <a16:creationId xmlns:a16="http://schemas.microsoft.com/office/drawing/2014/main" id="{DB7A3DE5-71F2-5B4D-C9D9-1A8387D05118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>
              <a:extLst>
                <a:ext uri="{FF2B5EF4-FFF2-40B4-BE49-F238E27FC236}">
                  <a16:creationId xmlns:a16="http://schemas.microsoft.com/office/drawing/2014/main" id="{60DF8C64-2826-7ABA-FA5E-F362A64AFA3C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>
              <a:extLst>
                <a:ext uri="{FF2B5EF4-FFF2-40B4-BE49-F238E27FC236}">
                  <a16:creationId xmlns:a16="http://schemas.microsoft.com/office/drawing/2014/main" id="{8C2716D7-6648-3A43-ED28-7CB316475F35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>
              <a:extLst>
                <a:ext uri="{FF2B5EF4-FFF2-40B4-BE49-F238E27FC236}">
                  <a16:creationId xmlns:a16="http://schemas.microsoft.com/office/drawing/2014/main" id="{9791A056-E490-6B6D-ABD0-162052B6D921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>
              <a:extLst>
                <a:ext uri="{FF2B5EF4-FFF2-40B4-BE49-F238E27FC236}">
                  <a16:creationId xmlns:a16="http://schemas.microsoft.com/office/drawing/2014/main" id="{5976AE29-9AFB-26B1-1B03-24C26B83F7C0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>
              <a:extLst>
                <a:ext uri="{FF2B5EF4-FFF2-40B4-BE49-F238E27FC236}">
                  <a16:creationId xmlns:a16="http://schemas.microsoft.com/office/drawing/2014/main" id="{65E034C4-578F-4350-93BF-8D1CABDFA987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>
              <a:extLst>
                <a:ext uri="{FF2B5EF4-FFF2-40B4-BE49-F238E27FC236}">
                  <a16:creationId xmlns:a16="http://schemas.microsoft.com/office/drawing/2014/main" id="{F3B61C0C-1C39-9CA5-DB0A-680590AF44E4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>
              <a:extLst>
                <a:ext uri="{FF2B5EF4-FFF2-40B4-BE49-F238E27FC236}">
                  <a16:creationId xmlns:a16="http://schemas.microsoft.com/office/drawing/2014/main" id="{945E4200-62A9-B645-9420-5D8EEA7B174C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31">
            <a:extLst>
              <a:ext uri="{FF2B5EF4-FFF2-40B4-BE49-F238E27FC236}">
                <a16:creationId xmlns:a16="http://schemas.microsoft.com/office/drawing/2014/main" id="{5034A963-B859-E23E-7C92-1E6AD3C79FBF}"/>
              </a:ext>
            </a:extLst>
          </p:cNvPr>
          <p:cNvGrpSpPr/>
          <p:nvPr/>
        </p:nvGrpSpPr>
        <p:grpSpPr>
          <a:xfrm>
            <a:off x="279449" y="4255890"/>
            <a:ext cx="665546" cy="679048"/>
            <a:chOff x="7260025" y="4273589"/>
            <a:chExt cx="714488" cy="728983"/>
          </a:xfrm>
        </p:grpSpPr>
        <p:sp>
          <p:nvSpPr>
            <p:cNvPr id="2445" name="Google Shape;2445;p31">
              <a:extLst>
                <a:ext uri="{FF2B5EF4-FFF2-40B4-BE49-F238E27FC236}">
                  <a16:creationId xmlns:a16="http://schemas.microsoft.com/office/drawing/2014/main" id="{D9116BD3-3FB1-0FAF-FC77-6A89321CF552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>
              <a:extLst>
                <a:ext uri="{FF2B5EF4-FFF2-40B4-BE49-F238E27FC236}">
                  <a16:creationId xmlns:a16="http://schemas.microsoft.com/office/drawing/2014/main" id="{82DBE2FC-C5F8-FAA2-FB8B-82789CB12D1C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>
              <a:extLst>
                <a:ext uri="{FF2B5EF4-FFF2-40B4-BE49-F238E27FC236}">
                  <a16:creationId xmlns:a16="http://schemas.microsoft.com/office/drawing/2014/main" id="{862F21A5-9931-84A0-B3C5-2BA5D3202C5C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>
              <a:extLst>
                <a:ext uri="{FF2B5EF4-FFF2-40B4-BE49-F238E27FC236}">
                  <a16:creationId xmlns:a16="http://schemas.microsoft.com/office/drawing/2014/main" id="{344FD9F0-C723-4434-4057-FD843C802533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>
              <a:extLst>
                <a:ext uri="{FF2B5EF4-FFF2-40B4-BE49-F238E27FC236}">
                  <a16:creationId xmlns:a16="http://schemas.microsoft.com/office/drawing/2014/main" id="{DBFA7873-748F-C0A4-8AC6-BD4D51967BD9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>
              <a:extLst>
                <a:ext uri="{FF2B5EF4-FFF2-40B4-BE49-F238E27FC236}">
                  <a16:creationId xmlns:a16="http://schemas.microsoft.com/office/drawing/2014/main" id="{5D91C90B-4F90-41AA-093D-5589AB284D75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>
              <a:extLst>
                <a:ext uri="{FF2B5EF4-FFF2-40B4-BE49-F238E27FC236}">
                  <a16:creationId xmlns:a16="http://schemas.microsoft.com/office/drawing/2014/main" id="{BF26A283-376F-CB6E-ED43-0D6B6E2F2EA2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>
              <a:extLst>
                <a:ext uri="{FF2B5EF4-FFF2-40B4-BE49-F238E27FC236}">
                  <a16:creationId xmlns:a16="http://schemas.microsoft.com/office/drawing/2014/main" id="{D95269CC-1E14-4508-4485-75C2E29A6EB4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標題 2">
            <a:extLst>
              <a:ext uri="{FF2B5EF4-FFF2-40B4-BE49-F238E27FC236}">
                <a16:creationId xmlns:a16="http://schemas.microsoft.com/office/drawing/2014/main" id="{DC3DBF4F-A7A7-A3B3-ABC4-D51122AE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24" y="627103"/>
            <a:ext cx="6236400" cy="480600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3:11-13</a:t>
            </a:r>
            <a:endParaRPr lang="en-HK" sz="3200" b="1" dirty="0">
              <a:solidFill>
                <a:schemeClr val="accent3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065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C384842A-308D-9A77-D54A-A5804ED1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oogle Shape;2474;p32">
            <a:extLst>
              <a:ext uri="{FF2B5EF4-FFF2-40B4-BE49-F238E27FC236}">
                <a16:creationId xmlns:a16="http://schemas.microsoft.com/office/drawing/2014/main" id="{1E107CCF-6DEF-8A73-571C-E81044AA3BD4}"/>
              </a:ext>
            </a:extLst>
          </p:cNvPr>
          <p:cNvGrpSpPr/>
          <p:nvPr/>
        </p:nvGrpSpPr>
        <p:grpSpPr>
          <a:xfrm>
            <a:off x="589686" y="3504887"/>
            <a:ext cx="753464" cy="1464754"/>
            <a:chOff x="1120850" y="3537818"/>
            <a:chExt cx="753464" cy="1464754"/>
          </a:xfrm>
        </p:grpSpPr>
        <p:sp>
          <p:nvSpPr>
            <p:cNvPr id="2475" name="Google Shape;2475;p32">
              <a:extLst>
                <a:ext uri="{FF2B5EF4-FFF2-40B4-BE49-F238E27FC236}">
                  <a16:creationId xmlns:a16="http://schemas.microsoft.com/office/drawing/2014/main" id="{B320EC45-1FED-1D55-B215-CBEFEE32D3B4}"/>
                </a:ext>
              </a:extLst>
            </p:cNvPr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2">
              <a:extLst>
                <a:ext uri="{FF2B5EF4-FFF2-40B4-BE49-F238E27FC236}">
                  <a16:creationId xmlns:a16="http://schemas.microsoft.com/office/drawing/2014/main" id="{C8B3415A-D1F1-8C20-A388-557537832BEF}"/>
                </a:ext>
              </a:extLst>
            </p:cNvPr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2">
              <a:extLst>
                <a:ext uri="{FF2B5EF4-FFF2-40B4-BE49-F238E27FC236}">
                  <a16:creationId xmlns:a16="http://schemas.microsoft.com/office/drawing/2014/main" id="{F920D921-D209-3FC4-93F3-5025ED8EECC2}"/>
                </a:ext>
              </a:extLst>
            </p:cNvPr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2">
              <a:extLst>
                <a:ext uri="{FF2B5EF4-FFF2-40B4-BE49-F238E27FC236}">
                  <a16:creationId xmlns:a16="http://schemas.microsoft.com/office/drawing/2014/main" id="{8A81E795-27E8-B3B0-CD33-0133B4EA9F6D}"/>
                </a:ext>
              </a:extLst>
            </p:cNvPr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2">
              <a:extLst>
                <a:ext uri="{FF2B5EF4-FFF2-40B4-BE49-F238E27FC236}">
                  <a16:creationId xmlns:a16="http://schemas.microsoft.com/office/drawing/2014/main" id="{8F81DC1A-DC96-F169-82E4-133D43DECF73}"/>
                </a:ext>
              </a:extLst>
            </p:cNvPr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2">
              <a:extLst>
                <a:ext uri="{FF2B5EF4-FFF2-40B4-BE49-F238E27FC236}">
                  <a16:creationId xmlns:a16="http://schemas.microsoft.com/office/drawing/2014/main" id="{66439D99-3656-6245-8916-436DFF6A9EB7}"/>
                </a:ext>
              </a:extLst>
            </p:cNvPr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2">
              <a:extLst>
                <a:ext uri="{FF2B5EF4-FFF2-40B4-BE49-F238E27FC236}">
                  <a16:creationId xmlns:a16="http://schemas.microsoft.com/office/drawing/2014/main" id="{D2EF1842-CD4A-366D-E9F2-06730573658B}"/>
                </a:ext>
              </a:extLst>
            </p:cNvPr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2">
              <a:extLst>
                <a:ext uri="{FF2B5EF4-FFF2-40B4-BE49-F238E27FC236}">
                  <a16:creationId xmlns:a16="http://schemas.microsoft.com/office/drawing/2014/main" id="{6304A644-385C-D2FF-72FA-308D1FD66554}"/>
                </a:ext>
              </a:extLst>
            </p:cNvPr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2">
              <a:extLst>
                <a:ext uri="{FF2B5EF4-FFF2-40B4-BE49-F238E27FC236}">
                  <a16:creationId xmlns:a16="http://schemas.microsoft.com/office/drawing/2014/main" id="{AB424FEB-D487-5128-1BC7-F192E6BA454C}"/>
                </a:ext>
              </a:extLst>
            </p:cNvPr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2">
              <a:extLst>
                <a:ext uri="{FF2B5EF4-FFF2-40B4-BE49-F238E27FC236}">
                  <a16:creationId xmlns:a16="http://schemas.microsoft.com/office/drawing/2014/main" id="{ED9DCF8F-8604-AE1C-02EC-F789058060EA}"/>
                </a:ext>
              </a:extLst>
            </p:cNvPr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2">
              <a:extLst>
                <a:ext uri="{FF2B5EF4-FFF2-40B4-BE49-F238E27FC236}">
                  <a16:creationId xmlns:a16="http://schemas.microsoft.com/office/drawing/2014/main" id="{60AED59B-58F7-6C71-729C-9D414B54F92E}"/>
                </a:ext>
              </a:extLst>
            </p:cNvPr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2">
              <a:extLst>
                <a:ext uri="{FF2B5EF4-FFF2-40B4-BE49-F238E27FC236}">
                  <a16:creationId xmlns:a16="http://schemas.microsoft.com/office/drawing/2014/main" id="{2823115E-E474-F4AB-2197-F39B0C49E2D8}"/>
                </a:ext>
              </a:extLst>
            </p:cNvPr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32">
            <a:extLst>
              <a:ext uri="{FF2B5EF4-FFF2-40B4-BE49-F238E27FC236}">
                <a16:creationId xmlns:a16="http://schemas.microsoft.com/office/drawing/2014/main" id="{70C190D9-7F25-4A37-686E-4573562EE041}"/>
              </a:ext>
            </a:extLst>
          </p:cNvPr>
          <p:cNvGrpSpPr/>
          <p:nvPr/>
        </p:nvGrpSpPr>
        <p:grpSpPr>
          <a:xfrm>
            <a:off x="1105411" y="4240657"/>
            <a:ext cx="714488" cy="728983"/>
            <a:chOff x="7260025" y="4273589"/>
            <a:chExt cx="714488" cy="728983"/>
          </a:xfrm>
        </p:grpSpPr>
        <p:sp>
          <p:nvSpPr>
            <p:cNvPr id="2488" name="Google Shape;2488;p32">
              <a:extLst>
                <a:ext uri="{FF2B5EF4-FFF2-40B4-BE49-F238E27FC236}">
                  <a16:creationId xmlns:a16="http://schemas.microsoft.com/office/drawing/2014/main" id="{165D5D1D-659A-3443-7AE0-B323973CFBCF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2">
              <a:extLst>
                <a:ext uri="{FF2B5EF4-FFF2-40B4-BE49-F238E27FC236}">
                  <a16:creationId xmlns:a16="http://schemas.microsoft.com/office/drawing/2014/main" id="{F7C76808-B274-A8A2-BC0F-5010ED70129B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2">
              <a:extLst>
                <a:ext uri="{FF2B5EF4-FFF2-40B4-BE49-F238E27FC236}">
                  <a16:creationId xmlns:a16="http://schemas.microsoft.com/office/drawing/2014/main" id="{55E51D05-F8E0-C534-2720-C433FD654E2D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2">
              <a:extLst>
                <a:ext uri="{FF2B5EF4-FFF2-40B4-BE49-F238E27FC236}">
                  <a16:creationId xmlns:a16="http://schemas.microsoft.com/office/drawing/2014/main" id="{42D981BC-F1AE-1C2E-E845-E94AF4B614B8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2">
              <a:extLst>
                <a:ext uri="{FF2B5EF4-FFF2-40B4-BE49-F238E27FC236}">
                  <a16:creationId xmlns:a16="http://schemas.microsoft.com/office/drawing/2014/main" id="{6C59C107-2446-946D-2393-8BD747755CCD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2">
              <a:extLst>
                <a:ext uri="{FF2B5EF4-FFF2-40B4-BE49-F238E27FC236}">
                  <a16:creationId xmlns:a16="http://schemas.microsoft.com/office/drawing/2014/main" id="{FDDCD2C3-6BA9-718E-4E2B-A645D51EF3BE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2">
              <a:extLst>
                <a:ext uri="{FF2B5EF4-FFF2-40B4-BE49-F238E27FC236}">
                  <a16:creationId xmlns:a16="http://schemas.microsoft.com/office/drawing/2014/main" id="{7BA23717-15E3-6B74-0272-C39BB9FD7919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2">
              <a:extLst>
                <a:ext uri="{FF2B5EF4-FFF2-40B4-BE49-F238E27FC236}">
                  <a16:creationId xmlns:a16="http://schemas.microsoft.com/office/drawing/2014/main" id="{F51987B5-6803-2CD5-199C-C6D611EFAAD5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32">
            <a:extLst>
              <a:ext uri="{FF2B5EF4-FFF2-40B4-BE49-F238E27FC236}">
                <a16:creationId xmlns:a16="http://schemas.microsoft.com/office/drawing/2014/main" id="{CF37DA39-5CB3-F14E-983F-967837000643}"/>
              </a:ext>
            </a:extLst>
          </p:cNvPr>
          <p:cNvGrpSpPr/>
          <p:nvPr/>
        </p:nvGrpSpPr>
        <p:grpSpPr>
          <a:xfrm>
            <a:off x="7547900" y="4031052"/>
            <a:ext cx="593561" cy="971582"/>
            <a:chOff x="985700" y="4031052"/>
            <a:chExt cx="593561" cy="971582"/>
          </a:xfrm>
        </p:grpSpPr>
        <p:sp>
          <p:nvSpPr>
            <p:cNvPr id="2497" name="Google Shape;2497;p32">
              <a:extLst>
                <a:ext uri="{FF2B5EF4-FFF2-40B4-BE49-F238E27FC236}">
                  <a16:creationId xmlns:a16="http://schemas.microsoft.com/office/drawing/2014/main" id="{0DA5FA58-9376-4A43-F85C-6FC5661FE7DD}"/>
                </a:ext>
              </a:extLst>
            </p:cNvPr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2">
              <a:extLst>
                <a:ext uri="{FF2B5EF4-FFF2-40B4-BE49-F238E27FC236}">
                  <a16:creationId xmlns:a16="http://schemas.microsoft.com/office/drawing/2014/main" id="{43CD428B-71F3-5074-589B-04D2BE7B36FF}"/>
                </a:ext>
              </a:extLst>
            </p:cNvPr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2">
              <a:extLst>
                <a:ext uri="{FF2B5EF4-FFF2-40B4-BE49-F238E27FC236}">
                  <a16:creationId xmlns:a16="http://schemas.microsoft.com/office/drawing/2014/main" id="{4A525276-B4B2-092C-0FCE-5286A43FAFEC}"/>
                </a:ext>
              </a:extLst>
            </p:cNvPr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2">
              <a:extLst>
                <a:ext uri="{FF2B5EF4-FFF2-40B4-BE49-F238E27FC236}">
                  <a16:creationId xmlns:a16="http://schemas.microsoft.com/office/drawing/2014/main" id="{C88BE9E7-4022-DAF6-F9BF-A49E99969D23}"/>
                </a:ext>
              </a:extLst>
            </p:cNvPr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2">
              <a:extLst>
                <a:ext uri="{FF2B5EF4-FFF2-40B4-BE49-F238E27FC236}">
                  <a16:creationId xmlns:a16="http://schemas.microsoft.com/office/drawing/2014/main" id="{6F829134-3EFC-C7A1-A971-84FCC36D01D0}"/>
                </a:ext>
              </a:extLst>
            </p:cNvPr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2">
              <a:extLst>
                <a:ext uri="{FF2B5EF4-FFF2-40B4-BE49-F238E27FC236}">
                  <a16:creationId xmlns:a16="http://schemas.microsoft.com/office/drawing/2014/main" id="{641DE550-FFC2-3A28-8E2E-DBE54E5AB532}"/>
                </a:ext>
              </a:extLst>
            </p:cNvPr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2">
              <a:extLst>
                <a:ext uri="{FF2B5EF4-FFF2-40B4-BE49-F238E27FC236}">
                  <a16:creationId xmlns:a16="http://schemas.microsoft.com/office/drawing/2014/main" id="{C4BDA3B2-468B-B189-902B-FA470FFFA271}"/>
                </a:ext>
              </a:extLst>
            </p:cNvPr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2">
              <a:extLst>
                <a:ext uri="{FF2B5EF4-FFF2-40B4-BE49-F238E27FC236}">
                  <a16:creationId xmlns:a16="http://schemas.microsoft.com/office/drawing/2014/main" id="{75F2921B-F42A-FEA0-88C6-470769548627}"/>
                </a:ext>
              </a:extLst>
            </p:cNvPr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2">
              <a:extLst>
                <a:ext uri="{FF2B5EF4-FFF2-40B4-BE49-F238E27FC236}">
                  <a16:creationId xmlns:a16="http://schemas.microsoft.com/office/drawing/2014/main" id="{C3A81B8A-26CD-D2CC-6E90-71BBE85DE0D3}"/>
                </a:ext>
              </a:extLst>
            </p:cNvPr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2">
              <a:extLst>
                <a:ext uri="{FF2B5EF4-FFF2-40B4-BE49-F238E27FC236}">
                  <a16:creationId xmlns:a16="http://schemas.microsoft.com/office/drawing/2014/main" id="{7B722969-1E49-353D-CCA0-103498536AF6}"/>
                </a:ext>
              </a:extLst>
            </p:cNvPr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2">
              <a:extLst>
                <a:ext uri="{FF2B5EF4-FFF2-40B4-BE49-F238E27FC236}">
                  <a16:creationId xmlns:a16="http://schemas.microsoft.com/office/drawing/2014/main" id="{15969697-647D-C2C8-5995-7FB65BB26D4D}"/>
                </a:ext>
              </a:extLst>
            </p:cNvPr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2">
              <a:extLst>
                <a:ext uri="{FF2B5EF4-FFF2-40B4-BE49-F238E27FC236}">
                  <a16:creationId xmlns:a16="http://schemas.microsoft.com/office/drawing/2014/main" id="{BFD8BA80-7A29-FE4A-E4F6-76C1FE14CE9C}"/>
                </a:ext>
              </a:extLst>
            </p:cNvPr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2">
              <a:extLst>
                <a:ext uri="{FF2B5EF4-FFF2-40B4-BE49-F238E27FC236}">
                  <a16:creationId xmlns:a16="http://schemas.microsoft.com/office/drawing/2014/main" id="{46FA68DA-9F0B-266A-6DF3-EA4308565503}"/>
                </a:ext>
              </a:extLst>
            </p:cNvPr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2">
              <a:extLst>
                <a:ext uri="{FF2B5EF4-FFF2-40B4-BE49-F238E27FC236}">
                  <a16:creationId xmlns:a16="http://schemas.microsoft.com/office/drawing/2014/main" id="{6501E633-7D17-D0FF-879D-582D13060264}"/>
                </a:ext>
              </a:extLst>
            </p:cNvPr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2">
              <a:extLst>
                <a:ext uri="{FF2B5EF4-FFF2-40B4-BE49-F238E27FC236}">
                  <a16:creationId xmlns:a16="http://schemas.microsoft.com/office/drawing/2014/main" id="{20E339CE-B75C-99DD-E2E3-3CF5F2B9281A}"/>
                </a:ext>
              </a:extLst>
            </p:cNvPr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32">
            <a:extLst>
              <a:ext uri="{FF2B5EF4-FFF2-40B4-BE49-F238E27FC236}">
                <a16:creationId xmlns:a16="http://schemas.microsoft.com/office/drawing/2014/main" id="{D8B74C36-0819-346F-76D6-4FC4353C3AFA}"/>
              </a:ext>
            </a:extLst>
          </p:cNvPr>
          <p:cNvGrpSpPr/>
          <p:nvPr/>
        </p:nvGrpSpPr>
        <p:grpSpPr>
          <a:xfrm>
            <a:off x="2720391" y="1664267"/>
            <a:ext cx="304566" cy="350501"/>
            <a:chOff x="3982553" y="1971730"/>
            <a:chExt cx="304566" cy="350501"/>
          </a:xfrm>
        </p:grpSpPr>
        <p:sp>
          <p:nvSpPr>
            <p:cNvPr id="2513" name="Google Shape;2513;p32">
              <a:extLst>
                <a:ext uri="{FF2B5EF4-FFF2-40B4-BE49-F238E27FC236}">
                  <a16:creationId xmlns:a16="http://schemas.microsoft.com/office/drawing/2014/main" id="{42050726-36BE-0FA1-6DD1-B52173955221}"/>
                </a:ext>
              </a:extLst>
            </p:cNvPr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2">
              <a:extLst>
                <a:ext uri="{FF2B5EF4-FFF2-40B4-BE49-F238E27FC236}">
                  <a16:creationId xmlns:a16="http://schemas.microsoft.com/office/drawing/2014/main" id="{B392359D-6773-052A-4C18-00F468C38BFD}"/>
                </a:ext>
              </a:extLst>
            </p:cNvPr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5" name="Google Shape;2515;p32">
            <a:extLst>
              <a:ext uri="{FF2B5EF4-FFF2-40B4-BE49-F238E27FC236}">
                <a16:creationId xmlns:a16="http://schemas.microsoft.com/office/drawing/2014/main" id="{0D38F7DC-2093-5F52-B0D9-C50697C411C2}"/>
              </a:ext>
            </a:extLst>
          </p:cNvPr>
          <p:cNvSpPr/>
          <p:nvPr/>
        </p:nvSpPr>
        <p:spPr>
          <a:xfrm>
            <a:off x="6080728" y="168327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9F9BF49-5FAD-F773-C2F5-D46133D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「我要來」</a:t>
            </a:r>
            <a:endParaRPr lang="en-HK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10AE2A4-E967-3E89-F54B-6A6110658B0E}"/>
              </a:ext>
            </a:extLst>
          </p:cNvPr>
          <p:cNvSpPr txBox="1"/>
          <p:nvPr/>
        </p:nvSpPr>
        <p:spPr>
          <a:xfrm>
            <a:off x="1394379" y="1406784"/>
            <a:ext cx="635524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buNone/>
            </a:pPr>
            <a:r>
              <a:rPr 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以弗所(2:5下)：</a:t>
            </a:r>
            <a:r>
              <a:rPr lang="zh-TW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你若不悔改，我要到你那裡去，把你的燈臺從原處挪去。</a:t>
            </a:r>
            <a:endParaRPr lang="en-HK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buNone/>
            </a:pPr>
            <a:r>
              <a:rPr 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別迦摩(2:16下)：</a:t>
            </a:r>
            <a:r>
              <a:rPr lang="zh-TW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若不悔改，我很快就到你那裡來，用我口中的劍攻擊他們。</a:t>
            </a:r>
            <a:endParaRPr lang="en-HK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</a:pPr>
            <a:r>
              <a:rPr lang="zh-TW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撒狄(3:3下)：</a:t>
            </a:r>
            <a:r>
              <a:rPr lang="zh-TW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你若不警醒，我必如賊一樣來到。</a:t>
            </a:r>
            <a:endParaRPr lang="en-HK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3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8">
          <a:extLst>
            <a:ext uri="{FF2B5EF4-FFF2-40B4-BE49-F238E27FC236}">
              <a16:creationId xmlns:a16="http://schemas.microsoft.com/office/drawing/2014/main" id="{CA79707A-E0C5-1A89-FFDE-C4548FBC4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3" name="Google Shape;3913;p44">
            <a:extLst>
              <a:ext uri="{FF2B5EF4-FFF2-40B4-BE49-F238E27FC236}">
                <a16:creationId xmlns:a16="http://schemas.microsoft.com/office/drawing/2014/main" id="{E52B0A0E-9DF3-3422-1EE6-C5AB17F3DFBA}"/>
              </a:ext>
            </a:extLst>
          </p:cNvPr>
          <p:cNvGrpSpPr/>
          <p:nvPr/>
        </p:nvGrpSpPr>
        <p:grpSpPr>
          <a:xfrm>
            <a:off x="227624" y="633858"/>
            <a:ext cx="753499" cy="4369117"/>
            <a:chOff x="8054025" y="253425"/>
            <a:chExt cx="753499" cy="4636652"/>
          </a:xfrm>
        </p:grpSpPr>
        <p:sp>
          <p:nvSpPr>
            <p:cNvPr id="3914" name="Google Shape;3914;p44">
              <a:extLst>
                <a:ext uri="{FF2B5EF4-FFF2-40B4-BE49-F238E27FC236}">
                  <a16:creationId xmlns:a16="http://schemas.microsoft.com/office/drawing/2014/main" id="{6329E99B-98FD-59B1-19BC-1D8D9AC60336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4">
              <a:extLst>
                <a:ext uri="{FF2B5EF4-FFF2-40B4-BE49-F238E27FC236}">
                  <a16:creationId xmlns:a16="http://schemas.microsoft.com/office/drawing/2014/main" id="{D399122D-C480-4743-F470-919B799CBAB7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4">
              <a:extLst>
                <a:ext uri="{FF2B5EF4-FFF2-40B4-BE49-F238E27FC236}">
                  <a16:creationId xmlns:a16="http://schemas.microsoft.com/office/drawing/2014/main" id="{A5B59ED5-13C8-FC90-1E4A-6C45889F79BC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4">
              <a:extLst>
                <a:ext uri="{FF2B5EF4-FFF2-40B4-BE49-F238E27FC236}">
                  <a16:creationId xmlns:a16="http://schemas.microsoft.com/office/drawing/2014/main" id="{D176F2AF-031D-85FA-0916-AB1FE040B927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4">
              <a:extLst>
                <a:ext uri="{FF2B5EF4-FFF2-40B4-BE49-F238E27FC236}">
                  <a16:creationId xmlns:a16="http://schemas.microsoft.com/office/drawing/2014/main" id="{938245E5-8778-97EB-DECB-A55742B7E4D3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4">
              <a:extLst>
                <a:ext uri="{FF2B5EF4-FFF2-40B4-BE49-F238E27FC236}">
                  <a16:creationId xmlns:a16="http://schemas.microsoft.com/office/drawing/2014/main" id="{E54F20E3-5E2D-C247-A53E-C642AA5B1530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4">
              <a:extLst>
                <a:ext uri="{FF2B5EF4-FFF2-40B4-BE49-F238E27FC236}">
                  <a16:creationId xmlns:a16="http://schemas.microsoft.com/office/drawing/2014/main" id="{C194592F-70DD-5ED9-1435-BA35F65EA729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4">
              <a:extLst>
                <a:ext uri="{FF2B5EF4-FFF2-40B4-BE49-F238E27FC236}">
                  <a16:creationId xmlns:a16="http://schemas.microsoft.com/office/drawing/2014/main" id="{8050C4A2-ADE6-205A-0724-13E68152D6BB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4">
              <a:extLst>
                <a:ext uri="{FF2B5EF4-FFF2-40B4-BE49-F238E27FC236}">
                  <a16:creationId xmlns:a16="http://schemas.microsoft.com/office/drawing/2014/main" id="{5D535E57-9E19-3A4B-A14F-32F6B184AF74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4">
              <a:extLst>
                <a:ext uri="{FF2B5EF4-FFF2-40B4-BE49-F238E27FC236}">
                  <a16:creationId xmlns:a16="http://schemas.microsoft.com/office/drawing/2014/main" id="{BBF8DADC-9F94-520C-A3FB-1C6BF0DECBFD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4">
              <a:extLst>
                <a:ext uri="{FF2B5EF4-FFF2-40B4-BE49-F238E27FC236}">
                  <a16:creationId xmlns:a16="http://schemas.microsoft.com/office/drawing/2014/main" id="{7740BB55-FC3F-47A4-7ED5-67D820A5A155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4">
              <a:extLst>
                <a:ext uri="{FF2B5EF4-FFF2-40B4-BE49-F238E27FC236}">
                  <a16:creationId xmlns:a16="http://schemas.microsoft.com/office/drawing/2014/main" id="{D0804EA7-0DE6-D384-8F54-E272C2C1991C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4">
              <a:extLst>
                <a:ext uri="{FF2B5EF4-FFF2-40B4-BE49-F238E27FC236}">
                  <a16:creationId xmlns:a16="http://schemas.microsoft.com/office/drawing/2014/main" id="{9A229D6A-3A8A-6788-6851-0B5773CE5244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4">
              <a:extLst>
                <a:ext uri="{FF2B5EF4-FFF2-40B4-BE49-F238E27FC236}">
                  <a16:creationId xmlns:a16="http://schemas.microsoft.com/office/drawing/2014/main" id="{6E74BF3C-10A3-F7AB-4544-9E628D2D4E5A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4">
              <a:extLst>
                <a:ext uri="{FF2B5EF4-FFF2-40B4-BE49-F238E27FC236}">
                  <a16:creationId xmlns:a16="http://schemas.microsoft.com/office/drawing/2014/main" id="{B1863299-96C8-5D4E-62EE-9BD4E17D1718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4">
              <a:extLst>
                <a:ext uri="{FF2B5EF4-FFF2-40B4-BE49-F238E27FC236}">
                  <a16:creationId xmlns:a16="http://schemas.microsoft.com/office/drawing/2014/main" id="{07C7714B-28A3-B3EC-5D14-57938B6888AC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4">
              <a:extLst>
                <a:ext uri="{FF2B5EF4-FFF2-40B4-BE49-F238E27FC236}">
                  <a16:creationId xmlns:a16="http://schemas.microsoft.com/office/drawing/2014/main" id="{88032ED7-5D72-AC32-4CA6-5FC54A0451E4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4">
              <a:extLst>
                <a:ext uri="{FF2B5EF4-FFF2-40B4-BE49-F238E27FC236}">
                  <a16:creationId xmlns:a16="http://schemas.microsoft.com/office/drawing/2014/main" id="{FFE90350-7557-347B-FCB8-A6418371EB28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4">
              <a:extLst>
                <a:ext uri="{FF2B5EF4-FFF2-40B4-BE49-F238E27FC236}">
                  <a16:creationId xmlns:a16="http://schemas.microsoft.com/office/drawing/2014/main" id="{4B283F0F-421C-CC39-C306-7E4CD3CD6791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4">
              <a:extLst>
                <a:ext uri="{FF2B5EF4-FFF2-40B4-BE49-F238E27FC236}">
                  <a16:creationId xmlns:a16="http://schemas.microsoft.com/office/drawing/2014/main" id="{343E7E48-CF55-91C0-AA10-A964CC1BC069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4">
              <a:extLst>
                <a:ext uri="{FF2B5EF4-FFF2-40B4-BE49-F238E27FC236}">
                  <a16:creationId xmlns:a16="http://schemas.microsoft.com/office/drawing/2014/main" id="{184BD7D8-336A-DF44-2507-65E1DA113D48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4">
              <a:extLst>
                <a:ext uri="{FF2B5EF4-FFF2-40B4-BE49-F238E27FC236}">
                  <a16:creationId xmlns:a16="http://schemas.microsoft.com/office/drawing/2014/main" id="{265F3A21-AFDE-2233-7C05-15D5D4347378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4">
              <a:extLst>
                <a:ext uri="{FF2B5EF4-FFF2-40B4-BE49-F238E27FC236}">
                  <a16:creationId xmlns:a16="http://schemas.microsoft.com/office/drawing/2014/main" id="{A556E8E2-2131-8358-F879-34A7F7D69602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4">
              <a:extLst>
                <a:ext uri="{FF2B5EF4-FFF2-40B4-BE49-F238E27FC236}">
                  <a16:creationId xmlns:a16="http://schemas.microsoft.com/office/drawing/2014/main" id="{576C504C-B484-B65A-0E5B-50E99077920C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4">
              <a:extLst>
                <a:ext uri="{FF2B5EF4-FFF2-40B4-BE49-F238E27FC236}">
                  <a16:creationId xmlns:a16="http://schemas.microsoft.com/office/drawing/2014/main" id="{3C8DB364-29AB-60CD-399B-EA5873FB39AB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4">
              <a:extLst>
                <a:ext uri="{FF2B5EF4-FFF2-40B4-BE49-F238E27FC236}">
                  <a16:creationId xmlns:a16="http://schemas.microsoft.com/office/drawing/2014/main" id="{BD2C7FCD-D35C-48C8-14DA-FBE2898FD4C5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4">
              <a:extLst>
                <a:ext uri="{FF2B5EF4-FFF2-40B4-BE49-F238E27FC236}">
                  <a16:creationId xmlns:a16="http://schemas.microsoft.com/office/drawing/2014/main" id="{77708A35-44E3-9707-3BF4-C6D41A4C4695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4">
              <a:extLst>
                <a:ext uri="{FF2B5EF4-FFF2-40B4-BE49-F238E27FC236}">
                  <a16:creationId xmlns:a16="http://schemas.microsoft.com/office/drawing/2014/main" id="{482C99C7-4BD9-1FB8-C0C2-4BB89ED7340D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4">
              <a:extLst>
                <a:ext uri="{FF2B5EF4-FFF2-40B4-BE49-F238E27FC236}">
                  <a16:creationId xmlns:a16="http://schemas.microsoft.com/office/drawing/2014/main" id="{3B4CD834-010E-EF89-3DAB-3B2061F33CFE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4">
              <a:extLst>
                <a:ext uri="{FF2B5EF4-FFF2-40B4-BE49-F238E27FC236}">
                  <a16:creationId xmlns:a16="http://schemas.microsoft.com/office/drawing/2014/main" id="{6D70DD13-701B-DD09-A3B5-B9109B4B6797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4">
              <a:extLst>
                <a:ext uri="{FF2B5EF4-FFF2-40B4-BE49-F238E27FC236}">
                  <a16:creationId xmlns:a16="http://schemas.microsoft.com/office/drawing/2014/main" id="{E8886086-E7B3-E7CC-7AB7-45B61175AB56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4">
              <a:extLst>
                <a:ext uri="{FF2B5EF4-FFF2-40B4-BE49-F238E27FC236}">
                  <a16:creationId xmlns:a16="http://schemas.microsoft.com/office/drawing/2014/main" id="{06633FD8-0DD8-41B4-3AAE-67296623617C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4">
              <a:extLst>
                <a:ext uri="{FF2B5EF4-FFF2-40B4-BE49-F238E27FC236}">
                  <a16:creationId xmlns:a16="http://schemas.microsoft.com/office/drawing/2014/main" id="{49519364-325E-40FB-D1AF-10350EB66442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4">
              <a:extLst>
                <a:ext uri="{FF2B5EF4-FFF2-40B4-BE49-F238E27FC236}">
                  <a16:creationId xmlns:a16="http://schemas.microsoft.com/office/drawing/2014/main" id="{09531F60-CED0-EE21-704F-813B33F03E97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4">
              <a:extLst>
                <a:ext uri="{FF2B5EF4-FFF2-40B4-BE49-F238E27FC236}">
                  <a16:creationId xmlns:a16="http://schemas.microsoft.com/office/drawing/2014/main" id="{9447540E-A8ED-0E65-4266-12B383DB2F17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4">
              <a:extLst>
                <a:ext uri="{FF2B5EF4-FFF2-40B4-BE49-F238E27FC236}">
                  <a16:creationId xmlns:a16="http://schemas.microsoft.com/office/drawing/2014/main" id="{6DA2D904-3EBA-9C11-30F9-F2CC8C505FCC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4">
              <a:extLst>
                <a:ext uri="{FF2B5EF4-FFF2-40B4-BE49-F238E27FC236}">
                  <a16:creationId xmlns:a16="http://schemas.microsoft.com/office/drawing/2014/main" id="{538B40D6-6FAB-6F00-2C02-801E7252A18E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4">
              <a:extLst>
                <a:ext uri="{FF2B5EF4-FFF2-40B4-BE49-F238E27FC236}">
                  <a16:creationId xmlns:a16="http://schemas.microsoft.com/office/drawing/2014/main" id="{1A53E720-979F-1E92-AA57-2836E07B8AD3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4">
              <a:extLst>
                <a:ext uri="{FF2B5EF4-FFF2-40B4-BE49-F238E27FC236}">
                  <a16:creationId xmlns:a16="http://schemas.microsoft.com/office/drawing/2014/main" id="{2E0F1DCB-4848-031F-F16F-55D3A3F3951A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4">
              <a:extLst>
                <a:ext uri="{FF2B5EF4-FFF2-40B4-BE49-F238E27FC236}">
                  <a16:creationId xmlns:a16="http://schemas.microsoft.com/office/drawing/2014/main" id="{C3A6FED2-AE39-92C1-D4C2-00245D98ED8B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4">
              <a:extLst>
                <a:ext uri="{FF2B5EF4-FFF2-40B4-BE49-F238E27FC236}">
                  <a16:creationId xmlns:a16="http://schemas.microsoft.com/office/drawing/2014/main" id="{1B09BBF6-C896-66FA-4770-87B01C2ED7DC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4">
              <a:extLst>
                <a:ext uri="{FF2B5EF4-FFF2-40B4-BE49-F238E27FC236}">
                  <a16:creationId xmlns:a16="http://schemas.microsoft.com/office/drawing/2014/main" id="{2C331576-99B1-5EFF-7B64-7AE3DDF8B919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4">
              <a:extLst>
                <a:ext uri="{FF2B5EF4-FFF2-40B4-BE49-F238E27FC236}">
                  <a16:creationId xmlns:a16="http://schemas.microsoft.com/office/drawing/2014/main" id="{59A3DE35-5EAB-97A2-B06C-FD5B022EE118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4">
              <a:extLst>
                <a:ext uri="{FF2B5EF4-FFF2-40B4-BE49-F238E27FC236}">
                  <a16:creationId xmlns:a16="http://schemas.microsoft.com/office/drawing/2014/main" id="{D37801C7-5439-8F07-ADFE-1D4B7D55951B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4">
              <a:extLst>
                <a:ext uri="{FF2B5EF4-FFF2-40B4-BE49-F238E27FC236}">
                  <a16:creationId xmlns:a16="http://schemas.microsoft.com/office/drawing/2014/main" id="{58AA4CF6-806B-F4EC-249D-48A4792D5A99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4">
              <a:extLst>
                <a:ext uri="{FF2B5EF4-FFF2-40B4-BE49-F238E27FC236}">
                  <a16:creationId xmlns:a16="http://schemas.microsoft.com/office/drawing/2014/main" id="{A5A86246-9E64-344E-6A08-5BA0764EBEFC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4">
              <a:extLst>
                <a:ext uri="{FF2B5EF4-FFF2-40B4-BE49-F238E27FC236}">
                  <a16:creationId xmlns:a16="http://schemas.microsoft.com/office/drawing/2014/main" id="{95D74080-C75B-BB8C-993B-B7D1815040E6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4">
              <a:extLst>
                <a:ext uri="{FF2B5EF4-FFF2-40B4-BE49-F238E27FC236}">
                  <a16:creationId xmlns:a16="http://schemas.microsoft.com/office/drawing/2014/main" id="{249CA3FC-E0DB-EA77-B829-8468E0D7D41C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4">
              <a:extLst>
                <a:ext uri="{FF2B5EF4-FFF2-40B4-BE49-F238E27FC236}">
                  <a16:creationId xmlns:a16="http://schemas.microsoft.com/office/drawing/2014/main" id="{D25F0588-3FD4-343A-B4F2-0405B5B9355E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4">
              <a:extLst>
                <a:ext uri="{FF2B5EF4-FFF2-40B4-BE49-F238E27FC236}">
                  <a16:creationId xmlns:a16="http://schemas.microsoft.com/office/drawing/2014/main" id="{8ED25F4B-FCE8-727A-02B2-DDF76C168A8D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4">
              <a:extLst>
                <a:ext uri="{FF2B5EF4-FFF2-40B4-BE49-F238E27FC236}">
                  <a16:creationId xmlns:a16="http://schemas.microsoft.com/office/drawing/2014/main" id="{65D1ABE7-D400-4D7D-5FCB-73B5EFB69018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>
              <a:extLst>
                <a:ext uri="{FF2B5EF4-FFF2-40B4-BE49-F238E27FC236}">
                  <a16:creationId xmlns:a16="http://schemas.microsoft.com/office/drawing/2014/main" id="{97BC9530-BE05-54B5-B2F2-EA7E36EFEE33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>
              <a:extLst>
                <a:ext uri="{FF2B5EF4-FFF2-40B4-BE49-F238E27FC236}">
                  <a16:creationId xmlns:a16="http://schemas.microsoft.com/office/drawing/2014/main" id="{25C4CD44-56AE-E7F2-4A14-A474C167D06B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>
              <a:extLst>
                <a:ext uri="{FF2B5EF4-FFF2-40B4-BE49-F238E27FC236}">
                  <a16:creationId xmlns:a16="http://schemas.microsoft.com/office/drawing/2014/main" id="{552357DD-2F21-444E-7B20-C37BAB5FD8FE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>
              <a:extLst>
                <a:ext uri="{FF2B5EF4-FFF2-40B4-BE49-F238E27FC236}">
                  <a16:creationId xmlns:a16="http://schemas.microsoft.com/office/drawing/2014/main" id="{5F44651E-170D-0FE7-D49C-84BE66FB3833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>
              <a:extLst>
                <a:ext uri="{FF2B5EF4-FFF2-40B4-BE49-F238E27FC236}">
                  <a16:creationId xmlns:a16="http://schemas.microsoft.com/office/drawing/2014/main" id="{5C258371-64C1-A438-E04A-BDA1DA9DA240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>
              <a:extLst>
                <a:ext uri="{FF2B5EF4-FFF2-40B4-BE49-F238E27FC236}">
                  <a16:creationId xmlns:a16="http://schemas.microsoft.com/office/drawing/2014/main" id="{51CD6CDA-F367-9301-B9CA-0629A0C088C8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>
              <a:extLst>
                <a:ext uri="{FF2B5EF4-FFF2-40B4-BE49-F238E27FC236}">
                  <a16:creationId xmlns:a16="http://schemas.microsoft.com/office/drawing/2014/main" id="{D51B0E11-91EE-D987-8555-3852FA2BE750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>
              <a:extLst>
                <a:ext uri="{FF2B5EF4-FFF2-40B4-BE49-F238E27FC236}">
                  <a16:creationId xmlns:a16="http://schemas.microsoft.com/office/drawing/2014/main" id="{61774579-BEAE-6C48-2929-EDA308AF88F5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>
              <a:extLst>
                <a:ext uri="{FF2B5EF4-FFF2-40B4-BE49-F238E27FC236}">
                  <a16:creationId xmlns:a16="http://schemas.microsoft.com/office/drawing/2014/main" id="{70A97761-4256-F2D1-DD39-9B0E766DCCCF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>
              <a:extLst>
                <a:ext uri="{FF2B5EF4-FFF2-40B4-BE49-F238E27FC236}">
                  <a16:creationId xmlns:a16="http://schemas.microsoft.com/office/drawing/2014/main" id="{DA065051-0B3D-9570-8ACE-F133634405B8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4">
              <a:extLst>
                <a:ext uri="{FF2B5EF4-FFF2-40B4-BE49-F238E27FC236}">
                  <a16:creationId xmlns:a16="http://schemas.microsoft.com/office/drawing/2014/main" id="{106A84A6-E5C0-82A1-2D9D-EEE58EEA79D7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4">
              <a:extLst>
                <a:ext uri="{FF2B5EF4-FFF2-40B4-BE49-F238E27FC236}">
                  <a16:creationId xmlns:a16="http://schemas.microsoft.com/office/drawing/2014/main" id="{1EF46E04-3F5A-77F5-222E-FD68DB6C8AC7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4">
              <a:extLst>
                <a:ext uri="{FF2B5EF4-FFF2-40B4-BE49-F238E27FC236}">
                  <a16:creationId xmlns:a16="http://schemas.microsoft.com/office/drawing/2014/main" id="{2EE43E2E-295F-A838-3059-70B4C24254E2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4">
              <a:extLst>
                <a:ext uri="{FF2B5EF4-FFF2-40B4-BE49-F238E27FC236}">
                  <a16:creationId xmlns:a16="http://schemas.microsoft.com/office/drawing/2014/main" id="{B05C5BBA-0DF0-CCC0-AE65-6D6314480FCA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4">
              <a:extLst>
                <a:ext uri="{FF2B5EF4-FFF2-40B4-BE49-F238E27FC236}">
                  <a16:creationId xmlns:a16="http://schemas.microsoft.com/office/drawing/2014/main" id="{1C9E0EB3-1BF9-4119-5C6F-828A67EE528B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4">
              <a:extLst>
                <a:ext uri="{FF2B5EF4-FFF2-40B4-BE49-F238E27FC236}">
                  <a16:creationId xmlns:a16="http://schemas.microsoft.com/office/drawing/2014/main" id="{8B4082DC-883C-9B40-E43D-EE09CD64E5A8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4">
              <a:extLst>
                <a:ext uri="{FF2B5EF4-FFF2-40B4-BE49-F238E27FC236}">
                  <a16:creationId xmlns:a16="http://schemas.microsoft.com/office/drawing/2014/main" id="{A2B0CA18-0797-131A-8B16-4A90E96E0052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4">
              <a:extLst>
                <a:ext uri="{FF2B5EF4-FFF2-40B4-BE49-F238E27FC236}">
                  <a16:creationId xmlns:a16="http://schemas.microsoft.com/office/drawing/2014/main" id="{E684B6B6-E1AF-A4F0-DFDC-2EBB6BF57227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4">
              <a:extLst>
                <a:ext uri="{FF2B5EF4-FFF2-40B4-BE49-F238E27FC236}">
                  <a16:creationId xmlns:a16="http://schemas.microsoft.com/office/drawing/2014/main" id="{62B7899A-AA38-3464-282B-E95A3FEBED7A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44">
            <a:extLst>
              <a:ext uri="{FF2B5EF4-FFF2-40B4-BE49-F238E27FC236}">
                <a16:creationId xmlns:a16="http://schemas.microsoft.com/office/drawing/2014/main" id="{C8DED8EE-D2FA-DC61-9B02-E56E7822E07F}"/>
              </a:ext>
            </a:extLst>
          </p:cNvPr>
          <p:cNvGrpSpPr/>
          <p:nvPr/>
        </p:nvGrpSpPr>
        <p:grpSpPr>
          <a:xfrm>
            <a:off x="8162874" y="633858"/>
            <a:ext cx="753499" cy="4369117"/>
            <a:chOff x="8054025" y="253425"/>
            <a:chExt cx="753499" cy="4636652"/>
          </a:xfrm>
        </p:grpSpPr>
        <p:sp>
          <p:nvSpPr>
            <p:cNvPr id="3985" name="Google Shape;3985;p44">
              <a:extLst>
                <a:ext uri="{FF2B5EF4-FFF2-40B4-BE49-F238E27FC236}">
                  <a16:creationId xmlns:a16="http://schemas.microsoft.com/office/drawing/2014/main" id="{878AAABC-D5E1-5D9C-AC09-CD2E14A6C5DC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4">
              <a:extLst>
                <a:ext uri="{FF2B5EF4-FFF2-40B4-BE49-F238E27FC236}">
                  <a16:creationId xmlns:a16="http://schemas.microsoft.com/office/drawing/2014/main" id="{2B79BCEA-7F76-E331-F6A6-C60BBB1BD09B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4">
              <a:extLst>
                <a:ext uri="{FF2B5EF4-FFF2-40B4-BE49-F238E27FC236}">
                  <a16:creationId xmlns:a16="http://schemas.microsoft.com/office/drawing/2014/main" id="{84995ED1-E2FE-7F86-3599-88EEF0E04E65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4">
              <a:extLst>
                <a:ext uri="{FF2B5EF4-FFF2-40B4-BE49-F238E27FC236}">
                  <a16:creationId xmlns:a16="http://schemas.microsoft.com/office/drawing/2014/main" id="{65412D5E-5602-51EC-5B5D-AA35DD2F619F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4">
              <a:extLst>
                <a:ext uri="{FF2B5EF4-FFF2-40B4-BE49-F238E27FC236}">
                  <a16:creationId xmlns:a16="http://schemas.microsoft.com/office/drawing/2014/main" id="{3FDBDFF2-CE82-98E2-52E0-A79D264B6FFF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4">
              <a:extLst>
                <a:ext uri="{FF2B5EF4-FFF2-40B4-BE49-F238E27FC236}">
                  <a16:creationId xmlns:a16="http://schemas.microsoft.com/office/drawing/2014/main" id="{CC50D32D-15E1-7127-03AD-A5414404410A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4">
              <a:extLst>
                <a:ext uri="{FF2B5EF4-FFF2-40B4-BE49-F238E27FC236}">
                  <a16:creationId xmlns:a16="http://schemas.microsoft.com/office/drawing/2014/main" id="{2D21594A-5C0B-86D8-E83C-392F81B84A0F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4">
              <a:extLst>
                <a:ext uri="{FF2B5EF4-FFF2-40B4-BE49-F238E27FC236}">
                  <a16:creationId xmlns:a16="http://schemas.microsoft.com/office/drawing/2014/main" id="{B0A40B7C-6B06-EA75-CB07-23B9A906D641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4">
              <a:extLst>
                <a:ext uri="{FF2B5EF4-FFF2-40B4-BE49-F238E27FC236}">
                  <a16:creationId xmlns:a16="http://schemas.microsoft.com/office/drawing/2014/main" id="{5AAEAC5F-684A-684C-9AF1-F398AAC5DD3B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4">
              <a:extLst>
                <a:ext uri="{FF2B5EF4-FFF2-40B4-BE49-F238E27FC236}">
                  <a16:creationId xmlns:a16="http://schemas.microsoft.com/office/drawing/2014/main" id="{761B6271-B081-DA59-F65E-5E33538C43B7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4">
              <a:extLst>
                <a:ext uri="{FF2B5EF4-FFF2-40B4-BE49-F238E27FC236}">
                  <a16:creationId xmlns:a16="http://schemas.microsoft.com/office/drawing/2014/main" id="{6FA1896A-2733-3B74-D8C1-678C18FC56E2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4">
              <a:extLst>
                <a:ext uri="{FF2B5EF4-FFF2-40B4-BE49-F238E27FC236}">
                  <a16:creationId xmlns:a16="http://schemas.microsoft.com/office/drawing/2014/main" id="{113B585B-26E7-5E39-0423-420873A7F37D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4">
              <a:extLst>
                <a:ext uri="{FF2B5EF4-FFF2-40B4-BE49-F238E27FC236}">
                  <a16:creationId xmlns:a16="http://schemas.microsoft.com/office/drawing/2014/main" id="{85EA61D3-C4DA-A433-8622-2ACB676CFA98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4">
              <a:extLst>
                <a:ext uri="{FF2B5EF4-FFF2-40B4-BE49-F238E27FC236}">
                  <a16:creationId xmlns:a16="http://schemas.microsoft.com/office/drawing/2014/main" id="{2BBC6AD8-8ED2-D8F0-1044-2DA816552EB0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4">
              <a:extLst>
                <a:ext uri="{FF2B5EF4-FFF2-40B4-BE49-F238E27FC236}">
                  <a16:creationId xmlns:a16="http://schemas.microsoft.com/office/drawing/2014/main" id="{EEFC68B8-1BA9-216B-CFC0-608EF56AAFA9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4">
              <a:extLst>
                <a:ext uri="{FF2B5EF4-FFF2-40B4-BE49-F238E27FC236}">
                  <a16:creationId xmlns:a16="http://schemas.microsoft.com/office/drawing/2014/main" id="{B35FBD04-52BB-6068-2835-722F1176C7D8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4">
              <a:extLst>
                <a:ext uri="{FF2B5EF4-FFF2-40B4-BE49-F238E27FC236}">
                  <a16:creationId xmlns:a16="http://schemas.microsoft.com/office/drawing/2014/main" id="{F05B5BA1-9AC3-DD8B-E549-26DCD3DE46DF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4">
              <a:extLst>
                <a:ext uri="{FF2B5EF4-FFF2-40B4-BE49-F238E27FC236}">
                  <a16:creationId xmlns:a16="http://schemas.microsoft.com/office/drawing/2014/main" id="{5D84C2C0-8511-4FAB-15F4-5E45D71750AA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4">
              <a:extLst>
                <a:ext uri="{FF2B5EF4-FFF2-40B4-BE49-F238E27FC236}">
                  <a16:creationId xmlns:a16="http://schemas.microsoft.com/office/drawing/2014/main" id="{B442C303-7C13-8853-6221-03AE29EABA2E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4">
              <a:extLst>
                <a:ext uri="{FF2B5EF4-FFF2-40B4-BE49-F238E27FC236}">
                  <a16:creationId xmlns:a16="http://schemas.microsoft.com/office/drawing/2014/main" id="{4CE1CE0C-2EBF-E1B3-D7C6-22DD1A5A4992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4">
              <a:extLst>
                <a:ext uri="{FF2B5EF4-FFF2-40B4-BE49-F238E27FC236}">
                  <a16:creationId xmlns:a16="http://schemas.microsoft.com/office/drawing/2014/main" id="{998C90CA-FB52-0B13-4666-D5BCB8639396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4">
              <a:extLst>
                <a:ext uri="{FF2B5EF4-FFF2-40B4-BE49-F238E27FC236}">
                  <a16:creationId xmlns:a16="http://schemas.microsoft.com/office/drawing/2014/main" id="{8CB66BD4-AF6E-B854-6404-86522B2F1BFA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4">
              <a:extLst>
                <a:ext uri="{FF2B5EF4-FFF2-40B4-BE49-F238E27FC236}">
                  <a16:creationId xmlns:a16="http://schemas.microsoft.com/office/drawing/2014/main" id="{58D99C9F-BE9B-D4FA-E6A6-3E18BC9505BE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4">
              <a:extLst>
                <a:ext uri="{FF2B5EF4-FFF2-40B4-BE49-F238E27FC236}">
                  <a16:creationId xmlns:a16="http://schemas.microsoft.com/office/drawing/2014/main" id="{3747B717-E342-111E-86E8-493159A1C19C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4">
              <a:extLst>
                <a:ext uri="{FF2B5EF4-FFF2-40B4-BE49-F238E27FC236}">
                  <a16:creationId xmlns:a16="http://schemas.microsoft.com/office/drawing/2014/main" id="{C0BAD38F-C43C-47DE-F452-62CBE07A6A2E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4">
              <a:extLst>
                <a:ext uri="{FF2B5EF4-FFF2-40B4-BE49-F238E27FC236}">
                  <a16:creationId xmlns:a16="http://schemas.microsoft.com/office/drawing/2014/main" id="{D5421120-6789-4298-933B-684C79AE07D4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4">
              <a:extLst>
                <a:ext uri="{FF2B5EF4-FFF2-40B4-BE49-F238E27FC236}">
                  <a16:creationId xmlns:a16="http://schemas.microsoft.com/office/drawing/2014/main" id="{BC9E7FD4-9AE6-F4EE-38AC-81A6CEC51F58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4">
              <a:extLst>
                <a:ext uri="{FF2B5EF4-FFF2-40B4-BE49-F238E27FC236}">
                  <a16:creationId xmlns:a16="http://schemas.microsoft.com/office/drawing/2014/main" id="{D5CB34AA-43F6-44DE-D8CC-2ADC4AB8E406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4">
              <a:extLst>
                <a:ext uri="{FF2B5EF4-FFF2-40B4-BE49-F238E27FC236}">
                  <a16:creationId xmlns:a16="http://schemas.microsoft.com/office/drawing/2014/main" id="{F5158218-CCCD-C4CA-2614-9E0A176A7C98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4">
              <a:extLst>
                <a:ext uri="{FF2B5EF4-FFF2-40B4-BE49-F238E27FC236}">
                  <a16:creationId xmlns:a16="http://schemas.microsoft.com/office/drawing/2014/main" id="{B3EC9C49-8EDC-5E60-4659-3CDE5D136B7F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4">
              <a:extLst>
                <a:ext uri="{FF2B5EF4-FFF2-40B4-BE49-F238E27FC236}">
                  <a16:creationId xmlns:a16="http://schemas.microsoft.com/office/drawing/2014/main" id="{D5716D27-6592-2A8C-D43F-57178423C281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4">
              <a:extLst>
                <a:ext uri="{FF2B5EF4-FFF2-40B4-BE49-F238E27FC236}">
                  <a16:creationId xmlns:a16="http://schemas.microsoft.com/office/drawing/2014/main" id="{0083EE10-E600-6FC0-6C38-2F1727217D74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4">
              <a:extLst>
                <a:ext uri="{FF2B5EF4-FFF2-40B4-BE49-F238E27FC236}">
                  <a16:creationId xmlns:a16="http://schemas.microsoft.com/office/drawing/2014/main" id="{3E1A6443-F53D-3919-B85B-134807D2AFDF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4">
              <a:extLst>
                <a:ext uri="{FF2B5EF4-FFF2-40B4-BE49-F238E27FC236}">
                  <a16:creationId xmlns:a16="http://schemas.microsoft.com/office/drawing/2014/main" id="{7182337B-6B42-1B83-45A8-E6DF78D53E4D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4">
              <a:extLst>
                <a:ext uri="{FF2B5EF4-FFF2-40B4-BE49-F238E27FC236}">
                  <a16:creationId xmlns:a16="http://schemas.microsoft.com/office/drawing/2014/main" id="{C90115F4-CE91-AEC5-2E1F-C32A17BCBF16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4">
              <a:extLst>
                <a:ext uri="{FF2B5EF4-FFF2-40B4-BE49-F238E27FC236}">
                  <a16:creationId xmlns:a16="http://schemas.microsoft.com/office/drawing/2014/main" id="{973531FE-74A9-15B9-8A67-A7727774241E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4">
              <a:extLst>
                <a:ext uri="{FF2B5EF4-FFF2-40B4-BE49-F238E27FC236}">
                  <a16:creationId xmlns:a16="http://schemas.microsoft.com/office/drawing/2014/main" id="{910E2E77-EC98-D60C-2E65-0D91F314127C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4">
              <a:extLst>
                <a:ext uri="{FF2B5EF4-FFF2-40B4-BE49-F238E27FC236}">
                  <a16:creationId xmlns:a16="http://schemas.microsoft.com/office/drawing/2014/main" id="{9DAC3AEB-C6B4-5324-E713-E2DF34EB485D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4">
              <a:extLst>
                <a:ext uri="{FF2B5EF4-FFF2-40B4-BE49-F238E27FC236}">
                  <a16:creationId xmlns:a16="http://schemas.microsoft.com/office/drawing/2014/main" id="{644F31B2-EAF7-C9EF-B264-D413B843D029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4">
              <a:extLst>
                <a:ext uri="{FF2B5EF4-FFF2-40B4-BE49-F238E27FC236}">
                  <a16:creationId xmlns:a16="http://schemas.microsoft.com/office/drawing/2014/main" id="{B91F0AA6-AAA4-650D-93E9-7B2434C710D2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4">
              <a:extLst>
                <a:ext uri="{FF2B5EF4-FFF2-40B4-BE49-F238E27FC236}">
                  <a16:creationId xmlns:a16="http://schemas.microsoft.com/office/drawing/2014/main" id="{47187583-00A7-8128-3DE6-ADBAA89927D5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4">
              <a:extLst>
                <a:ext uri="{FF2B5EF4-FFF2-40B4-BE49-F238E27FC236}">
                  <a16:creationId xmlns:a16="http://schemas.microsoft.com/office/drawing/2014/main" id="{7348B3BF-531F-CAA6-3762-A8558C835232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4">
              <a:extLst>
                <a:ext uri="{FF2B5EF4-FFF2-40B4-BE49-F238E27FC236}">
                  <a16:creationId xmlns:a16="http://schemas.microsoft.com/office/drawing/2014/main" id="{5C534CFC-DEA6-7841-92FF-867588D3A960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4">
              <a:extLst>
                <a:ext uri="{FF2B5EF4-FFF2-40B4-BE49-F238E27FC236}">
                  <a16:creationId xmlns:a16="http://schemas.microsoft.com/office/drawing/2014/main" id="{13B1A7A7-B1CC-FFBD-4814-6000845CD4BB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4">
              <a:extLst>
                <a:ext uri="{FF2B5EF4-FFF2-40B4-BE49-F238E27FC236}">
                  <a16:creationId xmlns:a16="http://schemas.microsoft.com/office/drawing/2014/main" id="{8984EA4D-4D29-BFDD-1490-73DAA9748B8E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4">
              <a:extLst>
                <a:ext uri="{FF2B5EF4-FFF2-40B4-BE49-F238E27FC236}">
                  <a16:creationId xmlns:a16="http://schemas.microsoft.com/office/drawing/2014/main" id="{D98C93BF-85CB-37B0-8582-EB4CFCCDCB56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4">
              <a:extLst>
                <a:ext uri="{FF2B5EF4-FFF2-40B4-BE49-F238E27FC236}">
                  <a16:creationId xmlns:a16="http://schemas.microsoft.com/office/drawing/2014/main" id="{16F9F66E-5C0B-3454-55ED-1DE28F571857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4">
              <a:extLst>
                <a:ext uri="{FF2B5EF4-FFF2-40B4-BE49-F238E27FC236}">
                  <a16:creationId xmlns:a16="http://schemas.microsoft.com/office/drawing/2014/main" id="{6151557B-42B4-BBAC-FCF3-A41568E0E7FA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4">
              <a:extLst>
                <a:ext uri="{FF2B5EF4-FFF2-40B4-BE49-F238E27FC236}">
                  <a16:creationId xmlns:a16="http://schemas.microsoft.com/office/drawing/2014/main" id="{9B24D72C-793E-F962-74FB-C690A9D48C5F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4">
              <a:extLst>
                <a:ext uri="{FF2B5EF4-FFF2-40B4-BE49-F238E27FC236}">
                  <a16:creationId xmlns:a16="http://schemas.microsoft.com/office/drawing/2014/main" id="{CF583E5E-C12F-AB88-BEFB-B52DBCF095BD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4">
              <a:extLst>
                <a:ext uri="{FF2B5EF4-FFF2-40B4-BE49-F238E27FC236}">
                  <a16:creationId xmlns:a16="http://schemas.microsoft.com/office/drawing/2014/main" id="{A03E434F-B014-BC6E-BDEC-E2E234F66D21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4">
              <a:extLst>
                <a:ext uri="{FF2B5EF4-FFF2-40B4-BE49-F238E27FC236}">
                  <a16:creationId xmlns:a16="http://schemas.microsoft.com/office/drawing/2014/main" id="{237C87BD-5447-66F2-54FB-50B6ACAA2B1E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4">
              <a:extLst>
                <a:ext uri="{FF2B5EF4-FFF2-40B4-BE49-F238E27FC236}">
                  <a16:creationId xmlns:a16="http://schemas.microsoft.com/office/drawing/2014/main" id="{62DFCDEB-635E-11B6-167C-7A23ACF463BC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4">
              <a:extLst>
                <a:ext uri="{FF2B5EF4-FFF2-40B4-BE49-F238E27FC236}">
                  <a16:creationId xmlns:a16="http://schemas.microsoft.com/office/drawing/2014/main" id="{E96D3B1B-A209-D9BE-007D-CFC7026A2841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4">
              <a:extLst>
                <a:ext uri="{FF2B5EF4-FFF2-40B4-BE49-F238E27FC236}">
                  <a16:creationId xmlns:a16="http://schemas.microsoft.com/office/drawing/2014/main" id="{AE6F383F-1BB1-5F2B-5998-3A68ADCC9889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4">
              <a:extLst>
                <a:ext uri="{FF2B5EF4-FFF2-40B4-BE49-F238E27FC236}">
                  <a16:creationId xmlns:a16="http://schemas.microsoft.com/office/drawing/2014/main" id="{7C2032E3-63F7-166F-437E-2844459ACBE4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4">
              <a:extLst>
                <a:ext uri="{FF2B5EF4-FFF2-40B4-BE49-F238E27FC236}">
                  <a16:creationId xmlns:a16="http://schemas.microsoft.com/office/drawing/2014/main" id="{A4DF98BC-17F3-DDDA-407E-9DAF4A615485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4">
              <a:extLst>
                <a:ext uri="{FF2B5EF4-FFF2-40B4-BE49-F238E27FC236}">
                  <a16:creationId xmlns:a16="http://schemas.microsoft.com/office/drawing/2014/main" id="{C984A47F-088E-2846-47E4-521C6EDB2FFB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4">
              <a:extLst>
                <a:ext uri="{FF2B5EF4-FFF2-40B4-BE49-F238E27FC236}">
                  <a16:creationId xmlns:a16="http://schemas.microsoft.com/office/drawing/2014/main" id="{C057C671-E06B-A7F7-728A-05489150501E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4">
              <a:extLst>
                <a:ext uri="{FF2B5EF4-FFF2-40B4-BE49-F238E27FC236}">
                  <a16:creationId xmlns:a16="http://schemas.microsoft.com/office/drawing/2014/main" id="{20B6A909-4C8A-E6CF-C072-4E5DF12B55A5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4">
              <a:extLst>
                <a:ext uri="{FF2B5EF4-FFF2-40B4-BE49-F238E27FC236}">
                  <a16:creationId xmlns:a16="http://schemas.microsoft.com/office/drawing/2014/main" id="{BC3E3F13-413A-C38C-A1C4-D2AE23646252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4">
              <a:extLst>
                <a:ext uri="{FF2B5EF4-FFF2-40B4-BE49-F238E27FC236}">
                  <a16:creationId xmlns:a16="http://schemas.microsoft.com/office/drawing/2014/main" id="{ADB1591A-1CE2-2197-5D99-FB1F39E25FE6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4">
              <a:extLst>
                <a:ext uri="{FF2B5EF4-FFF2-40B4-BE49-F238E27FC236}">
                  <a16:creationId xmlns:a16="http://schemas.microsoft.com/office/drawing/2014/main" id="{41C44B88-2A1A-CAEA-7E39-C1E71FA0BC1C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4">
              <a:extLst>
                <a:ext uri="{FF2B5EF4-FFF2-40B4-BE49-F238E27FC236}">
                  <a16:creationId xmlns:a16="http://schemas.microsoft.com/office/drawing/2014/main" id="{6324D014-6EB7-91F7-D901-5E5B3D3B1526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4">
              <a:extLst>
                <a:ext uri="{FF2B5EF4-FFF2-40B4-BE49-F238E27FC236}">
                  <a16:creationId xmlns:a16="http://schemas.microsoft.com/office/drawing/2014/main" id="{F2F170E5-8ED8-A3A3-0F1E-851522577E16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4">
              <a:extLst>
                <a:ext uri="{FF2B5EF4-FFF2-40B4-BE49-F238E27FC236}">
                  <a16:creationId xmlns:a16="http://schemas.microsoft.com/office/drawing/2014/main" id="{54536C9C-27C3-7537-A450-BEFC233F6C76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4">
              <a:extLst>
                <a:ext uri="{FF2B5EF4-FFF2-40B4-BE49-F238E27FC236}">
                  <a16:creationId xmlns:a16="http://schemas.microsoft.com/office/drawing/2014/main" id="{587D2F1E-A5B1-8C96-120D-53C4736FF356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4">
              <a:extLst>
                <a:ext uri="{FF2B5EF4-FFF2-40B4-BE49-F238E27FC236}">
                  <a16:creationId xmlns:a16="http://schemas.microsoft.com/office/drawing/2014/main" id="{9B934DBD-C1CA-A6B0-587A-D0D68F5D199B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4">
              <a:extLst>
                <a:ext uri="{FF2B5EF4-FFF2-40B4-BE49-F238E27FC236}">
                  <a16:creationId xmlns:a16="http://schemas.microsoft.com/office/drawing/2014/main" id="{A11FFFFB-80ED-BF2F-49AA-D36FF285DA0E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4">
              <a:extLst>
                <a:ext uri="{FF2B5EF4-FFF2-40B4-BE49-F238E27FC236}">
                  <a16:creationId xmlns:a16="http://schemas.microsoft.com/office/drawing/2014/main" id="{01EF0076-8ADC-29D6-3FC4-56AF5400AAC7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44">
            <a:extLst>
              <a:ext uri="{FF2B5EF4-FFF2-40B4-BE49-F238E27FC236}">
                <a16:creationId xmlns:a16="http://schemas.microsoft.com/office/drawing/2014/main" id="{3D9C24E7-B6DA-769A-7691-645E472C1D9A}"/>
              </a:ext>
            </a:extLst>
          </p:cNvPr>
          <p:cNvGrpSpPr/>
          <p:nvPr/>
        </p:nvGrpSpPr>
        <p:grpSpPr>
          <a:xfrm>
            <a:off x="1023472" y="4008857"/>
            <a:ext cx="974347" cy="994115"/>
            <a:chOff x="7260025" y="4273589"/>
            <a:chExt cx="714488" cy="728983"/>
          </a:xfrm>
        </p:grpSpPr>
        <p:sp>
          <p:nvSpPr>
            <p:cNvPr id="4056" name="Google Shape;4056;p44">
              <a:extLst>
                <a:ext uri="{FF2B5EF4-FFF2-40B4-BE49-F238E27FC236}">
                  <a16:creationId xmlns:a16="http://schemas.microsoft.com/office/drawing/2014/main" id="{67336E36-9E01-E918-CAE5-8CEB3ED0DE56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4">
              <a:extLst>
                <a:ext uri="{FF2B5EF4-FFF2-40B4-BE49-F238E27FC236}">
                  <a16:creationId xmlns:a16="http://schemas.microsoft.com/office/drawing/2014/main" id="{2411C170-628A-56F7-C7F3-3E911867EFFA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4">
              <a:extLst>
                <a:ext uri="{FF2B5EF4-FFF2-40B4-BE49-F238E27FC236}">
                  <a16:creationId xmlns:a16="http://schemas.microsoft.com/office/drawing/2014/main" id="{9BCE2E6F-000B-6811-82BF-681528888BE6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4">
              <a:extLst>
                <a:ext uri="{FF2B5EF4-FFF2-40B4-BE49-F238E27FC236}">
                  <a16:creationId xmlns:a16="http://schemas.microsoft.com/office/drawing/2014/main" id="{7222A4E4-F10B-8C0F-7608-65A939BBBCD8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4">
              <a:extLst>
                <a:ext uri="{FF2B5EF4-FFF2-40B4-BE49-F238E27FC236}">
                  <a16:creationId xmlns:a16="http://schemas.microsoft.com/office/drawing/2014/main" id="{2E080454-A66D-8332-1E44-B46D89AE2E50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4">
              <a:extLst>
                <a:ext uri="{FF2B5EF4-FFF2-40B4-BE49-F238E27FC236}">
                  <a16:creationId xmlns:a16="http://schemas.microsoft.com/office/drawing/2014/main" id="{54BD436F-7A42-B9C1-D5F1-894E493CB9D2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4">
              <a:extLst>
                <a:ext uri="{FF2B5EF4-FFF2-40B4-BE49-F238E27FC236}">
                  <a16:creationId xmlns:a16="http://schemas.microsoft.com/office/drawing/2014/main" id="{A3F65641-0B0D-6700-94C6-927FA41A3363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4">
              <a:extLst>
                <a:ext uri="{FF2B5EF4-FFF2-40B4-BE49-F238E27FC236}">
                  <a16:creationId xmlns:a16="http://schemas.microsoft.com/office/drawing/2014/main" id="{67CD1F89-8B5A-2A8C-821C-37D2490095A2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4" name="Google Shape;4064;p44">
            <a:extLst>
              <a:ext uri="{FF2B5EF4-FFF2-40B4-BE49-F238E27FC236}">
                <a16:creationId xmlns:a16="http://schemas.microsoft.com/office/drawing/2014/main" id="{6CD98F68-4101-FB69-86AF-DBC38671F0A5}"/>
              </a:ext>
            </a:extLst>
          </p:cNvPr>
          <p:cNvGrpSpPr/>
          <p:nvPr/>
        </p:nvGrpSpPr>
        <p:grpSpPr>
          <a:xfrm>
            <a:off x="1671325" y="4274001"/>
            <a:ext cx="714488" cy="728983"/>
            <a:chOff x="7260025" y="4273589"/>
            <a:chExt cx="714488" cy="728983"/>
          </a:xfrm>
        </p:grpSpPr>
        <p:sp>
          <p:nvSpPr>
            <p:cNvPr id="4065" name="Google Shape;4065;p44">
              <a:extLst>
                <a:ext uri="{FF2B5EF4-FFF2-40B4-BE49-F238E27FC236}">
                  <a16:creationId xmlns:a16="http://schemas.microsoft.com/office/drawing/2014/main" id="{0B2FB6B8-72E4-0966-22A5-7A3CCECE43B8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4">
              <a:extLst>
                <a:ext uri="{FF2B5EF4-FFF2-40B4-BE49-F238E27FC236}">
                  <a16:creationId xmlns:a16="http://schemas.microsoft.com/office/drawing/2014/main" id="{0408F8D4-E19D-BEDE-7872-887FCC6DCF00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4">
              <a:extLst>
                <a:ext uri="{FF2B5EF4-FFF2-40B4-BE49-F238E27FC236}">
                  <a16:creationId xmlns:a16="http://schemas.microsoft.com/office/drawing/2014/main" id="{62D92F42-56DF-A593-35C0-389DDC86CFA1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4">
              <a:extLst>
                <a:ext uri="{FF2B5EF4-FFF2-40B4-BE49-F238E27FC236}">
                  <a16:creationId xmlns:a16="http://schemas.microsoft.com/office/drawing/2014/main" id="{D0AD9BD9-D669-2F1D-E9AF-463C04484518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4">
              <a:extLst>
                <a:ext uri="{FF2B5EF4-FFF2-40B4-BE49-F238E27FC236}">
                  <a16:creationId xmlns:a16="http://schemas.microsoft.com/office/drawing/2014/main" id="{7BB474A8-25D2-FAA8-F45B-B085A04CBF6E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4">
              <a:extLst>
                <a:ext uri="{FF2B5EF4-FFF2-40B4-BE49-F238E27FC236}">
                  <a16:creationId xmlns:a16="http://schemas.microsoft.com/office/drawing/2014/main" id="{B5AFCB47-FFC9-373A-2FEC-6F0B3D4FB845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4">
              <a:extLst>
                <a:ext uri="{FF2B5EF4-FFF2-40B4-BE49-F238E27FC236}">
                  <a16:creationId xmlns:a16="http://schemas.microsoft.com/office/drawing/2014/main" id="{C319DA9F-8E7E-4F20-B66F-000E3F8196B8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4">
              <a:extLst>
                <a:ext uri="{FF2B5EF4-FFF2-40B4-BE49-F238E27FC236}">
                  <a16:creationId xmlns:a16="http://schemas.microsoft.com/office/drawing/2014/main" id="{3B960B08-934D-CBF5-FC9D-6B2BE39301CD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3" name="Google Shape;4073;p44">
            <a:extLst>
              <a:ext uri="{FF2B5EF4-FFF2-40B4-BE49-F238E27FC236}">
                <a16:creationId xmlns:a16="http://schemas.microsoft.com/office/drawing/2014/main" id="{79FA2E0C-E73F-EA1E-5472-327A86ED85DD}"/>
              </a:ext>
            </a:extLst>
          </p:cNvPr>
          <p:cNvGrpSpPr/>
          <p:nvPr/>
        </p:nvGrpSpPr>
        <p:grpSpPr>
          <a:xfrm flipH="1">
            <a:off x="7409410" y="3537362"/>
            <a:ext cx="753464" cy="1464754"/>
            <a:chOff x="1120850" y="3537818"/>
            <a:chExt cx="753464" cy="1464754"/>
          </a:xfrm>
        </p:grpSpPr>
        <p:sp>
          <p:nvSpPr>
            <p:cNvPr id="4074" name="Google Shape;4074;p44">
              <a:extLst>
                <a:ext uri="{FF2B5EF4-FFF2-40B4-BE49-F238E27FC236}">
                  <a16:creationId xmlns:a16="http://schemas.microsoft.com/office/drawing/2014/main" id="{6CAF51EA-BB95-34B8-AE5A-B660102DDA01}"/>
                </a:ext>
              </a:extLst>
            </p:cNvPr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4">
              <a:extLst>
                <a:ext uri="{FF2B5EF4-FFF2-40B4-BE49-F238E27FC236}">
                  <a16:creationId xmlns:a16="http://schemas.microsoft.com/office/drawing/2014/main" id="{6A70B7C6-6126-0188-AC3A-C9A5CA058B92}"/>
                </a:ext>
              </a:extLst>
            </p:cNvPr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4">
              <a:extLst>
                <a:ext uri="{FF2B5EF4-FFF2-40B4-BE49-F238E27FC236}">
                  <a16:creationId xmlns:a16="http://schemas.microsoft.com/office/drawing/2014/main" id="{67018BE0-216B-1FC9-7D05-673377BB1D46}"/>
                </a:ext>
              </a:extLst>
            </p:cNvPr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4">
              <a:extLst>
                <a:ext uri="{FF2B5EF4-FFF2-40B4-BE49-F238E27FC236}">
                  <a16:creationId xmlns:a16="http://schemas.microsoft.com/office/drawing/2014/main" id="{D4FF0AF3-1FD5-8C19-2BB7-8FE7299436E9}"/>
                </a:ext>
              </a:extLst>
            </p:cNvPr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4">
              <a:extLst>
                <a:ext uri="{FF2B5EF4-FFF2-40B4-BE49-F238E27FC236}">
                  <a16:creationId xmlns:a16="http://schemas.microsoft.com/office/drawing/2014/main" id="{10011382-B167-4EFE-22BD-CDA44A688893}"/>
                </a:ext>
              </a:extLst>
            </p:cNvPr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4">
              <a:extLst>
                <a:ext uri="{FF2B5EF4-FFF2-40B4-BE49-F238E27FC236}">
                  <a16:creationId xmlns:a16="http://schemas.microsoft.com/office/drawing/2014/main" id="{1F43C2A6-274E-E9A8-F974-FAC493C6EDC9}"/>
                </a:ext>
              </a:extLst>
            </p:cNvPr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4">
              <a:extLst>
                <a:ext uri="{FF2B5EF4-FFF2-40B4-BE49-F238E27FC236}">
                  <a16:creationId xmlns:a16="http://schemas.microsoft.com/office/drawing/2014/main" id="{A6218EBF-432E-746D-C52A-7376FEC1FB56}"/>
                </a:ext>
              </a:extLst>
            </p:cNvPr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4">
              <a:extLst>
                <a:ext uri="{FF2B5EF4-FFF2-40B4-BE49-F238E27FC236}">
                  <a16:creationId xmlns:a16="http://schemas.microsoft.com/office/drawing/2014/main" id="{C5D4775F-E31F-4FE9-A06A-F5C7A28B9C2A}"/>
                </a:ext>
              </a:extLst>
            </p:cNvPr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4">
              <a:extLst>
                <a:ext uri="{FF2B5EF4-FFF2-40B4-BE49-F238E27FC236}">
                  <a16:creationId xmlns:a16="http://schemas.microsoft.com/office/drawing/2014/main" id="{9ACDF60E-232E-CDFA-D89B-033211F15D49}"/>
                </a:ext>
              </a:extLst>
            </p:cNvPr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4">
              <a:extLst>
                <a:ext uri="{FF2B5EF4-FFF2-40B4-BE49-F238E27FC236}">
                  <a16:creationId xmlns:a16="http://schemas.microsoft.com/office/drawing/2014/main" id="{7415AD10-4630-183C-B740-13E372BA4063}"/>
                </a:ext>
              </a:extLst>
            </p:cNvPr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4">
              <a:extLst>
                <a:ext uri="{FF2B5EF4-FFF2-40B4-BE49-F238E27FC236}">
                  <a16:creationId xmlns:a16="http://schemas.microsoft.com/office/drawing/2014/main" id="{3BB25055-6905-070B-E6D3-6107DDA32203}"/>
                </a:ext>
              </a:extLst>
            </p:cNvPr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4">
              <a:extLst>
                <a:ext uri="{FF2B5EF4-FFF2-40B4-BE49-F238E27FC236}">
                  <a16:creationId xmlns:a16="http://schemas.microsoft.com/office/drawing/2014/main" id="{ADDF1253-A26E-2C87-1EBF-654380170A2A}"/>
                </a:ext>
              </a:extLst>
            </p:cNvPr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6" name="Google Shape;4086;p44">
            <a:extLst>
              <a:ext uri="{FF2B5EF4-FFF2-40B4-BE49-F238E27FC236}">
                <a16:creationId xmlns:a16="http://schemas.microsoft.com/office/drawing/2014/main" id="{72FF6D31-7361-45FB-50DE-D37C6959AE9C}"/>
              </a:ext>
            </a:extLst>
          </p:cNvPr>
          <p:cNvGrpSpPr/>
          <p:nvPr/>
        </p:nvGrpSpPr>
        <p:grpSpPr>
          <a:xfrm>
            <a:off x="7039794" y="4051195"/>
            <a:ext cx="616329" cy="950923"/>
            <a:chOff x="8054300" y="3342450"/>
            <a:chExt cx="1075805" cy="1660131"/>
          </a:xfrm>
        </p:grpSpPr>
        <p:sp>
          <p:nvSpPr>
            <p:cNvPr id="4087" name="Google Shape;4087;p44">
              <a:extLst>
                <a:ext uri="{FF2B5EF4-FFF2-40B4-BE49-F238E27FC236}">
                  <a16:creationId xmlns:a16="http://schemas.microsoft.com/office/drawing/2014/main" id="{8C553032-0A58-483E-1051-478C16BFDDBD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4">
              <a:extLst>
                <a:ext uri="{FF2B5EF4-FFF2-40B4-BE49-F238E27FC236}">
                  <a16:creationId xmlns:a16="http://schemas.microsoft.com/office/drawing/2014/main" id="{958F07AD-B54B-238D-E3AB-4E351D8AB6D9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4">
              <a:extLst>
                <a:ext uri="{FF2B5EF4-FFF2-40B4-BE49-F238E27FC236}">
                  <a16:creationId xmlns:a16="http://schemas.microsoft.com/office/drawing/2014/main" id="{5FBCD304-7BEC-901E-002C-1C00B0DBC51C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4">
              <a:extLst>
                <a:ext uri="{FF2B5EF4-FFF2-40B4-BE49-F238E27FC236}">
                  <a16:creationId xmlns:a16="http://schemas.microsoft.com/office/drawing/2014/main" id="{FF64F481-580A-8E03-C0EE-F0B3638F201C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4">
              <a:extLst>
                <a:ext uri="{FF2B5EF4-FFF2-40B4-BE49-F238E27FC236}">
                  <a16:creationId xmlns:a16="http://schemas.microsoft.com/office/drawing/2014/main" id="{F1B60D0F-4566-C03F-F9FC-4559428D2A14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4">
              <a:extLst>
                <a:ext uri="{FF2B5EF4-FFF2-40B4-BE49-F238E27FC236}">
                  <a16:creationId xmlns:a16="http://schemas.microsoft.com/office/drawing/2014/main" id="{7CBB0462-8F79-F39A-0406-19ABB3709436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4">
              <a:extLst>
                <a:ext uri="{FF2B5EF4-FFF2-40B4-BE49-F238E27FC236}">
                  <a16:creationId xmlns:a16="http://schemas.microsoft.com/office/drawing/2014/main" id="{44CBA670-89E4-4476-0E04-A48C022C67AC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4">
              <a:extLst>
                <a:ext uri="{FF2B5EF4-FFF2-40B4-BE49-F238E27FC236}">
                  <a16:creationId xmlns:a16="http://schemas.microsoft.com/office/drawing/2014/main" id="{EC3577DC-064D-EE84-1BDD-6559F2142D0A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4">
              <a:extLst>
                <a:ext uri="{FF2B5EF4-FFF2-40B4-BE49-F238E27FC236}">
                  <a16:creationId xmlns:a16="http://schemas.microsoft.com/office/drawing/2014/main" id="{9F0CB423-6C66-5D71-8837-0BFCF5E295C7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4">
              <a:extLst>
                <a:ext uri="{FF2B5EF4-FFF2-40B4-BE49-F238E27FC236}">
                  <a16:creationId xmlns:a16="http://schemas.microsoft.com/office/drawing/2014/main" id="{0E68CAD8-94C6-5808-5A2C-464088939B3D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95CA6E-5850-058C-821E-2B8F2EA519AC}"/>
              </a:ext>
            </a:extLst>
          </p:cNvPr>
          <p:cNvSpPr txBox="1"/>
          <p:nvPr/>
        </p:nvSpPr>
        <p:spPr>
          <a:xfrm>
            <a:off x="1515979" y="2273053"/>
            <a:ext cx="6098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持守到底，終得主的賞賜</a:t>
            </a:r>
            <a:endParaRPr lang="en-HK" sz="2800" b="1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2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8">
          <a:extLst>
            <a:ext uri="{FF2B5EF4-FFF2-40B4-BE49-F238E27FC236}">
              <a16:creationId xmlns:a16="http://schemas.microsoft.com/office/drawing/2014/main" id="{AF94A9D5-AA67-B08E-640E-EBD0D89CF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3" name="Google Shape;3913;p44">
            <a:extLst>
              <a:ext uri="{FF2B5EF4-FFF2-40B4-BE49-F238E27FC236}">
                <a16:creationId xmlns:a16="http://schemas.microsoft.com/office/drawing/2014/main" id="{D2916806-21FB-EF17-11A2-72413A06AD3F}"/>
              </a:ext>
            </a:extLst>
          </p:cNvPr>
          <p:cNvGrpSpPr/>
          <p:nvPr/>
        </p:nvGrpSpPr>
        <p:grpSpPr>
          <a:xfrm>
            <a:off x="227624" y="633858"/>
            <a:ext cx="753499" cy="4369117"/>
            <a:chOff x="8054025" y="253425"/>
            <a:chExt cx="753499" cy="4636652"/>
          </a:xfrm>
        </p:grpSpPr>
        <p:sp>
          <p:nvSpPr>
            <p:cNvPr id="3914" name="Google Shape;3914;p44">
              <a:extLst>
                <a:ext uri="{FF2B5EF4-FFF2-40B4-BE49-F238E27FC236}">
                  <a16:creationId xmlns:a16="http://schemas.microsoft.com/office/drawing/2014/main" id="{14A78CDC-4F6E-09C4-503F-DF3312C85680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4">
              <a:extLst>
                <a:ext uri="{FF2B5EF4-FFF2-40B4-BE49-F238E27FC236}">
                  <a16:creationId xmlns:a16="http://schemas.microsoft.com/office/drawing/2014/main" id="{6D9B633C-CFA9-4940-E8B1-91E2E9FE61C1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4">
              <a:extLst>
                <a:ext uri="{FF2B5EF4-FFF2-40B4-BE49-F238E27FC236}">
                  <a16:creationId xmlns:a16="http://schemas.microsoft.com/office/drawing/2014/main" id="{78525765-C987-FA1A-B493-35084F823F5B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4">
              <a:extLst>
                <a:ext uri="{FF2B5EF4-FFF2-40B4-BE49-F238E27FC236}">
                  <a16:creationId xmlns:a16="http://schemas.microsoft.com/office/drawing/2014/main" id="{E1C658C2-00CB-3417-968E-B2E9BC971E83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4">
              <a:extLst>
                <a:ext uri="{FF2B5EF4-FFF2-40B4-BE49-F238E27FC236}">
                  <a16:creationId xmlns:a16="http://schemas.microsoft.com/office/drawing/2014/main" id="{14D969E7-6696-B19C-F6AE-922786E64055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4">
              <a:extLst>
                <a:ext uri="{FF2B5EF4-FFF2-40B4-BE49-F238E27FC236}">
                  <a16:creationId xmlns:a16="http://schemas.microsoft.com/office/drawing/2014/main" id="{CA79B379-3A29-4D93-1F99-0418A3D9D7E4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4">
              <a:extLst>
                <a:ext uri="{FF2B5EF4-FFF2-40B4-BE49-F238E27FC236}">
                  <a16:creationId xmlns:a16="http://schemas.microsoft.com/office/drawing/2014/main" id="{BD1BA4AE-CAA5-A2AE-2842-E5509D2F1F7D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4">
              <a:extLst>
                <a:ext uri="{FF2B5EF4-FFF2-40B4-BE49-F238E27FC236}">
                  <a16:creationId xmlns:a16="http://schemas.microsoft.com/office/drawing/2014/main" id="{AC22B94D-0875-03D1-95A5-F3614FDF5D1E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4">
              <a:extLst>
                <a:ext uri="{FF2B5EF4-FFF2-40B4-BE49-F238E27FC236}">
                  <a16:creationId xmlns:a16="http://schemas.microsoft.com/office/drawing/2014/main" id="{C5670260-D2A5-FC47-0CA9-99C8FB1D8812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4">
              <a:extLst>
                <a:ext uri="{FF2B5EF4-FFF2-40B4-BE49-F238E27FC236}">
                  <a16:creationId xmlns:a16="http://schemas.microsoft.com/office/drawing/2014/main" id="{DBEA038F-2460-2530-CC7B-1CFD6AD9A2EF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4">
              <a:extLst>
                <a:ext uri="{FF2B5EF4-FFF2-40B4-BE49-F238E27FC236}">
                  <a16:creationId xmlns:a16="http://schemas.microsoft.com/office/drawing/2014/main" id="{E74DAB15-1BF0-A2E1-E2C7-1167E4401631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4">
              <a:extLst>
                <a:ext uri="{FF2B5EF4-FFF2-40B4-BE49-F238E27FC236}">
                  <a16:creationId xmlns:a16="http://schemas.microsoft.com/office/drawing/2014/main" id="{8E24E516-A1DE-85E5-6A9B-15CB9D4EE530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4">
              <a:extLst>
                <a:ext uri="{FF2B5EF4-FFF2-40B4-BE49-F238E27FC236}">
                  <a16:creationId xmlns:a16="http://schemas.microsoft.com/office/drawing/2014/main" id="{C457BC0A-AF6E-7DBD-E123-8177B15B3AF5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4">
              <a:extLst>
                <a:ext uri="{FF2B5EF4-FFF2-40B4-BE49-F238E27FC236}">
                  <a16:creationId xmlns:a16="http://schemas.microsoft.com/office/drawing/2014/main" id="{79A6EF71-BEA8-74FE-6BDB-26C8AF0BE6EA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4">
              <a:extLst>
                <a:ext uri="{FF2B5EF4-FFF2-40B4-BE49-F238E27FC236}">
                  <a16:creationId xmlns:a16="http://schemas.microsoft.com/office/drawing/2014/main" id="{6391AA27-265F-FD7B-07C1-3A974A00AFAA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4">
              <a:extLst>
                <a:ext uri="{FF2B5EF4-FFF2-40B4-BE49-F238E27FC236}">
                  <a16:creationId xmlns:a16="http://schemas.microsoft.com/office/drawing/2014/main" id="{7716E664-BE8F-C1B7-9C77-8C9E26977CAB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4">
              <a:extLst>
                <a:ext uri="{FF2B5EF4-FFF2-40B4-BE49-F238E27FC236}">
                  <a16:creationId xmlns:a16="http://schemas.microsoft.com/office/drawing/2014/main" id="{20D7380B-79A1-EC31-103C-C010AE36CFA9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4">
              <a:extLst>
                <a:ext uri="{FF2B5EF4-FFF2-40B4-BE49-F238E27FC236}">
                  <a16:creationId xmlns:a16="http://schemas.microsoft.com/office/drawing/2014/main" id="{AE54FCF4-E373-2426-2AF6-80B0D5397345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4">
              <a:extLst>
                <a:ext uri="{FF2B5EF4-FFF2-40B4-BE49-F238E27FC236}">
                  <a16:creationId xmlns:a16="http://schemas.microsoft.com/office/drawing/2014/main" id="{4BED6274-7E9A-B66F-00F8-9C6E674C1482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4">
              <a:extLst>
                <a:ext uri="{FF2B5EF4-FFF2-40B4-BE49-F238E27FC236}">
                  <a16:creationId xmlns:a16="http://schemas.microsoft.com/office/drawing/2014/main" id="{0899D686-A698-78F0-9FDF-B82837F3E4AE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4">
              <a:extLst>
                <a:ext uri="{FF2B5EF4-FFF2-40B4-BE49-F238E27FC236}">
                  <a16:creationId xmlns:a16="http://schemas.microsoft.com/office/drawing/2014/main" id="{74095D2E-6C39-DA32-6F05-B212A3D943B9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4">
              <a:extLst>
                <a:ext uri="{FF2B5EF4-FFF2-40B4-BE49-F238E27FC236}">
                  <a16:creationId xmlns:a16="http://schemas.microsoft.com/office/drawing/2014/main" id="{E77FAD82-E422-B732-67D9-F6833DDDE286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4">
              <a:extLst>
                <a:ext uri="{FF2B5EF4-FFF2-40B4-BE49-F238E27FC236}">
                  <a16:creationId xmlns:a16="http://schemas.microsoft.com/office/drawing/2014/main" id="{E87BFCA6-491A-C56E-BA4C-30328F252A88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4">
              <a:extLst>
                <a:ext uri="{FF2B5EF4-FFF2-40B4-BE49-F238E27FC236}">
                  <a16:creationId xmlns:a16="http://schemas.microsoft.com/office/drawing/2014/main" id="{7329A43E-EB87-8FB9-E7C9-6FE140F12E07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4">
              <a:extLst>
                <a:ext uri="{FF2B5EF4-FFF2-40B4-BE49-F238E27FC236}">
                  <a16:creationId xmlns:a16="http://schemas.microsoft.com/office/drawing/2014/main" id="{3DF54BDD-921E-02DD-ABB4-032ED8C6C4E4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4">
              <a:extLst>
                <a:ext uri="{FF2B5EF4-FFF2-40B4-BE49-F238E27FC236}">
                  <a16:creationId xmlns:a16="http://schemas.microsoft.com/office/drawing/2014/main" id="{0F094569-43B0-AF87-AF99-236C017A33E0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4">
              <a:extLst>
                <a:ext uri="{FF2B5EF4-FFF2-40B4-BE49-F238E27FC236}">
                  <a16:creationId xmlns:a16="http://schemas.microsoft.com/office/drawing/2014/main" id="{940F1F92-3232-51FC-739D-49215F3C5EC5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4">
              <a:extLst>
                <a:ext uri="{FF2B5EF4-FFF2-40B4-BE49-F238E27FC236}">
                  <a16:creationId xmlns:a16="http://schemas.microsoft.com/office/drawing/2014/main" id="{AFC32DDC-5C15-4FFF-1A9D-C16FBB2C65D9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4">
              <a:extLst>
                <a:ext uri="{FF2B5EF4-FFF2-40B4-BE49-F238E27FC236}">
                  <a16:creationId xmlns:a16="http://schemas.microsoft.com/office/drawing/2014/main" id="{E1F41F05-0809-993C-9ADD-17F3B88976F5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4">
              <a:extLst>
                <a:ext uri="{FF2B5EF4-FFF2-40B4-BE49-F238E27FC236}">
                  <a16:creationId xmlns:a16="http://schemas.microsoft.com/office/drawing/2014/main" id="{E9D33B00-7051-7E76-A0FA-7FD09378F81E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4">
              <a:extLst>
                <a:ext uri="{FF2B5EF4-FFF2-40B4-BE49-F238E27FC236}">
                  <a16:creationId xmlns:a16="http://schemas.microsoft.com/office/drawing/2014/main" id="{BEBC00C3-C3A5-2FBE-404E-DB41E56D0E43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4">
              <a:extLst>
                <a:ext uri="{FF2B5EF4-FFF2-40B4-BE49-F238E27FC236}">
                  <a16:creationId xmlns:a16="http://schemas.microsoft.com/office/drawing/2014/main" id="{F271FA05-D19D-35C1-AFA1-E4EFE8EF35BA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4">
              <a:extLst>
                <a:ext uri="{FF2B5EF4-FFF2-40B4-BE49-F238E27FC236}">
                  <a16:creationId xmlns:a16="http://schemas.microsoft.com/office/drawing/2014/main" id="{2095AD59-D82E-6188-4966-DA592D8549A3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4">
              <a:extLst>
                <a:ext uri="{FF2B5EF4-FFF2-40B4-BE49-F238E27FC236}">
                  <a16:creationId xmlns:a16="http://schemas.microsoft.com/office/drawing/2014/main" id="{C48D232E-FB27-2C53-8793-7379F6E4B944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4">
              <a:extLst>
                <a:ext uri="{FF2B5EF4-FFF2-40B4-BE49-F238E27FC236}">
                  <a16:creationId xmlns:a16="http://schemas.microsoft.com/office/drawing/2014/main" id="{72649E73-72C8-7CCC-9C48-3481E93AF233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4">
              <a:extLst>
                <a:ext uri="{FF2B5EF4-FFF2-40B4-BE49-F238E27FC236}">
                  <a16:creationId xmlns:a16="http://schemas.microsoft.com/office/drawing/2014/main" id="{FA37A0C6-877A-FC1A-4324-B112492D44E8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4">
              <a:extLst>
                <a:ext uri="{FF2B5EF4-FFF2-40B4-BE49-F238E27FC236}">
                  <a16:creationId xmlns:a16="http://schemas.microsoft.com/office/drawing/2014/main" id="{F76B6906-2EA1-5513-2850-ED5C3186F241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4">
              <a:extLst>
                <a:ext uri="{FF2B5EF4-FFF2-40B4-BE49-F238E27FC236}">
                  <a16:creationId xmlns:a16="http://schemas.microsoft.com/office/drawing/2014/main" id="{840BB0F2-5C09-59B8-E50E-CDA5A77AF29E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4">
              <a:extLst>
                <a:ext uri="{FF2B5EF4-FFF2-40B4-BE49-F238E27FC236}">
                  <a16:creationId xmlns:a16="http://schemas.microsoft.com/office/drawing/2014/main" id="{B026B466-9DB4-132F-DBCF-C7898641FAC0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4">
              <a:extLst>
                <a:ext uri="{FF2B5EF4-FFF2-40B4-BE49-F238E27FC236}">
                  <a16:creationId xmlns:a16="http://schemas.microsoft.com/office/drawing/2014/main" id="{9A8FC9CC-647E-1496-1B35-4348A7F4252A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4">
              <a:extLst>
                <a:ext uri="{FF2B5EF4-FFF2-40B4-BE49-F238E27FC236}">
                  <a16:creationId xmlns:a16="http://schemas.microsoft.com/office/drawing/2014/main" id="{26025F2D-2A87-7412-7D57-BC7942F85AE7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4">
              <a:extLst>
                <a:ext uri="{FF2B5EF4-FFF2-40B4-BE49-F238E27FC236}">
                  <a16:creationId xmlns:a16="http://schemas.microsoft.com/office/drawing/2014/main" id="{8271F3B6-2EEF-DEBF-E548-BF297DC71222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4">
              <a:extLst>
                <a:ext uri="{FF2B5EF4-FFF2-40B4-BE49-F238E27FC236}">
                  <a16:creationId xmlns:a16="http://schemas.microsoft.com/office/drawing/2014/main" id="{B062B11C-0E30-F99D-3A3A-DDB2B2B5E89F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4">
              <a:extLst>
                <a:ext uri="{FF2B5EF4-FFF2-40B4-BE49-F238E27FC236}">
                  <a16:creationId xmlns:a16="http://schemas.microsoft.com/office/drawing/2014/main" id="{44F81CF9-F307-80C9-8187-DB17BC919CC9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4">
              <a:extLst>
                <a:ext uri="{FF2B5EF4-FFF2-40B4-BE49-F238E27FC236}">
                  <a16:creationId xmlns:a16="http://schemas.microsoft.com/office/drawing/2014/main" id="{2D7DC0C9-A762-F484-D452-576B335FA4B4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4">
              <a:extLst>
                <a:ext uri="{FF2B5EF4-FFF2-40B4-BE49-F238E27FC236}">
                  <a16:creationId xmlns:a16="http://schemas.microsoft.com/office/drawing/2014/main" id="{A33D9798-FAAD-B7F0-58AE-58F2DF613F3F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4">
              <a:extLst>
                <a:ext uri="{FF2B5EF4-FFF2-40B4-BE49-F238E27FC236}">
                  <a16:creationId xmlns:a16="http://schemas.microsoft.com/office/drawing/2014/main" id="{B697C143-04AD-0EDE-BDFC-B6D2A0055E12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4">
              <a:extLst>
                <a:ext uri="{FF2B5EF4-FFF2-40B4-BE49-F238E27FC236}">
                  <a16:creationId xmlns:a16="http://schemas.microsoft.com/office/drawing/2014/main" id="{037510A1-1AEF-8003-6E0A-3EAE6906459E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4">
              <a:extLst>
                <a:ext uri="{FF2B5EF4-FFF2-40B4-BE49-F238E27FC236}">
                  <a16:creationId xmlns:a16="http://schemas.microsoft.com/office/drawing/2014/main" id="{48AF9A30-3595-B8BD-B034-BA504C402A5D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4">
              <a:extLst>
                <a:ext uri="{FF2B5EF4-FFF2-40B4-BE49-F238E27FC236}">
                  <a16:creationId xmlns:a16="http://schemas.microsoft.com/office/drawing/2014/main" id="{F8741723-1D22-8136-914D-2B2A14333972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4">
              <a:extLst>
                <a:ext uri="{FF2B5EF4-FFF2-40B4-BE49-F238E27FC236}">
                  <a16:creationId xmlns:a16="http://schemas.microsoft.com/office/drawing/2014/main" id="{F12F0D9E-61B7-649C-593A-A09970532D47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>
              <a:extLst>
                <a:ext uri="{FF2B5EF4-FFF2-40B4-BE49-F238E27FC236}">
                  <a16:creationId xmlns:a16="http://schemas.microsoft.com/office/drawing/2014/main" id="{6FE523F1-0AB5-5349-55E4-F66BDA60D3DC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>
              <a:extLst>
                <a:ext uri="{FF2B5EF4-FFF2-40B4-BE49-F238E27FC236}">
                  <a16:creationId xmlns:a16="http://schemas.microsoft.com/office/drawing/2014/main" id="{96BD1D00-FAB2-787C-CCCB-6DFFD7B8AE61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>
              <a:extLst>
                <a:ext uri="{FF2B5EF4-FFF2-40B4-BE49-F238E27FC236}">
                  <a16:creationId xmlns:a16="http://schemas.microsoft.com/office/drawing/2014/main" id="{097915C4-2B7A-06AD-186D-83527810C320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>
              <a:extLst>
                <a:ext uri="{FF2B5EF4-FFF2-40B4-BE49-F238E27FC236}">
                  <a16:creationId xmlns:a16="http://schemas.microsoft.com/office/drawing/2014/main" id="{5DB44587-DAB6-8078-5437-DC54AF35970E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>
              <a:extLst>
                <a:ext uri="{FF2B5EF4-FFF2-40B4-BE49-F238E27FC236}">
                  <a16:creationId xmlns:a16="http://schemas.microsoft.com/office/drawing/2014/main" id="{1E0DC230-EB6D-5EDB-7384-B9175C870946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>
              <a:extLst>
                <a:ext uri="{FF2B5EF4-FFF2-40B4-BE49-F238E27FC236}">
                  <a16:creationId xmlns:a16="http://schemas.microsoft.com/office/drawing/2014/main" id="{C7221B8F-C8AA-B165-6EAD-B61FC11F42B0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>
              <a:extLst>
                <a:ext uri="{FF2B5EF4-FFF2-40B4-BE49-F238E27FC236}">
                  <a16:creationId xmlns:a16="http://schemas.microsoft.com/office/drawing/2014/main" id="{A120171F-CADD-1144-F302-57BBA756BBCB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>
              <a:extLst>
                <a:ext uri="{FF2B5EF4-FFF2-40B4-BE49-F238E27FC236}">
                  <a16:creationId xmlns:a16="http://schemas.microsoft.com/office/drawing/2014/main" id="{CC2BD7AD-C998-0E4A-1BE8-ED7189FF7D7C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>
              <a:extLst>
                <a:ext uri="{FF2B5EF4-FFF2-40B4-BE49-F238E27FC236}">
                  <a16:creationId xmlns:a16="http://schemas.microsoft.com/office/drawing/2014/main" id="{DD8C2E4D-D4FF-2670-6B0F-27543FF92D58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>
              <a:extLst>
                <a:ext uri="{FF2B5EF4-FFF2-40B4-BE49-F238E27FC236}">
                  <a16:creationId xmlns:a16="http://schemas.microsoft.com/office/drawing/2014/main" id="{FAB5F9D1-6C97-F474-A883-230F064B3381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4">
              <a:extLst>
                <a:ext uri="{FF2B5EF4-FFF2-40B4-BE49-F238E27FC236}">
                  <a16:creationId xmlns:a16="http://schemas.microsoft.com/office/drawing/2014/main" id="{83F0D40C-FE13-C5BD-9C07-75ACA73FD565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4">
              <a:extLst>
                <a:ext uri="{FF2B5EF4-FFF2-40B4-BE49-F238E27FC236}">
                  <a16:creationId xmlns:a16="http://schemas.microsoft.com/office/drawing/2014/main" id="{68D832DD-7339-7FAF-1014-76FCD6ECEF9E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4">
              <a:extLst>
                <a:ext uri="{FF2B5EF4-FFF2-40B4-BE49-F238E27FC236}">
                  <a16:creationId xmlns:a16="http://schemas.microsoft.com/office/drawing/2014/main" id="{D2331504-2F0E-EDC5-76B9-4A3B3F608866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4">
              <a:extLst>
                <a:ext uri="{FF2B5EF4-FFF2-40B4-BE49-F238E27FC236}">
                  <a16:creationId xmlns:a16="http://schemas.microsoft.com/office/drawing/2014/main" id="{3FAB79D3-75B2-242F-0E5C-9613F09BAB81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4">
              <a:extLst>
                <a:ext uri="{FF2B5EF4-FFF2-40B4-BE49-F238E27FC236}">
                  <a16:creationId xmlns:a16="http://schemas.microsoft.com/office/drawing/2014/main" id="{5A686DAA-984C-4599-105B-E88F93238DB2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4">
              <a:extLst>
                <a:ext uri="{FF2B5EF4-FFF2-40B4-BE49-F238E27FC236}">
                  <a16:creationId xmlns:a16="http://schemas.microsoft.com/office/drawing/2014/main" id="{2CCE2C4A-CBB1-2EEB-054E-96020051C1E8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4">
              <a:extLst>
                <a:ext uri="{FF2B5EF4-FFF2-40B4-BE49-F238E27FC236}">
                  <a16:creationId xmlns:a16="http://schemas.microsoft.com/office/drawing/2014/main" id="{94B34F50-4E4C-08E3-044E-8E728479947B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4">
              <a:extLst>
                <a:ext uri="{FF2B5EF4-FFF2-40B4-BE49-F238E27FC236}">
                  <a16:creationId xmlns:a16="http://schemas.microsoft.com/office/drawing/2014/main" id="{4C0D3604-59C2-DF0D-56B6-108830237C75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4">
              <a:extLst>
                <a:ext uri="{FF2B5EF4-FFF2-40B4-BE49-F238E27FC236}">
                  <a16:creationId xmlns:a16="http://schemas.microsoft.com/office/drawing/2014/main" id="{CE40E021-F2FB-8294-F864-AC8F9A1AC0B3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44">
            <a:extLst>
              <a:ext uri="{FF2B5EF4-FFF2-40B4-BE49-F238E27FC236}">
                <a16:creationId xmlns:a16="http://schemas.microsoft.com/office/drawing/2014/main" id="{AD5CD2EB-3CA3-486F-4BDD-AC8E8E9C10A4}"/>
              </a:ext>
            </a:extLst>
          </p:cNvPr>
          <p:cNvGrpSpPr/>
          <p:nvPr/>
        </p:nvGrpSpPr>
        <p:grpSpPr>
          <a:xfrm>
            <a:off x="8162874" y="633858"/>
            <a:ext cx="753499" cy="4369117"/>
            <a:chOff x="8054025" y="253425"/>
            <a:chExt cx="753499" cy="4636652"/>
          </a:xfrm>
        </p:grpSpPr>
        <p:sp>
          <p:nvSpPr>
            <p:cNvPr id="3985" name="Google Shape;3985;p44">
              <a:extLst>
                <a:ext uri="{FF2B5EF4-FFF2-40B4-BE49-F238E27FC236}">
                  <a16:creationId xmlns:a16="http://schemas.microsoft.com/office/drawing/2014/main" id="{50DEBBEC-A497-AA6E-5437-8345A4E94C0B}"/>
                </a:ext>
              </a:extLst>
            </p:cNvPr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4">
              <a:extLst>
                <a:ext uri="{FF2B5EF4-FFF2-40B4-BE49-F238E27FC236}">
                  <a16:creationId xmlns:a16="http://schemas.microsoft.com/office/drawing/2014/main" id="{3157F92E-B1F9-4B68-8945-EF676F232B44}"/>
                </a:ext>
              </a:extLst>
            </p:cNvPr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4">
              <a:extLst>
                <a:ext uri="{FF2B5EF4-FFF2-40B4-BE49-F238E27FC236}">
                  <a16:creationId xmlns:a16="http://schemas.microsoft.com/office/drawing/2014/main" id="{A7317E33-EC61-2623-DAF5-D8B47EE04D2B}"/>
                </a:ext>
              </a:extLst>
            </p:cNvPr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4">
              <a:extLst>
                <a:ext uri="{FF2B5EF4-FFF2-40B4-BE49-F238E27FC236}">
                  <a16:creationId xmlns:a16="http://schemas.microsoft.com/office/drawing/2014/main" id="{0CD2518C-1BB4-9683-0EC9-2401DFB0B8AA}"/>
                </a:ext>
              </a:extLst>
            </p:cNvPr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4">
              <a:extLst>
                <a:ext uri="{FF2B5EF4-FFF2-40B4-BE49-F238E27FC236}">
                  <a16:creationId xmlns:a16="http://schemas.microsoft.com/office/drawing/2014/main" id="{C14D8A10-B9FF-C2CC-A998-27A3EE2080BD}"/>
                </a:ext>
              </a:extLst>
            </p:cNvPr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4">
              <a:extLst>
                <a:ext uri="{FF2B5EF4-FFF2-40B4-BE49-F238E27FC236}">
                  <a16:creationId xmlns:a16="http://schemas.microsoft.com/office/drawing/2014/main" id="{64633973-24E7-F56A-5847-70D0B633CC7E}"/>
                </a:ext>
              </a:extLst>
            </p:cNvPr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4">
              <a:extLst>
                <a:ext uri="{FF2B5EF4-FFF2-40B4-BE49-F238E27FC236}">
                  <a16:creationId xmlns:a16="http://schemas.microsoft.com/office/drawing/2014/main" id="{57B46C23-CC4A-4744-1C7A-38BB0F1C859A}"/>
                </a:ext>
              </a:extLst>
            </p:cNvPr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4">
              <a:extLst>
                <a:ext uri="{FF2B5EF4-FFF2-40B4-BE49-F238E27FC236}">
                  <a16:creationId xmlns:a16="http://schemas.microsoft.com/office/drawing/2014/main" id="{69F6A415-28C2-D915-9DC4-AF63870D08EA}"/>
                </a:ext>
              </a:extLst>
            </p:cNvPr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4">
              <a:extLst>
                <a:ext uri="{FF2B5EF4-FFF2-40B4-BE49-F238E27FC236}">
                  <a16:creationId xmlns:a16="http://schemas.microsoft.com/office/drawing/2014/main" id="{876A773A-95E7-2466-B16D-D1AE9707D85D}"/>
                </a:ext>
              </a:extLst>
            </p:cNvPr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4">
              <a:extLst>
                <a:ext uri="{FF2B5EF4-FFF2-40B4-BE49-F238E27FC236}">
                  <a16:creationId xmlns:a16="http://schemas.microsoft.com/office/drawing/2014/main" id="{8608F6A2-9CB6-69A5-77D2-246D331B437B}"/>
                </a:ext>
              </a:extLst>
            </p:cNvPr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4">
              <a:extLst>
                <a:ext uri="{FF2B5EF4-FFF2-40B4-BE49-F238E27FC236}">
                  <a16:creationId xmlns:a16="http://schemas.microsoft.com/office/drawing/2014/main" id="{9E67CF5D-E007-0A1F-B36E-E57CC1EB7628}"/>
                </a:ext>
              </a:extLst>
            </p:cNvPr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4">
              <a:extLst>
                <a:ext uri="{FF2B5EF4-FFF2-40B4-BE49-F238E27FC236}">
                  <a16:creationId xmlns:a16="http://schemas.microsoft.com/office/drawing/2014/main" id="{D2434CE8-2D9B-4CB0-E615-99659BF8B0CA}"/>
                </a:ext>
              </a:extLst>
            </p:cNvPr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4">
              <a:extLst>
                <a:ext uri="{FF2B5EF4-FFF2-40B4-BE49-F238E27FC236}">
                  <a16:creationId xmlns:a16="http://schemas.microsoft.com/office/drawing/2014/main" id="{EBDAF9DC-264D-CEFD-C2C4-11D166C76BE8}"/>
                </a:ext>
              </a:extLst>
            </p:cNvPr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4">
              <a:extLst>
                <a:ext uri="{FF2B5EF4-FFF2-40B4-BE49-F238E27FC236}">
                  <a16:creationId xmlns:a16="http://schemas.microsoft.com/office/drawing/2014/main" id="{E96869D3-BF6A-9C2B-1AB7-0043CE20B41E}"/>
                </a:ext>
              </a:extLst>
            </p:cNvPr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4">
              <a:extLst>
                <a:ext uri="{FF2B5EF4-FFF2-40B4-BE49-F238E27FC236}">
                  <a16:creationId xmlns:a16="http://schemas.microsoft.com/office/drawing/2014/main" id="{80D89D0A-37BD-3F9A-1D03-5AB537F1ECD9}"/>
                </a:ext>
              </a:extLst>
            </p:cNvPr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4">
              <a:extLst>
                <a:ext uri="{FF2B5EF4-FFF2-40B4-BE49-F238E27FC236}">
                  <a16:creationId xmlns:a16="http://schemas.microsoft.com/office/drawing/2014/main" id="{579FAB7C-60B6-7EB7-60C5-202EBE40FA9B}"/>
                </a:ext>
              </a:extLst>
            </p:cNvPr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4">
              <a:extLst>
                <a:ext uri="{FF2B5EF4-FFF2-40B4-BE49-F238E27FC236}">
                  <a16:creationId xmlns:a16="http://schemas.microsoft.com/office/drawing/2014/main" id="{0BFAAC62-545E-C193-5839-C62C07BA055A}"/>
                </a:ext>
              </a:extLst>
            </p:cNvPr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4">
              <a:extLst>
                <a:ext uri="{FF2B5EF4-FFF2-40B4-BE49-F238E27FC236}">
                  <a16:creationId xmlns:a16="http://schemas.microsoft.com/office/drawing/2014/main" id="{7D318859-4A19-ECE9-37B3-9A22651761E0}"/>
                </a:ext>
              </a:extLst>
            </p:cNvPr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4">
              <a:extLst>
                <a:ext uri="{FF2B5EF4-FFF2-40B4-BE49-F238E27FC236}">
                  <a16:creationId xmlns:a16="http://schemas.microsoft.com/office/drawing/2014/main" id="{38880BD1-F110-45B5-E0A1-A187FFDB8107}"/>
                </a:ext>
              </a:extLst>
            </p:cNvPr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4">
              <a:extLst>
                <a:ext uri="{FF2B5EF4-FFF2-40B4-BE49-F238E27FC236}">
                  <a16:creationId xmlns:a16="http://schemas.microsoft.com/office/drawing/2014/main" id="{6C94D44D-45F3-7FBD-0BF5-6A5FAB2B683F}"/>
                </a:ext>
              </a:extLst>
            </p:cNvPr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4">
              <a:extLst>
                <a:ext uri="{FF2B5EF4-FFF2-40B4-BE49-F238E27FC236}">
                  <a16:creationId xmlns:a16="http://schemas.microsoft.com/office/drawing/2014/main" id="{9A7629F5-A027-0B97-87EF-28A68AF97D9D}"/>
                </a:ext>
              </a:extLst>
            </p:cNvPr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4">
              <a:extLst>
                <a:ext uri="{FF2B5EF4-FFF2-40B4-BE49-F238E27FC236}">
                  <a16:creationId xmlns:a16="http://schemas.microsoft.com/office/drawing/2014/main" id="{FB3288B5-59EB-5861-3EF2-734EE2F9011D}"/>
                </a:ext>
              </a:extLst>
            </p:cNvPr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4">
              <a:extLst>
                <a:ext uri="{FF2B5EF4-FFF2-40B4-BE49-F238E27FC236}">
                  <a16:creationId xmlns:a16="http://schemas.microsoft.com/office/drawing/2014/main" id="{E88E9A76-A44A-9A15-03E7-80A8121B15BD}"/>
                </a:ext>
              </a:extLst>
            </p:cNvPr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4">
              <a:extLst>
                <a:ext uri="{FF2B5EF4-FFF2-40B4-BE49-F238E27FC236}">
                  <a16:creationId xmlns:a16="http://schemas.microsoft.com/office/drawing/2014/main" id="{500A47F1-E237-8BDA-1B0D-F741518D5F1A}"/>
                </a:ext>
              </a:extLst>
            </p:cNvPr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4">
              <a:extLst>
                <a:ext uri="{FF2B5EF4-FFF2-40B4-BE49-F238E27FC236}">
                  <a16:creationId xmlns:a16="http://schemas.microsoft.com/office/drawing/2014/main" id="{BE676135-1743-AE2F-F467-6711640916DD}"/>
                </a:ext>
              </a:extLst>
            </p:cNvPr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4">
              <a:extLst>
                <a:ext uri="{FF2B5EF4-FFF2-40B4-BE49-F238E27FC236}">
                  <a16:creationId xmlns:a16="http://schemas.microsoft.com/office/drawing/2014/main" id="{E9B5E354-740B-4775-B9A6-163EE71CB280}"/>
                </a:ext>
              </a:extLst>
            </p:cNvPr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4">
              <a:extLst>
                <a:ext uri="{FF2B5EF4-FFF2-40B4-BE49-F238E27FC236}">
                  <a16:creationId xmlns:a16="http://schemas.microsoft.com/office/drawing/2014/main" id="{173844D4-1F5F-AD77-B01E-D3B2D2AA7F54}"/>
                </a:ext>
              </a:extLst>
            </p:cNvPr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4">
              <a:extLst>
                <a:ext uri="{FF2B5EF4-FFF2-40B4-BE49-F238E27FC236}">
                  <a16:creationId xmlns:a16="http://schemas.microsoft.com/office/drawing/2014/main" id="{CA575C3B-93C1-183D-93A8-18FC3C805A18}"/>
                </a:ext>
              </a:extLst>
            </p:cNvPr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4">
              <a:extLst>
                <a:ext uri="{FF2B5EF4-FFF2-40B4-BE49-F238E27FC236}">
                  <a16:creationId xmlns:a16="http://schemas.microsoft.com/office/drawing/2014/main" id="{67C71806-9F1A-A492-6192-74205B4E8EFB}"/>
                </a:ext>
              </a:extLst>
            </p:cNvPr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4">
              <a:extLst>
                <a:ext uri="{FF2B5EF4-FFF2-40B4-BE49-F238E27FC236}">
                  <a16:creationId xmlns:a16="http://schemas.microsoft.com/office/drawing/2014/main" id="{974260B5-0937-BC85-14CA-1F26B64778DB}"/>
                </a:ext>
              </a:extLst>
            </p:cNvPr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4">
              <a:extLst>
                <a:ext uri="{FF2B5EF4-FFF2-40B4-BE49-F238E27FC236}">
                  <a16:creationId xmlns:a16="http://schemas.microsoft.com/office/drawing/2014/main" id="{AA03D9E7-630E-A534-7A1B-BE441D6E8A57}"/>
                </a:ext>
              </a:extLst>
            </p:cNvPr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4">
              <a:extLst>
                <a:ext uri="{FF2B5EF4-FFF2-40B4-BE49-F238E27FC236}">
                  <a16:creationId xmlns:a16="http://schemas.microsoft.com/office/drawing/2014/main" id="{18B8C316-ACAD-D74D-2694-1FB7973CE2E6}"/>
                </a:ext>
              </a:extLst>
            </p:cNvPr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4">
              <a:extLst>
                <a:ext uri="{FF2B5EF4-FFF2-40B4-BE49-F238E27FC236}">
                  <a16:creationId xmlns:a16="http://schemas.microsoft.com/office/drawing/2014/main" id="{8204D0BB-C0E0-7591-AF37-365918523555}"/>
                </a:ext>
              </a:extLst>
            </p:cNvPr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4">
              <a:extLst>
                <a:ext uri="{FF2B5EF4-FFF2-40B4-BE49-F238E27FC236}">
                  <a16:creationId xmlns:a16="http://schemas.microsoft.com/office/drawing/2014/main" id="{C5DF0E47-07FB-2D5C-1865-C4A9B8F677BC}"/>
                </a:ext>
              </a:extLst>
            </p:cNvPr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4">
              <a:extLst>
                <a:ext uri="{FF2B5EF4-FFF2-40B4-BE49-F238E27FC236}">
                  <a16:creationId xmlns:a16="http://schemas.microsoft.com/office/drawing/2014/main" id="{C884A2C0-09B1-0B25-F463-4CE74A62D7B7}"/>
                </a:ext>
              </a:extLst>
            </p:cNvPr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4">
              <a:extLst>
                <a:ext uri="{FF2B5EF4-FFF2-40B4-BE49-F238E27FC236}">
                  <a16:creationId xmlns:a16="http://schemas.microsoft.com/office/drawing/2014/main" id="{519DE230-DD53-2ECE-FE47-217D8EC6D35D}"/>
                </a:ext>
              </a:extLst>
            </p:cNvPr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4">
              <a:extLst>
                <a:ext uri="{FF2B5EF4-FFF2-40B4-BE49-F238E27FC236}">
                  <a16:creationId xmlns:a16="http://schemas.microsoft.com/office/drawing/2014/main" id="{96D2B752-021C-B6E4-F63A-4E73A6272BB0}"/>
                </a:ext>
              </a:extLst>
            </p:cNvPr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4">
              <a:extLst>
                <a:ext uri="{FF2B5EF4-FFF2-40B4-BE49-F238E27FC236}">
                  <a16:creationId xmlns:a16="http://schemas.microsoft.com/office/drawing/2014/main" id="{B58F0FD6-0A41-6BE4-0684-8E780298669C}"/>
                </a:ext>
              </a:extLst>
            </p:cNvPr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4">
              <a:extLst>
                <a:ext uri="{FF2B5EF4-FFF2-40B4-BE49-F238E27FC236}">
                  <a16:creationId xmlns:a16="http://schemas.microsoft.com/office/drawing/2014/main" id="{58DB0A35-6788-3BDC-6F77-0E51811621F5}"/>
                </a:ext>
              </a:extLst>
            </p:cNvPr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4">
              <a:extLst>
                <a:ext uri="{FF2B5EF4-FFF2-40B4-BE49-F238E27FC236}">
                  <a16:creationId xmlns:a16="http://schemas.microsoft.com/office/drawing/2014/main" id="{CF0B158A-56A5-A53B-B752-E44C479E59CD}"/>
                </a:ext>
              </a:extLst>
            </p:cNvPr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4">
              <a:extLst>
                <a:ext uri="{FF2B5EF4-FFF2-40B4-BE49-F238E27FC236}">
                  <a16:creationId xmlns:a16="http://schemas.microsoft.com/office/drawing/2014/main" id="{607EDD08-5A7D-8263-6094-8BC7D6888EA2}"/>
                </a:ext>
              </a:extLst>
            </p:cNvPr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4">
              <a:extLst>
                <a:ext uri="{FF2B5EF4-FFF2-40B4-BE49-F238E27FC236}">
                  <a16:creationId xmlns:a16="http://schemas.microsoft.com/office/drawing/2014/main" id="{8544D617-02F3-047D-7571-E25952BADD79}"/>
                </a:ext>
              </a:extLst>
            </p:cNvPr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4">
              <a:extLst>
                <a:ext uri="{FF2B5EF4-FFF2-40B4-BE49-F238E27FC236}">
                  <a16:creationId xmlns:a16="http://schemas.microsoft.com/office/drawing/2014/main" id="{AC4F8B5E-AAA0-DD25-F4D5-6FAA1F256C58}"/>
                </a:ext>
              </a:extLst>
            </p:cNvPr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4">
              <a:extLst>
                <a:ext uri="{FF2B5EF4-FFF2-40B4-BE49-F238E27FC236}">
                  <a16:creationId xmlns:a16="http://schemas.microsoft.com/office/drawing/2014/main" id="{9EBDDA19-0137-C9E2-B9F6-5FAF0AF57945}"/>
                </a:ext>
              </a:extLst>
            </p:cNvPr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4">
              <a:extLst>
                <a:ext uri="{FF2B5EF4-FFF2-40B4-BE49-F238E27FC236}">
                  <a16:creationId xmlns:a16="http://schemas.microsoft.com/office/drawing/2014/main" id="{745E94F0-ACF1-B9A0-46E2-412FCC6A95FA}"/>
                </a:ext>
              </a:extLst>
            </p:cNvPr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4">
              <a:extLst>
                <a:ext uri="{FF2B5EF4-FFF2-40B4-BE49-F238E27FC236}">
                  <a16:creationId xmlns:a16="http://schemas.microsoft.com/office/drawing/2014/main" id="{10DF6A6C-DE02-B1D5-44BC-D3E0C8F2BEFB}"/>
                </a:ext>
              </a:extLst>
            </p:cNvPr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4">
              <a:extLst>
                <a:ext uri="{FF2B5EF4-FFF2-40B4-BE49-F238E27FC236}">
                  <a16:creationId xmlns:a16="http://schemas.microsoft.com/office/drawing/2014/main" id="{5A5A90F1-C9EA-AEA7-28C4-063B81DF59F8}"/>
                </a:ext>
              </a:extLst>
            </p:cNvPr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4">
              <a:extLst>
                <a:ext uri="{FF2B5EF4-FFF2-40B4-BE49-F238E27FC236}">
                  <a16:creationId xmlns:a16="http://schemas.microsoft.com/office/drawing/2014/main" id="{A274DCAC-F2D2-D16B-2BEB-95EF454558AE}"/>
                </a:ext>
              </a:extLst>
            </p:cNvPr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4">
              <a:extLst>
                <a:ext uri="{FF2B5EF4-FFF2-40B4-BE49-F238E27FC236}">
                  <a16:creationId xmlns:a16="http://schemas.microsoft.com/office/drawing/2014/main" id="{D271D5CF-5B5D-6CB9-075F-45303C3EF9E8}"/>
                </a:ext>
              </a:extLst>
            </p:cNvPr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4">
              <a:extLst>
                <a:ext uri="{FF2B5EF4-FFF2-40B4-BE49-F238E27FC236}">
                  <a16:creationId xmlns:a16="http://schemas.microsoft.com/office/drawing/2014/main" id="{481354F2-8A13-3AAC-F3F2-80B4D3CF98E3}"/>
                </a:ext>
              </a:extLst>
            </p:cNvPr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4">
              <a:extLst>
                <a:ext uri="{FF2B5EF4-FFF2-40B4-BE49-F238E27FC236}">
                  <a16:creationId xmlns:a16="http://schemas.microsoft.com/office/drawing/2014/main" id="{A4CB396C-1E9E-17E2-AF61-C04494705A67}"/>
                </a:ext>
              </a:extLst>
            </p:cNvPr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4">
              <a:extLst>
                <a:ext uri="{FF2B5EF4-FFF2-40B4-BE49-F238E27FC236}">
                  <a16:creationId xmlns:a16="http://schemas.microsoft.com/office/drawing/2014/main" id="{EE44B9D0-216F-B5D0-C613-B57DC259A0A6}"/>
                </a:ext>
              </a:extLst>
            </p:cNvPr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4">
              <a:extLst>
                <a:ext uri="{FF2B5EF4-FFF2-40B4-BE49-F238E27FC236}">
                  <a16:creationId xmlns:a16="http://schemas.microsoft.com/office/drawing/2014/main" id="{E658722C-8C39-7964-428F-85D1D4F9053E}"/>
                </a:ext>
              </a:extLst>
            </p:cNvPr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4">
              <a:extLst>
                <a:ext uri="{FF2B5EF4-FFF2-40B4-BE49-F238E27FC236}">
                  <a16:creationId xmlns:a16="http://schemas.microsoft.com/office/drawing/2014/main" id="{AB67508E-59D3-983C-0425-D913655798E0}"/>
                </a:ext>
              </a:extLst>
            </p:cNvPr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4">
              <a:extLst>
                <a:ext uri="{FF2B5EF4-FFF2-40B4-BE49-F238E27FC236}">
                  <a16:creationId xmlns:a16="http://schemas.microsoft.com/office/drawing/2014/main" id="{FF3AD88C-F68C-4EEA-C072-2928696AEABC}"/>
                </a:ext>
              </a:extLst>
            </p:cNvPr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4">
              <a:extLst>
                <a:ext uri="{FF2B5EF4-FFF2-40B4-BE49-F238E27FC236}">
                  <a16:creationId xmlns:a16="http://schemas.microsoft.com/office/drawing/2014/main" id="{2427E702-51AC-EBC3-61D9-331EF55B6784}"/>
                </a:ext>
              </a:extLst>
            </p:cNvPr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4">
              <a:extLst>
                <a:ext uri="{FF2B5EF4-FFF2-40B4-BE49-F238E27FC236}">
                  <a16:creationId xmlns:a16="http://schemas.microsoft.com/office/drawing/2014/main" id="{0B1D42E2-3901-6EC1-007D-11F18D10DD89}"/>
                </a:ext>
              </a:extLst>
            </p:cNvPr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4">
              <a:extLst>
                <a:ext uri="{FF2B5EF4-FFF2-40B4-BE49-F238E27FC236}">
                  <a16:creationId xmlns:a16="http://schemas.microsoft.com/office/drawing/2014/main" id="{A12E66AD-2C85-D62C-DCCC-DC5E22947D8E}"/>
                </a:ext>
              </a:extLst>
            </p:cNvPr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4">
              <a:extLst>
                <a:ext uri="{FF2B5EF4-FFF2-40B4-BE49-F238E27FC236}">
                  <a16:creationId xmlns:a16="http://schemas.microsoft.com/office/drawing/2014/main" id="{24D327ED-6F96-E150-4E22-A2004F5B6740}"/>
                </a:ext>
              </a:extLst>
            </p:cNvPr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4">
              <a:extLst>
                <a:ext uri="{FF2B5EF4-FFF2-40B4-BE49-F238E27FC236}">
                  <a16:creationId xmlns:a16="http://schemas.microsoft.com/office/drawing/2014/main" id="{FE9B8873-EE3B-BD25-E5B4-5BE77A36967B}"/>
                </a:ext>
              </a:extLst>
            </p:cNvPr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4">
              <a:extLst>
                <a:ext uri="{FF2B5EF4-FFF2-40B4-BE49-F238E27FC236}">
                  <a16:creationId xmlns:a16="http://schemas.microsoft.com/office/drawing/2014/main" id="{EC9DDFF2-ECA4-1624-3827-975893BBB12C}"/>
                </a:ext>
              </a:extLst>
            </p:cNvPr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4">
              <a:extLst>
                <a:ext uri="{FF2B5EF4-FFF2-40B4-BE49-F238E27FC236}">
                  <a16:creationId xmlns:a16="http://schemas.microsoft.com/office/drawing/2014/main" id="{E47A87A6-977B-36AB-FF7F-B49FA5536C16}"/>
                </a:ext>
              </a:extLst>
            </p:cNvPr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4">
              <a:extLst>
                <a:ext uri="{FF2B5EF4-FFF2-40B4-BE49-F238E27FC236}">
                  <a16:creationId xmlns:a16="http://schemas.microsoft.com/office/drawing/2014/main" id="{DB96AEE2-0F1C-289D-98CF-EFF17C1EC0D9}"/>
                </a:ext>
              </a:extLst>
            </p:cNvPr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4">
              <a:extLst>
                <a:ext uri="{FF2B5EF4-FFF2-40B4-BE49-F238E27FC236}">
                  <a16:creationId xmlns:a16="http://schemas.microsoft.com/office/drawing/2014/main" id="{6C350E66-FF7C-666A-A812-E57D89067BB9}"/>
                </a:ext>
              </a:extLst>
            </p:cNvPr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4">
              <a:extLst>
                <a:ext uri="{FF2B5EF4-FFF2-40B4-BE49-F238E27FC236}">
                  <a16:creationId xmlns:a16="http://schemas.microsoft.com/office/drawing/2014/main" id="{F249321E-3D97-09E0-6250-0BE8A3D59352}"/>
                </a:ext>
              </a:extLst>
            </p:cNvPr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4">
              <a:extLst>
                <a:ext uri="{FF2B5EF4-FFF2-40B4-BE49-F238E27FC236}">
                  <a16:creationId xmlns:a16="http://schemas.microsoft.com/office/drawing/2014/main" id="{F890ACD6-186A-2617-FDBE-BD9B9626C45C}"/>
                </a:ext>
              </a:extLst>
            </p:cNvPr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4">
              <a:extLst>
                <a:ext uri="{FF2B5EF4-FFF2-40B4-BE49-F238E27FC236}">
                  <a16:creationId xmlns:a16="http://schemas.microsoft.com/office/drawing/2014/main" id="{384B0BB2-D0AF-8A3B-DAF1-7E71F22B8F3B}"/>
                </a:ext>
              </a:extLst>
            </p:cNvPr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4">
              <a:extLst>
                <a:ext uri="{FF2B5EF4-FFF2-40B4-BE49-F238E27FC236}">
                  <a16:creationId xmlns:a16="http://schemas.microsoft.com/office/drawing/2014/main" id="{1E0FB36C-FF2A-2777-16A4-57029D7A6910}"/>
                </a:ext>
              </a:extLst>
            </p:cNvPr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4">
              <a:extLst>
                <a:ext uri="{FF2B5EF4-FFF2-40B4-BE49-F238E27FC236}">
                  <a16:creationId xmlns:a16="http://schemas.microsoft.com/office/drawing/2014/main" id="{1CDA9920-6F95-DAF9-C2D0-B0322964710A}"/>
                </a:ext>
              </a:extLst>
            </p:cNvPr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4">
              <a:extLst>
                <a:ext uri="{FF2B5EF4-FFF2-40B4-BE49-F238E27FC236}">
                  <a16:creationId xmlns:a16="http://schemas.microsoft.com/office/drawing/2014/main" id="{FF17872A-5B35-DE1C-2184-01D019802348}"/>
                </a:ext>
              </a:extLst>
            </p:cNvPr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44">
            <a:extLst>
              <a:ext uri="{FF2B5EF4-FFF2-40B4-BE49-F238E27FC236}">
                <a16:creationId xmlns:a16="http://schemas.microsoft.com/office/drawing/2014/main" id="{123C467D-EB1E-3B07-323B-741776663153}"/>
              </a:ext>
            </a:extLst>
          </p:cNvPr>
          <p:cNvGrpSpPr/>
          <p:nvPr/>
        </p:nvGrpSpPr>
        <p:grpSpPr>
          <a:xfrm>
            <a:off x="1023472" y="4008857"/>
            <a:ext cx="974347" cy="994115"/>
            <a:chOff x="7260025" y="4273589"/>
            <a:chExt cx="714488" cy="728983"/>
          </a:xfrm>
        </p:grpSpPr>
        <p:sp>
          <p:nvSpPr>
            <p:cNvPr id="4056" name="Google Shape;4056;p44">
              <a:extLst>
                <a:ext uri="{FF2B5EF4-FFF2-40B4-BE49-F238E27FC236}">
                  <a16:creationId xmlns:a16="http://schemas.microsoft.com/office/drawing/2014/main" id="{750BDA86-E637-297B-5DAD-E3EEE19C982B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4">
              <a:extLst>
                <a:ext uri="{FF2B5EF4-FFF2-40B4-BE49-F238E27FC236}">
                  <a16:creationId xmlns:a16="http://schemas.microsoft.com/office/drawing/2014/main" id="{4712B2DE-06E9-B34F-8F46-5F14032B81A5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4">
              <a:extLst>
                <a:ext uri="{FF2B5EF4-FFF2-40B4-BE49-F238E27FC236}">
                  <a16:creationId xmlns:a16="http://schemas.microsoft.com/office/drawing/2014/main" id="{3DEF134D-5E9B-A460-165D-5527A331DC5E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4">
              <a:extLst>
                <a:ext uri="{FF2B5EF4-FFF2-40B4-BE49-F238E27FC236}">
                  <a16:creationId xmlns:a16="http://schemas.microsoft.com/office/drawing/2014/main" id="{DF2395C3-2856-C6B9-1F43-B7E7553D4148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4">
              <a:extLst>
                <a:ext uri="{FF2B5EF4-FFF2-40B4-BE49-F238E27FC236}">
                  <a16:creationId xmlns:a16="http://schemas.microsoft.com/office/drawing/2014/main" id="{C162EFC8-C893-DD62-45AB-94F317297007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4">
              <a:extLst>
                <a:ext uri="{FF2B5EF4-FFF2-40B4-BE49-F238E27FC236}">
                  <a16:creationId xmlns:a16="http://schemas.microsoft.com/office/drawing/2014/main" id="{71CD3FD9-502E-EF67-20F8-6D4331ED8761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4">
              <a:extLst>
                <a:ext uri="{FF2B5EF4-FFF2-40B4-BE49-F238E27FC236}">
                  <a16:creationId xmlns:a16="http://schemas.microsoft.com/office/drawing/2014/main" id="{A649DDE2-8356-1ED5-B89C-E2EB2F99318A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4">
              <a:extLst>
                <a:ext uri="{FF2B5EF4-FFF2-40B4-BE49-F238E27FC236}">
                  <a16:creationId xmlns:a16="http://schemas.microsoft.com/office/drawing/2014/main" id="{9F6AEC47-013D-7108-655D-27188E346479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4" name="Google Shape;4064;p44">
            <a:extLst>
              <a:ext uri="{FF2B5EF4-FFF2-40B4-BE49-F238E27FC236}">
                <a16:creationId xmlns:a16="http://schemas.microsoft.com/office/drawing/2014/main" id="{F2B77DF1-848C-10E6-F138-99D669778A63}"/>
              </a:ext>
            </a:extLst>
          </p:cNvPr>
          <p:cNvGrpSpPr/>
          <p:nvPr/>
        </p:nvGrpSpPr>
        <p:grpSpPr>
          <a:xfrm>
            <a:off x="1671325" y="4274001"/>
            <a:ext cx="714488" cy="728983"/>
            <a:chOff x="7260025" y="4273589"/>
            <a:chExt cx="714488" cy="728983"/>
          </a:xfrm>
        </p:grpSpPr>
        <p:sp>
          <p:nvSpPr>
            <p:cNvPr id="4065" name="Google Shape;4065;p44">
              <a:extLst>
                <a:ext uri="{FF2B5EF4-FFF2-40B4-BE49-F238E27FC236}">
                  <a16:creationId xmlns:a16="http://schemas.microsoft.com/office/drawing/2014/main" id="{019296DF-A943-8D1A-2689-419C6349527E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4">
              <a:extLst>
                <a:ext uri="{FF2B5EF4-FFF2-40B4-BE49-F238E27FC236}">
                  <a16:creationId xmlns:a16="http://schemas.microsoft.com/office/drawing/2014/main" id="{01305B43-4B86-A33A-BD2B-798B8736B76A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4">
              <a:extLst>
                <a:ext uri="{FF2B5EF4-FFF2-40B4-BE49-F238E27FC236}">
                  <a16:creationId xmlns:a16="http://schemas.microsoft.com/office/drawing/2014/main" id="{9FE26877-95CE-B814-B3F8-D9E07A9AD3C2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4">
              <a:extLst>
                <a:ext uri="{FF2B5EF4-FFF2-40B4-BE49-F238E27FC236}">
                  <a16:creationId xmlns:a16="http://schemas.microsoft.com/office/drawing/2014/main" id="{90321681-1456-ABA2-AEF1-21F8C7174C8B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4">
              <a:extLst>
                <a:ext uri="{FF2B5EF4-FFF2-40B4-BE49-F238E27FC236}">
                  <a16:creationId xmlns:a16="http://schemas.microsoft.com/office/drawing/2014/main" id="{F6301606-84FE-75EC-82D4-AC63F4ACC331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4">
              <a:extLst>
                <a:ext uri="{FF2B5EF4-FFF2-40B4-BE49-F238E27FC236}">
                  <a16:creationId xmlns:a16="http://schemas.microsoft.com/office/drawing/2014/main" id="{389A27C5-6089-7043-65D7-A0D605AF21FC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4">
              <a:extLst>
                <a:ext uri="{FF2B5EF4-FFF2-40B4-BE49-F238E27FC236}">
                  <a16:creationId xmlns:a16="http://schemas.microsoft.com/office/drawing/2014/main" id="{6A607BDA-3187-0D34-388E-743CA60B7508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4">
              <a:extLst>
                <a:ext uri="{FF2B5EF4-FFF2-40B4-BE49-F238E27FC236}">
                  <a16:creationId xmlns:a16="http://schemas.microsoft.com/office/drawing/2014/main" id="{D260F6C2-0B5A-5F16-6DB3-6725B901B878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3" name="Google Shape;4073;p44">
            <a:extLst>
              <a:ext uri="{FF2B5EF4-FFF2-40B4-BE49-F238E27FC236}">
                <a16:creationId xmlns:a16="http://schemas.microsoft.com/office/drawing/2014/main" id="{B6C51CC2-E4FB-8FA3-8A2C-CEDB4FAD0341}"/>
              </a:ext>
            </a:extLst>
          </p:cNvPr>
          <p:cNvGrpSpPr/>
          <p:nvPr/>
        </p:nvGrpSpPr>
        <p:grpSpPr>
          <a:xfrm flipH="1">
            <a:off x="7409410" y="3537362"/>
            <a:ext cx="753464" cy="1464754"/>
            <a:chOff x="1120850" y="3537818"/>
            <a:chExt cx="753464" cy="1464754"/>
          </a:xfrm>
        </p:grpSpPr>
        <p:sp>
          <p:nvSpPr>
            <p:cNvPr id="4074" name="Google Shape;4074;p44">
              <a:extLst>
                <a:ext uri="{FF2B5EF4-FFF2-40B4-BE49-F238E27FC236}">
                  <a16:creationId xmlns:a16="http://schemas.microsoft.com/office/drawing/2014/main" id="{D46469C5-2C68-F347-B3F0-3779A79EF698}"/>
                </a:ext>
              </a:extLst>
            </p:cNvPr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4">
              <a:extLst>
                <a:ext uri="{FF2B5EF4-FFF2-40B4-BE49-F238E27FC236}">
                  <a16:creationId xmlns:a16="http://schemas.microsoft.com/office/drawing/2014/main" id="{96B4623B-7B93-E99C-F9E9-7DF214A23A8E}"/>
                </a:ext>
              </a:extLst>
            </p:cNvPr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4">
              <a:extLst>
                <a:ext uri="{FF2B5EF4-FFF2-40B4-BE49-F238E27FC236}">
                  <a16:creationId xmlns:a16="http://schemas.microsoft.com/office/drawing/2014/main" id="{BACBFDB9-9B86-E0A9-FC07-B23BC1D86F91}"/>
                </a:ext>
              </a:extLst>
            </p:cNvPr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4">
              <a:extLst>
                <a:ext uri="{FF2B5EF4-FFF2-40B4-BE49-F238E27FC236}">
                  <a16:creationId xmlns:a16="http://schemas.microsoft.com/office/drawing/2014/main" id="{D7B2D510-E91E-E006-9369-3FF3D8A60853}"/>
                </a:ext>
              </a:extLst>
            </p:cNvPr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4">
              <a:extLst>
                <a:ext uri="{FF2B5EF4-FFF2-40B4-BE49-F238E27FC236}">
                  <a16:creationId xmlns:a16="http://schemas.microsoft.com/office/drawing/2014/main" id="{2F3D0E39-2396-6EDB-5488-96B35A75D343}"/>
                </a:ext>
              </a:extLst>
            </p:cNvPr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4">
              <a:extLst>
                <a:ext uri="{FF2B5EF4-FFF2-40B4-BE49-F238E27FC236}">
                  <a16:creationId xmlns:a16="http://schemas.microsoft.com/office/drawing/2014/main" id="{8FF96BCF-05B5-B416-D538-CB4FD78FB464}"/>
                </a:ext>
              </a:extLst>
            </p:cNvPr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4">
              <a:extLst>
                <a:ext uri="{FF2B5EF4-FFF2-40B4-BE49-F238E27FC236}">
                  <a16:creationId xmlns:a16="http://schemas.microsoft.com/office/drawing/2014/main" id="{EF00EE0F-F241-2AE3-628D-EE6EBB9A540F}"/>
                </a:ext>
              </a:extLst>
            </p:cNvPr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4">
              <a:extLst>
                <a:ext uri="{FF2B5EF4-FFF2-40B4-BE49-F238E27FC236}">
                  <a16:creationId xmlns:a16="http://schemas.microsoft.com/office/drawing/2014/main" id="{473A6A5B-CC58-5479-549F-DBDC83A61D27}"/>
                </a:ext>
              </a:extLst>
            </p:cNvPr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4">
              <a:extLst>
                <a:ext uri="{FF2B5EF4-FFF2-40B4-BE49-F238E27FC236}">
                  <a16:creationId xmlns:a16="http://schemas.microsoft.com/office/drawing/2014/main" id="{9E76385D-F08D-FD96-18A1-52ABA458CF27}"/>
                </a:ext>
              </a:extLst>
            </p:cNvPr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4">
              <a:extLst>
                <a:ext uri="{FF2B5EF4-FFF2-40B4-BE49-F238E27FC236}">
                  <a16:creationId xmlns:a16="http://schemas.microsoft.com/office/drawing/2014/main" id="{137B227C-A601-2E09-44BB-D8D0ADCFBDED}"/>
                </a:ext>
              </a:extLst>
            </p:cNvPr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4">
              <a:extLst>
                <a:ext uri="{FF2B5EF4-FFF2-40B4-BE49-F238E27FC236}">
                  <a16:creationId xmlns:a16="http://schemas.microsoft.com/office/drawing/2014/main" id="{70FD464F-0181-4B62-A132-EAC64246A555}"/>
                </a:ext>
              </a:extLst>
            </p:cNvPr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4">
              <a:extLst>
                <a:ext uri="{FF2B5EF4-FFF2-40B4-BE49-F238E27FC236}">
                  <a16:creationId xmlns:a16="http://schemas.microsoft.com/office/drawing/2014/main" id="{D4323C98-1CDE-F8E8-953A-8A96656062E1}"/>
                </a:ext>
              </a:extLst>
            </p:cNvPr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6" name="Google Shape;4086;p44">
            <a:extLst>
              <a:ext uri="{FF2B5EF4-FFF2-40B4-BE49-F238E27FC236}">
                <a16:creationId xmlns:a16="http://schemas.microsoft.com/office/drawing/2014/main" id="{FBA716AA-70AE-6716-C5F6-54C168054D8D}"/>
              </a:ext>
            </a:extLst>
          </p:cNvPr>
          <p:cNvGrpSpPr/>
          <p:nvPr/>
        </p:nvGrpSpPr>
        <p:grpSpPr>
          <a:xfrm>
            <a:off x="7039794" y="4051195"/>
            <a:ext cx="616329" cy="950923"/>
            <a:chOff x="8054300" y="3342450"/>
            <a:chExt cx="1075805" cy="1660131"/>
          </a:xfrm>
        </p:grpSpPr>
        <p:sp>
          <p:nvSpPr>
            <p:cNvPr id="4087" name="Google Shape;4087;p44">
              <a:extLst>
                <a:ext uri="{FF2B5EF4-FFF2-40B4-BE49-F238E27FC236}">
                  <a16:creationId xmlns:a16="http://schemas.microsoft.com/office/drawing/2014/main" id="{75892BA9-1643-19D5-4F96-20C211C60AA0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4">
              <a:extLst>
                <a:ext uri="{FF2B5EF4-FFF2-40B4-BE49-F238E27FC236}">
                  <a16:creationId xmlns:a16="http://schemas.microsoft.com/office/drawing/2014/main" id="{5B2C6A86-61F7-4A6D-933D-70C6AEEDE5F8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4">
              <a:extLst>
                <a:ext uri="{FF2B5EF4-FFF2-40B4-BE49-F238E27FC236}">
                  <a16:creationId xmlns:a16="http://schemas.microsoft.com/office/drawing/2014/main" id="{05B17CA9-61F1-1571-CAC3-A5D5FE946EAF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4">
              <a:extLst>
                <a:ext uri="{FF2B5EF4-FFF2-40B4-BE49-F238E27FC236}">
                  <a16:creationId xmlns:a16="http://schemas.microsoft.com/office/drawing/2014/main" id="{007D4000-B801-0E15-81A5-7D6B5E13A638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4">
              <a:extLst>
                <a:ext uri="{FF2B5EF4-FFF2-40B4-BE49-F238E27FC236}">
                  <a16:creationId xmlns:a16="http://schemas.microsoft.com/office/drawing/2014/main" id="{01C2D4EE-43A7-2FE4-E755-D5A054984D7E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4">
              <a:extLst>
                <a:ext uri="{FF2B5EF4-FFF2-40B4-BE49-F238E27FC236}">
                  <a16:creationId xmlns:a16="http://schemas.microsoft.com/office/drawing/2014/main" id="{90CE367A-A2F3-8480-C424-44DF2FB5A6D6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4">
              <a:extLst>
                <a:ext uri="{FF2B5EF4-FFF2-40B4-BE49-F238E27FC236}">
                  <a16:creationId xmlns:a16="http://schemas.microsoft.com/office/drawing/2014/main" id="{CBFF9E92-A603-6CBA-973D-220F7444970A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4">
              <a:extLst>
                <a:ext uri="{FF2B5EF4-FFF2-40B4-BE49-F238E27FC236}">
                  <a16:creationId xmlns:a16="http://schemas.microsoft.com/office/drawing/2014/main" id="{928F4753-375C-7843-E607-EAF5B3FE47FD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4">
              <a:extLst>
                <a:ext uri="{FF2B5EF4-FFF2-40B4-BE49-F238E27FC236}">
                  <a16:creationId xmlns:a16="http://schemas.microsoft.com/office/drawing/2014/main" id="{275E2C78-4733-5553-48C1-256C77B1E8C9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4">
              <a:extLst>
                <a:ext uri="{FF2B5EF4-FFF2-40B4-BE49-F238E27FC236}">
                  <a16:creationId xmlns:a16="http://schemas.microsoft.com/office/drawing/2014/main" id="{B31E441D-42BF-C1DD-691F-C1C22FFED6A2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FBC7CD3D-8F2B-4D9A-A62B-F1CB403A6734}"/>
              </a:ext>
            </a:extLst>
          </p:cNvPr>
          <p:cNvSpPr txBox="1"/>
          <p:nvPr/>
        </p:nvSpPr>
        <p:spPr>
          <a:xfrm>
            <a:off x="1522854" y="1551159"/>
            <a:ext cx="609829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力量微小</a:t>
            </a:r>
            <a:r>
              <a:rPr lang="zh-TW" altLang="en-US" sz="28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仍盡力見證主；</a:t>
            </a:r>
          </a:p>
          <a:p>
            <a:pPr marL="0" marR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試煉常有，惟堅心倚靠主；</a:t>
            </a:r>
          </a:p>
          <a:p>
            <a:pPr marL="0" marR="0" algn="ctr">
              <a:spcBef>
                <a:spcPts val="1200"/>
              </a:spcBef>
              <a:spcAft>
                <a:spcPts val="600"/>
              </a:spcAft>
            </a:pPr>
            <a:r>
              <a:rPr lang="zh-TW" altLang="en-US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持守到底，終得主的賞賜。</a:t>
            </a:r>
          </a:p>
        </p:txBody>
      </p:sp>
    </p:spTree>
    <p:extLst>
      <p:ext uri="{BB962C8B-B14F-4D97-AF65-F5344CB8AC3E}">
        <p14:creationId xmlns:p14="http://schemas.microsoft.com/office/powerpoint/2010/main" val="421513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Google Shape;2192;p27"/>
          <p:cNvGrpSpPr/>
          <p:nvPr/>
        </p:nvGrpSpPr>
        <p:grpSpPr>
          <a:xfrm>
            <a:off x="-7696" y="4037928"/>
            <a:ext cx="593561" cy="971582"/>
            <a:chOff x="985700" y="4031052"/>
            <a:chExt cx="593561" cy="971582"/>
          </a:xfrm>
        </p:grpSpPr>
        <p:sp>
          <p:nvSpPr>
            <p:cNvPr id="2193" name="Google Shape;2193;p27"/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638;p40">
            <a:extLst>
              <a:ext uri="{FF2B5EF4-FFF2-40B4-BE49-F238E27FC236}">
                <a16:creationId xmlns:a16="http://schemas.microsoft.com/office/drawing/2014/main" id="{150C2A41-A103-D27C-3845-6E28E4926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9338" y="479425"/>
            <a:ext cx="7045325" cy="5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4000" b="1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3:7-12</a:t>
            </a:r>
            <a:endParaRPr sz="4000" b="1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D704B49-6C92-5A98-53E1-825C314FC84B}"/>
              </a:ext>
            </a:extLst>
          </p:cNvPr>
          <p:cNvSpPr txBox="1"/>
          <p:nvPr/>
        </p:nvSpPr>
        <p:spPr>
          <a:xfrm>
            <a:off x="800070" y="1097510"/>
            <a:ext cx="7622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“你要寫信給在非拉鐵非教會的使者，說：‘那聖潔的、真實的，拿著大衛的鑰匙，開了就沒有人能關，關了就沒有人能開的（“拿著大衛的鑰匙……沒有人能開的”引自賽22:22），這樣說：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我知道你的行為，看哪！我已經在你面前給你一道開著的門，是沒有人能關的；因為你有一點點力量，也遵守我的道，沒有否認我的名。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看哪！從撒但的一黨，就是自稱是猶太人，其實不是猶太人，而是說謊的人中，我要使他們一些人來在你腳前下拜，並且知道我已經愛了你。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你既然遵守了我忍耐的道，我也必定保守你脫離那試煉的時候；這就是那將要臨到普天下，來試煉住在地上的人的時候。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我必快來！你要持守你所有的，不要讓人拿走你的冠冕。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得勝的，我要叫他在我　神的聖所裡作柱子，他決不再出去，我也要把我　神的名，和我　神的城的名，就是那從天上、從我　神那裡降下來的新耶路撒冷，以及我的新名，都寫在他身上。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/>
            <a:r>
              <a:rPr lang="zh-TW" sz="1600" kern="1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13</a:t>
            </a:r>
            <a:r>
              <a:rPr lang="zh-TW" sz="16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聖靈向眾教會所說的話，有耳的就應當聽。’</a:t>
            </a:r>
            <a:endParaRPr lang="en-HK" sz="16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E2B30-8182-0C31-BAFC-07E93EB1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89329D-0A4D-9900-4727-B77453C70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52C44E-2394-26A4-7E7E-D8DC8B7E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" y="-297060"/>
            <a:ext cx="9144000" cy="4244335"/>
          </a:xfrm>
          <a:prstGeom prst="rect">
            <a:avLst/>
          </a:prstGeom>
        </p:spPr>
      </p:pic>
      <p:pic>
        <p:nvPicPr>
          <p:cNvPr id="4" name="圖片 3" descr="一張含有 哺乳動物, 戶外, 河狸, 陸生動物 的圖片&#10;&#10;AI 產生的內容可能不正確。">
            <a:extLst>
              <a:ext uri="{FF2B5EF4-FFF2-40B4-BE49-F238E27FC236}">
                <a16:creationId xmlns:a16="http://schemas.microsoft.com/office/drawing/2014/main" id="{1933E661-5B3B-3F98-F756-9A8C93BFD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8" y="1063429"/>
            <a:ext cx="618871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9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9" name="Google Shape;2329;p29"/>
          <p:cNvGrpSpPr/>
          <p:nvPr/>
        </p:nvGrpSpPr>
        <p:grpSpPr>
          <a:xfrm>
            <a:off x="617425" y="4273589"/>
            <a:ext cx="714488" cy="728983"/>
            <a:chOff x="7260025" y="4273589"/>
            <a:chExt cx="714488" cy="728983"/>
          </a:xfrm>
        </p:grpSpPr>
        <p:sp>
          <p:nvSpPr>
            <p:cNvPr id="2330" name="Google Shape;2330;p29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29"/>
          <p:cNvGrpSpPr/>
          <p:nvPr/>
        </p:nvGrpSpPr>
        <p:grpSpPr>
          <a:xfrm>
            <a:off x="6933059" y="3799726"/>
            <a:ext cx="618669" cy="1202709"/>
            <a:chOff x="1120850" y="3537818"/>
            <a:chExt cx="753464" cy="1464754"/>
          </a:xfrm>
        </p:grpSpPr>
        <p:sp>
          <p:nvSpPr>
            <p:cNvPr id="2339" name="Google Shape;2339;p29"/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1" name="Google Shape;2351;p29"/>
          <p:cNvGrpSpPr/>
          <p:nvPr/>
        </p:nvGrpSpPr>
        <p:grpSpPr>
          <a:xfrm>
            <a:off x="7356305" y="4403868"/>
            <a:ext cx="586666" cy="598568"/>
            <a:chOff x="7260025" y="4273589"/>
            <a:chExt cx="714488" cy="728983"/>
          </a:xfrm>
        </p:grpSpPr>
        <p:sp>
          <p:nvSpPr>
            <p:cNvPr id="2352" name="Google Shape;2352;p29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29"/>
          <p:cNvGrpSpPr/>
          <p:nvPr/>
        </p:nvGrpSpPr>
        <p:grpSpPr>
          <a:xfrm>
            <a:off x="8545700" y="1950716"/>
            <a:ext cx="1062738" cy="673945"/>
            <a:chOff x="660950" y="1407175"/>
            <a:chExt cx="1062738" cy="673945"/>
          </a:xfrm>
        </p:grpSpPr>
        <p:sp>
          <p:nvSpPr>
            <p:cNvPr id="2361" name="Google Shape;2361;p29"/>
            <p:cNvSpPr/>
            <p:nvPr/>
          </p:nvSpPr>
          <p:spPr>
            <a:xfrm>
              <a:off x="660950" y="1435007"/>
              <a:ext cx="1062738" cy="646113"/>
            </a:xfrm>
            <a:custGeom>
              <a:avLst/>
              <a:gdLst/>
              <a:ahLst/>
              <a:cxnLst/>
              <a:rect l="l" t="t" r="r" b="b"/>
              <a:pathLst>
                <a:path w="39518" h="24028" extrusionOk="0">
                  <a:moveTo>
                    <a:pt x="20420" y="1"/>
                  </a:moveTo>
                  <a:cubicBezTo>
                    <a:pt x="17455" y="1"/>
                    <a:pt x="15121" y="1668"/>
                    <a:pt x="13978" y="4061"/>
                  </a:cubicBezTo>
                  <a:cubicBezTo>
                    <a:pt x="13359" y="3811"/>
                    <a:pt x="12692" y="3668"/>
                    <a:pt x="11978" y="3668"/>
                  </a:cubicBezTo>
                  <a:cubicBezTo>
                    <a:pt x="9180" y="3668"/>
                    <a:pt x="6918" y="5871"/>
                    <a:pt x="6787" y="8621"/>
                  </a:cubicBezTo>
                  <a:cubicBezTo>
                    <a:pt x="6394" y="8526"/>
                    <a:pt x="6013" y="8490"/>
                    <a:pt x="5596" y="8490"/>
                  </a:cubicBezTo>
                  <a:cubicBezTo>
                    <a:pt x="2513" y="8490"/>
                    <a:pt x="0" y="10990"/>
                    <a:pt x="0" y="14086"/>
                  </a:cubicBezTo>
                  <a:cubicBezTo>
                    <a:pt x="0" y="17182"/>
                    <a:pt x="2501" y="19682"/>
                    <a:pt x="5596" y="19682"/>
                  </a:cubicBezTo>
                  <a:cubicBezTo>
                    <a:pt x="8692" y="19682"/>
                    <a:pt x="7097" y="19515"/>
                    <a:pt x="7763" y="19229"/>
                  </a:cubicBezTo>
                  <a:lnTo>
                    <a:pt x="7763" y="19229"/>
                  </a:lnTo>
                  <a:cubicBezTo>
                    <a:pt x="8775" y="21825"/>
                    <a:pt x="11299" y="23670"/>
                    <a:pt x="14252" y="23670"/>
                  </a:cubicBezTo>
                  <a:cubicBezTo>
                    <a:pt x="17217" y="23670"/>
                    <a:pt x="17645" y="22992"/>
                    <a:pt x="18884" y="21908"/>
                  </a:cubicBezTo>
                  <a:cubicBezTo>
                    <a:pt x="20181" y="23218"/>
                    <a:pt x="21967" y="24028"/>
                    <a:pt x="23944" y="24028"/>
                  </a:cubicBezTo>
                  <a:cubicBezTo>
                    <a:pt x="25920" y="24028"/>
                    <a:pt x="28540" y="22801"/>
                    <a:pt x="29826" y="20932"/>
                  </a:cubicBezTo>
                  <a:cubicBezTo>
                    <a:pt x="30623" y="21242"/>
                    <a:pt x="31492" y="21408"/>
                    <a:pt x="32385" y="21408"/>
                  </a:cubicBezTo>
                  <a:cubicBezTo>
                    <a:pt x="36326" y="21408"/>
                    <a:pt x="39517" y="18205"/>
                    <a:pt x="39517" y="14276"/>
                  </a:cubicBezTo>
                  <a:cubicBezTo>
                    <a:pt x="39517" y="10347"/>
                    <a:pt x="36731" y="7573"/>
                    <a:pt x="33171" y="7192"/>
                  </a:cubicBezTo>
                  <a:lnTo>
                    <a:pt x="33183" y="7192"/>
                  </a:lnTo>
                  <a:cubicBezTo>
                    <a:pt x="32945" y="5216"/>
                    <a:pt x="31278" y="3680"/>
                    <a:pt x="29242" y="3680"/>
                  </a:cubicBezTo>
                  <a:cubicBezTo>
                    <a:pt x="27206" y="3680"/>
                    <a:pt x="27635" y="3930"/>
                    <a:pt x="26992" y="4382"/>
                  </a:cubicBezTo>
                  <a:cubicBezTo>
                    <a:pt x="25908" y="1799"/>
                    <a:pt x="23384" y="1"/>
                    <a:pt x="2042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661273" y="1663610"/>
              <a:ext cx="275056" cy="300980"/>
            </a:xfrm>
            <a:custGeom>
              <a:avLst/>
              <a:gdLst/>
              <a:ahLst/>
              <a:cxnLst/>
              <a:rect l="l" t="t" r="r" b="b"/>
              <a:pathLst>
                <a:path w="10228" h="11193" fill="none" extrusionOk="0">
                  <a:moveTo>
                    <a:pt x="6501" y="8264"/>
                  </a:moveTo>
                  <a:cubicBezTo>
                    <a:pt x="4334" y="8633"/>
                    <a:pt x="3227" y="4585"/>
                    <a:pt x="6299" y="3775"/>
                  </a:cubicBezTo>
                  <a:cubicBezTo>
                    <a:pt x="8156" y="3287"/>
                    <a:pt x="9632" y="4537"/>
                    <a:pt x="9942" y="6502"/>
                  </a:cubicBezTo>
                  <a:cubicBezTo>
                    <a:pt x="10228" y="8323"/>
                    <a:pt x="8692" y="11193"/>
                    <a:pt x="5596" y="11193"/>
                  </a:cubicBezTo>
                  <a:cubicBezTo>
                    <a:pt x="2501" y="11193"/>
                    <a:pt x="0" y="8692"/>
                    <a:pt x="0" y="5597"/>
                  </a:cubicBezTo>
                  <a:cubicBezTo>
                    <a:pt x="0" y="2501"/>
                    <a:pt x="2501" y="1"/>
                    <a:pt x="5596" y="1"/>
                  </a:cubicBezTo>
                </a:path>
              </a:pathLst>
            </a:custGeom>
            <a:solidFill>
              <a:schemeClr val="accent5"/>
            </a:solidFill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1007367" y="1407175"/>
              <a:ext cx="290762" cy="364037"/>
            </a:xfrm>
            <a:custGeom>
              <a:avLst/>
              <a:gdLst/>
              <a:ahLst/>
              <a:cxnLst/>
              <a:rect l="l" t="t" r="r" b="b"/>
              <a:pathLst>
                <a:path w="10812" h="13538" fill="none" extrusionOk="0">
                  <a:moveTo>
                    <a:pt x="5930" y="9918"/>
                  </a:moveTo>
                  <a:cubicBezTo>
                    <a:pt x="3847" y="9227"/>
                    <a:pt x="4799" y="5132"/>
                    <a:pt x="7883" y="5870"/>
                  </a:cubicBezTo>
                  <a:cubicBezTo>
                    <a:pt x="9752" y="6334"/>
                    <a:pt x="10455" y="8132"/>
                    <a:pt x="9788" y="10013"/>
                  </a:cubicBezTo>
                  <a:cubicBezTo>
                    <a:pt x="9169" y="11740"/>
                    <a:pt x="6454" y="13537"/>
                    <a:pt x="3728" y="12061"/>
                  </a:cubicBezTo>
                  <a:cubicBezTo>
                    <a:pt x="1013" y="10597"/>
                    <a:pt x="1" y="7203"/>
                    <a:pt x="1477" y="4489"/>
                  </a:cubicBezTo>
                  <a:cubicBezTo>
                    <a:pt x="2954" y="1786"/>
                    <a:pt x="6895" y="0"/>
                    <a:pt x="10812" y="1857"/>
                  </a:cubicBezTo>
                </a:path>
              </a:pathLst>
            </a:custGeom>
            <a:solidFill>
              <a:schemeClr val="accent5"/>
            </a:solidFill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1354779" y="1713251"/>
              <a:ext cx="306763" cy="320502"/>
            </a:xfrm>
            <a:custGeom>
              <a:avLst/>
              <a:gdLst/>
              <a:ahLst/>
              <a:cxnLst/>
              <a:rect l="l" t="t" r="r" b="b"/>
              <a:pathLst>
                <a:path w="11407" h="11919" fill="none" extrusionOk="0">
                  <a:moveTo>
                    <a:pt x="4560" y="3358"/>
                  </a:moveTo>
                  <a:cubicBezTo>
                    <a:pt x="2941" y="4596"/>
                    <a:pt x="5084" y="7966"/>
                    <a:pt x="7549" y="6382"/>
                  </a:cubicBezTo>
                  <a:cubicBezTo>
                    <a:pt x="9049" y="5430"/>
                    <a:pt x="9097" y="3620"/>
                    <a:pt x="7918" y="2155"/>
                  </a:cubicBezTo>
                  <a:cubicBezTo>
                    <a:pt x="6834" y="798"/>
                    <a:pt x="3858" y="0"/>
                    <a:pt x="1941" y="2108"/>
                  </a:cubicBezTo>
                  <a:cubicBezTo>
                    <a:pt x="0" y="4215"/>
                    <a:pt x="179" y="7525"/>
                    <a:pt x="2346" y="9513"/>
                  </a:cubicBezTo>
                  <a:cubicBezTo>
                    <a:pt x="4501" y="11490"/>
                    <a:pt x="8537" y="11919"/>
                    <a:pt x="11406" y="9121"/>
                  </a:cubicBezTo>
                </a:path>
              </a:pathLst>
            </a:custGeom>
            <a:solidFill>
              <a:schemeClr val="accent5"/>
            </a:solidFill>
            <a:ln w="89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498;p45">
            <a:extLst>
              <a:ext uri="{FF2B5EF4-FFF2-40B4-BE49-F238E27FC236}">
                <a16:creationId xmlns:a16="http://schemas.microsoft.com/office/drawing/2014/main" id="{F050F1AF-7180-2464-24E6-29C912572454}"/>
              </a:ext>
            </a:extLst>
          </p:cNvPr>
          <p:cNvSpPr txBox="1">
            <a:spLocks/>
          </p:cNvSpPr>
          <p:nvPr/>
        </p:nvSpPr>
        <p:spPr>
          <a:xfrm>
            <a:off x="355804" y="403726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Ubuntu"/>
              <a:buNone/>
              <a:defRPr sz="6000" b="1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zh-TW" altLang="en-US" sz="36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七封書信的格式</a:t>
            </a:r>
          </a:p>
        </p:txBody>
      </p:sp>
      <p:graphicFrame>
        <p:nvGraphicFramePr>
          <p:cNvPr id="9" name="表格 6">
            <a:extLst>
              <a:ext uri="{FF2B5EF4-FFF2-40B4-BE49-F238E27FC236}">
                <a16:creationId xmlns:a16="http://schemas.microsoft.com/office/drawing/2014/main" id="{4929ED0A-F6F8-F773-22BE-21B10DCB7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97461"/>
              </p:ext>
            </p:extLst>
          </p:nvPr>
        </p:nvGraphicFramePr>
        <p:xfrm>
          <a:off x="1193209" y="1289632"/>
          <a:ext cx="6096000" cy="289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4226826230"/>
                    </a:ext>
                  </a:extLst>
                </a:gridCol>
                <a:gridCol w="5044440">
                  <a:extLst>
                    <a:ext uri="{9D8B030D-6E8A-4147-A177-3AD203B41FA5}">
                      <a16:colId xmlns:a16="http://schemas.microsoft.com/office/drawing/2014/main" val="3047909797"/>
                    </a:ext>
                  </a:extLst>
                </a:gridCol>
              </a:tblGrid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起首</a:t>
                      </a:r>
                      <a:endParaRPr lang="zh-HK" alt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基督耶穌對自己的描述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84360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評論</a:t>
                      </a:r>
                      <a:endParaRPr lang="zh-HK" alt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教會可稱讚／當責備的地方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784584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審判</a:t>
                      </a:r>
                      <a:endParaRPr lang="zh-HK" alt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耶穌基督</a:t>
                      </a:r>
                      <a:r>
                        <a:rPr lang="zh-TW" altLang="en-US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將會</a:t>
                      </a:r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作出的行動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99056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應許</a:t>
                      </a:r>
                      <a:endParaRPr lang="zh-HK" alt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「</a:t>
                      </a:r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得勝者</a:t>
                      </a:r>
                      <a:r>
                        <a:rPr lang="zh-TW" altLang="en-US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」</a:t>
                      </a:r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的獎賞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68913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200" b="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呼籲</a:t>
                      </a:r>
                      <a:endParaRPr lang="zh-HK" altLang="en-US" sz="3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「</a:t>
                      </a:r>
                      <a:r>
                        <a:rPr lang="zh-TW" altLang="zh-HK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有耳可聽的，就應當聽</a:t>
                      </a:r>
                      <a:r>
                        <a:rPr lang="zh-TW" altLang="en-US" sz="2800" b="0" kern="10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！」</a:t>
                      </a:r>
                      <a:endParaRPr lang="zh-HK" altLang="en-US" sz="2800" b="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532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31"/>
          <p:cNvSpPr txBox="1">
            <a:spLocks noGrp="1"/>
          </p:cNvSpPr>
          <p:nvPr>
            <p:ph type="body" idx="1"/>
          </p:nvPr>
        </p:nvSpPr>
        <p:spPr>
          <a:xfrm>
            <a:off x="615361" y="1447596"/>
            <a:ext cx="7233857" cy="274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buNone/>
            </a:pPr>
            <a:r>
              <a:rPr lang="zh-TW" sz="24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“你要寫信給在非拉鐵非教會的使者，</a:t>
            </a:r>
            <a:endParaRPr lang="en-HK" altLang="zh-TW" sz="24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buNone/>
            </a:pPr>
            <a:r>
              <a:rPr lang="zh-TW" sz="24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說：‘那聖潔的、真實的，拿著大衛的鑰匙，開了就沒有人能關，關了就沒有人能開的，</a:t>
            </a:r>
            <a:endParaRPr lang="en-HK" altLang="zh-TW" sz="24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buNone/>
            </a:pPr>
            <a:r>
              <a:rPr lang="zh-TW" sz="24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這樣說：</a:t>
            </a:r>
            <a:endParaRPr lang="en-HK" sz="24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2433" name="Google Shape;2433;p31"/>
          <p:cNvGrpSpPr/>
          <p:nvPr/>
        </p:nvGrpSpPr>
        <p:grpSpPr>
          <a:xfrm>
            <a:off x="7670457" y="3839604"/>
            <a:ext cx="753494" cy="1162756"/>
            <a:chOff x="8054300" y="3342450"/>
            <a:chExt cx="1075805" cy="1660131"/>
          </a:xfrm>
        </p:grpSpPr>
        <p:sp>
          <p:nvSpPr>
            <p:cNvPr id="2434" name="Google Shape;2434;p31"/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31"/>
          <p:cNvGrpSpPr/>
          <p:nvPr/>
        </p:nvGrpSpPr>
        <p:grpSpPr>
          <a:xfrm>
            <a:off x="279449" y="4255890"/>
            <a:ext cx="665546" cy="679048"/>
            <a:chOff x="7260025" y="4273589"/>
            <a:chExt cx="714488" cy="728983"/>
          </a:xfrm>
        </p:grpSpPr>
        <p:sp>
          <p:nvSpPr>
            <p:cNvPr id="2445" name="Google Shape;2445;p31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標題 2">
            <a:extLst>
              <a:ext uri="{FF2B5EF4-FFF2-40B4-BE49-F238E27FC236}">
                <a16:creationId xmlns:a16="http://schemas.microsoft.com/office/drawing/2014/main" id="{B0D16752-FA61-6AF4-D344-CE2FD663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25" y="502987"/>
            <a:ext cx="6236400" cy="480600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3:7</a:t>
            </a:r>
            <a:endParaRPr lang="en-HK" sz="3200" b="1" dirty="0">
              <a:solidFill>
                <a:schemeClr val="accent3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oogle Shape;2474;p32"/>
          <p:cNvGrpSpPr/>
          <p:nvPr/>
        </p:nvGrpSpPr>
        <p:grpSpPr>
          <a:xfrm>
            <a:off x="589686" y="3504887"/>
            <a:ext cx="753464" cy="1464754"/>
            <a:chOff x="1120850" y="3537818"/>
            <a:chExt cx="753464" cy="1464754"/>
          </a:xfrm>
        </p:grpSpPr>
        <p:sp>
          <p:nvSpPr>
            <p:cNvPr id="2475" name="Google Shape;2475;p32"/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2"/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2"/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2"/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2"/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2"/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2"/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2"/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2"/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2"/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2"/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2"/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32"/>
          <p:cNvGrpSpPr/>
          <p:nvPr/>
        </p:nvGrpSpPr>
        <p:grpSpPr>
          <a:xfrm>
            <a:off x="1105411" y="4240657"/>
            <a:ext cx="714488" cy="728983"/>
            <a:chOff x="7260025" y="4273589"/>
            <a:chExt cx="714488" cy="728983"/>
          </a:xfrm>
        </p:grpSpPr>
        <p:sp>
          <p:nvSpPr>
            <p:cNvPr id="2488" name="Google Shape;2488;p32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2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2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2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2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2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2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2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32"/>
          <p:cNvGrpSpPr/>
          <p:nvPr/>
        </p:nvGrpSpPr>
        <p:grpSpPr>
          <a:xfrm>
            <a:off x="7547900" y="4031052"/>
            <a:ext cx="593561" cy="971582"/>
            <a:chOff x="985700" y="4031052"/>
            <a:chExt cx="593561" cy="971582"/>
          </a:xfrm>
        </p:grpSpPr>
        <p:sp>
          <p:nvSpPr>
            <p:cNvPr id="2497" name="Google Shape;2497;p32"/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2"/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2"/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2"/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2"/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2"/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2"/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2"/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2"/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2"/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2"/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2"/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2"/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2"/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2"/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32"/>
          <p:cNvGrpSpPr/>
          <p:nvPr/>
        </p:nvGrpSpPr>
        <p:grpSpPr>
          <a:xfrm>
            <a:off x="2720391" y="1664267"/>
            <a:ext cx="304566" cy="350501"/>
            <a:chOff x="3982553" y="1971730"/>
            <a:chExt cx="304566" cy="350501"/>
          </a:xfrm>
        </p:grpSpPr>
        <p:sp>
          <p:nvSpPr>
            <p:cNvPr id="2513" name="Google Shape;2513;p32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2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5" name="Google Shape;2515;p32"/>
          <p:cNvSpPr/>
          <p:nvPr/>
        </p:nvSpPr>
        <p:spPr>
          <a:xfrm>
            <a:off x="6080728" y="168327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598E14AD-5443-D614-424A-B3D414C4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聖經中的「門」</a:t>
            </a:r>
            <a:endParaRPr lang="en-HK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E2CE72B-7867-6C1B-AFE9-3DB227BAEF45}"/>
              </a:ext>
            </a:extLst>
          </p:cNvPr>
          <p:cNvSpPr txBox="1"/>
          <p:nvPr/>
        </p:nvSpPr>
        <p:spPr>
          <a:xfrm>
            <a:off x="1396508" y="1526591"/>
            <a:ext cx="63552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r>
              <a:rPr lang="zh-TW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歌羅西書4:3 </a:t>
            </a:r>
            <a:r>
              <a:rPr lang="en-HK" altLang="zh-TW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求神給我們開傳道的門</a:t>
            </a:r>
            <a:endParaRPr lang="en-HK" altLang="zh-TW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endParaRPr lang="en-HK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r>
              <a:rPr lang="zh-TW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哥林多前書16:9</a:t>
            </a:r>
            <a:r>
              <a:rPr lang="en-HK" altLang="zh-TW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上 因為有寬大又有功效的門為我開了；</a:t>
            </a:r>
            <a:endParaRPr lang="en-HK" altLang="zh-TW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algn="just">
              <a:buNone/>
            </a:pPr>
            <a:endParaRPr lang="en-HK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0" marR="0" algn="just"/>
            <a:r>
              <a:rPr lang="zh-TW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哥林多後書2:12 </a:t>
            </a:r>
            <a:r>
              <a:rPr lang="zh-TW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我從前為督的福音到了特亞，主也給我開了門；</a:t>
            </a:r>
            <a:endParaRPr lang="en-HK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>
          <a:extLst>
            <a:ext uri="{FF2B5EF4-FFF2-40B4-BE49-F238E27FC236}">
              <a16:creationId xmlns:a16="http://schemas.microsoft.com/office/drawing/2014/main" id="{437B0BBF-0D6B-8CD2-FAF2-F2A4E04D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4" name="Google Shape;2474;p32">
            <a:extLst>
              <a:ext uri="{FF2B5EF4-FFF2-40B4-BE49-F238E27FC236}">
                <a16:creationId xmlns:a16="http://schemas.microsoft.com/office/drawing/2014/main" id="{669D392F-FE5A-D42E-08BD-1D546C075E1D}"/>
              </a:ext>
            </a:extLst>
          </p:cNvPr>
          <p:cNvGrpSpPr/>
          <p:nvPr/>
        </p:nvGrpSpPr>
        <p:grpSpPr>
          <a:xfrm>
            <a:off x="589686" y="3504887"/>
            <a:ext cx="753464" cy="1464754"/>
            <a:chOff x="1120850" y="3537818"/>
            <a:chExt cx="753464" cy="1464754"/>
          </a:xfrm>
        </p:grpSpPr>
        <p:sp>
          <p:nvSpPr>
            <p:cNvPr id="2475" name="Google Shape;2475;p32">
              <a:extLst>
                <a:ext uri="{FF2B5EF4-FFF2-40B4-BE49-F238E27FC236}">
                  <a16:creationId xmlns:a16="http://schemas.microsoft.com/office/drawing/2014/main" id="{608C0E82-92E0-B53B-BE38-39D1D8101D6E}"/>
                </a:ext>
              </a:extLst>
            </p:cNvPr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2">
              <a:extLst>
                <a:ext uri="{FF2B5EF4-FFF2-40B4-BE49-F238E27FC236}">
                  <a16:creationId xmlns:a16="http://schemas.microsoft.com/office/drawing/2014/main" id="{EF444AB3-7089-346A-7C3F-4FF0E4514E0D}"/>
                </a:ext>
              </a:extLst>
            </p:cNvPr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2">
              <a:extLst>
                <a:ext uri="{FF2B5EF4-FFF2-40B4-BE49-F238E27FC236}">
                  <a16:creationId xmlns:a16="http://schemas.microsoft.com/office/drawing/2014/main" id="{3BC87B37-87F2-522B-6E01-F8292631C325}"/>
                </a:ext>
              </a:extLst>
            </p:cNvPr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2">
              <a:extLst>
                <a:ext uri="{FF2B5EF4-FFF2-40B4-BE49-F238E27FC236}">
                  <a16:creationId xmlns:a16="http://schemas.microsoft.com/office/drawing/2014/main" id="{E39E5D1D-3A66-29EC-3801-C5FFF42345BE}"/>
                </a:ext>
              </a:extLst>
            </p:cNvPr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2">
              <a:extLst>
                <a:ext uri="{FF2B5EF4-FFF2-40B4-BE49-F238E27FC236}">
                  <a16:creationId xmlns:a16="http://schemas.microsoft.com/office/drawing/2014/main" id="{84B34F83-B44A-6943-9239-08B85A9D0DDF}"/>
                </a:ext>
              </a:extLst>
            </p:cNvPr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2">
              <a:extLst>
                <a:ext uri="{FF2B5EF4-FFF2-40B4-BE49-F238E27FC236}">
                  <a16:creationId xmlns:a16="http://schemas.microsoft.com/office/drawing/2014/main" id="{4F679C76-E173-5072-BC03-66BEADDB5A8C}"/>
                </a:ext>
              </a:extLst>
            </p:cNvPr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2">
              <a:extLst>
                <a:ext uri="{FF2B5EF4-FFF2-40B4-BE49-F238E27FC236}">
                  <a16:creationId xmlns:a16="http://schemas.microsoft.com/office/drawing/2014/main" id="{A5FDF782-4237-53F1-4906-1156F69A8E16}"/>
                </a:ext>
              </a:extLst>
            </p:cNvPr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2">
              <a:extLst>
                <a:ext uri="{FF2B5EF4-FFF2-40B4-BE49-F238E27FC236}">
                  <a16:creationId xmlns:a16="http://schemas.microsoft.com/office/drawing/2014/main" id="{BD84B09B-084C-FB24-A81D-FAE2F2A9F5CE}"/>
                </a:ext>
              </a:extLst>
            </p:cNvPr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2">
              <a:extLst>
                <a:ext uri="{FF2B5EF4-FFF2-40B4-BE49-F238E27FC236}">
                  <a16:creationId xmlns:a16="http://schemas.microsoft.com/office/drawing/2014/main" id="{9A6FCA41-13D9-55A6-5ED2-F1AC56EA92DF}"/>
                </a:ext>
              </a:extLst>
            </p:cNvPr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2">
              <a:extLst>
                <a:ext uri="{FF2B5EF4-FFF2-40B4-BE49-F238E27FC236}">
                  <a16:creationId xmlns:a16="http://schemas.microsoft.com/office/drawing/2014/main" id="{0A84A238-015F-A9E0-678B-2DA91F11464D}"/>
                </a:ext>
              </a:extLst>
            </p:cNvPr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2">
              <a:extLst>
                <a:ext uri="{FF2B5EF4-FFF2-40B4-BE49-F238E27FC236}">
                  <a16:creationId xmlns:a16="http://schemas.microsoft.com/office/drawing/2014/main" id="{420D08B9-8486-7847-01FA-CD0D46E64367}"/>
                </a:ext>
              </a:extLst>
            </p:cNvPr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2">
              <a:extLst>
                <a:ext uri="{FF2B5EF4-FFF2-40B4-BE49-F238E27FC236}">
                  <a16:creationId xmlns:a16="http://schemas.microsoft.com/office/drawing/2014/main" id="{FEBAC705-7718-175F-1460-C034F152B09F}"/>
                </a:ext>
              </a:extLst>
            </p:cNvPr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7" name="Google Shape;2487;p32">
            <a:extLst>
              <a:ext uri="{FF2B5EF4-FFF2-40B4-BE49-F238E27FC236}">
                <a16:creationId xmlns:a16="http://schemas.microsoft.com/office/drawing/2014/main" id="{18A3C8D9-E674-7735-27A2-321D6C02DF1C}"/>
              </a:ext>
            </a:extLst>
          </p:cNvPr>
          <p:cNvGrpSpPr/>
          <p:nvPr/>
        </p:nvGrpSpPr>
        <p:grpSpPr>
          <a:xfrm>
            <a:off x="1105411" y="4240657"/>
            <a:ext cx="714488" cy="728983"/>
            <a:chOff x="7260025" y="4273589"/>
            <a:chExt cx="714488" cy="728983"/>
          </a:xfrm>
        </p:grpSpPr>
        <p:sp>
          <p:nvSpPr>
            <p:cNvPr id="2488" name="Google Shape;2488;p32">
              <a:extLst>
                <a:ext uri="{FF2B5EF4-FFF2-40B4-BE49-F238E27FC236}">
                  <a16:creationId xmlns:a16="http://schemas.microsoft.com/office/drawing/2014/main" id="{2D6799A6-ACB4-4C73-FDC5-9D9C0A5FE810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2">
              <a:extLst>
                <a:ext uri="{FF2B5EF4-FFF2-40B4-BE49-F238E27FC236}">
                  <a16:creationId xmlns:a16="http://schemas.microsoft.com/office/drawing/2014/main" id="{D0E96CD9-5EB1-0F0A-25BC-C835A2E96200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2">
              <a:extLst>
                <a:ext uri="{FF2B5EF4-FFF2-40B4-BE49-F238E27FC236}">
                  <a16:creationId xmlns:a16="http://schemas.microsoft.com/office/drawing/2014/main" id="{D0826AD3-AEE9-DD0D-1D0C-845906A922CE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2">
              <a:extLst>
                <a:ext uri="{FF2B5EF4-FFF2-40B4-BE49-F238E27FC236}">
                  <a16:creationId xmlns:a16="http://schemas.microsoft.com/office/drawing/2014/main" id="{FAA33ED6-36BC-6C1A-7412-A2ED25DF70C2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2">
              <a:extLst>
                <a:ext uri="{FF2B5EF4-FFF2-40B4-BE49-F238E27FC236}">
                  <a16:creationId xmlns:a16="http://schemas.microsoft.com/office/drawing/2014/main" id="{1219D829-15C7-FE39-EBC7-64035C43F6BB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2">
              <a:extLst>
                <a:ext uri="{FF2B5EF4-FFF2-40B4-BE49-F238E27FC236}">
                  <a16:creationId xmlns:a16="http://schemas.microsoft.com/office/drawing/2014/main" id="{CDC8429A-24F0-39E3-8331-8317EFB2F68D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2">
              <a:extLst>
                <a:ext uri="{FF2B5EF4-FFF2-40B4-BE49-F238E27FC236}">
                  <a16:creationId xmlns:a16="http://schemas.microsoft.com/office/drawing/2014/main" id="{E40573BC-03DB-29A3-9F29-4C5C9FBE2B86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2">
              <a:extLst>
                <a:ext uri="{FF2B5EF4-FFF2-40B4-BE49-F238E27FC236}">
                  <a16:creationId xmlns:a16="http://schemas.microsoft.com/office/drawing/2014/main" id="{D513514B-EC43-E550-B355-CA4F0F0D6C1D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32">
            <a:extLst>
              <a:ext uri="{FF2B5EF4-FFF2-40B4-BE49-F238E27FC236}">
                <a16:creationId xmlns:a16="http://schemas.microsoft.com/office/drawing/2014/main" id="{721B86C4-74FA-48F8-E125-34F6879388D2}"/>
              </a:ext>
            </a:extLst>
          </p:cNvPr>
          <p:cNvGrpSpPr/>
          <p:nvPr/>
        </p:nvGrpSpPr>
        <p:grpSpPr>
          <a:xfrm>
            <a:off x="7547900" y="4031052"/>
            <a:ext cx="593561" cy="971582"/>
            <a:chOff x="985700" y="4031052"/>
            <a:chExt cx="593561" cy="971582"/>
          </a:xfrm>
        </p:grpSpPr>
        <p:sp>
          <p:nvSpPr>
            <p:cNvPr id="2497" name="Google Shape;2497;p32">
              <a:extLst>
                <a:ext uri="{FF2B5EF4-FFF2-40B4-BE49-F238E27FC236}">
                  <a16:creationId xmlns:a16="http://schemas.microsoft.com/office/drawing/2014/main" id="{651E71DE-16B6-BBC2-6EEB-76B093C7C78A}"/>
                </a:ext>
              </a:extLst>
            </p:cNvPr>
            <p:cNvSpPr/>
            <p:nvPr/>
          </p:nvSpPr>
          <p:spPr>
            <a:xfrm>
              <a:off x="1053907" y="4031052"/>
              <a:ext cx="457165" cy="176011"/>
            </a:xfrm>
            <a:custGeom>
              <a:avLst/>
              <a:gdLst/>
              <a:ahLst/>
              <a:cxnLst/>
              <a:rect l="l" t="t" r="r" b="b"/>
              <a:pathLst>
                <a:path w="26688" h="10275" extrusionOk="0">
                  <a:moveTo>
                    <a:pt x="973" y="1"/>
                  </a:moveTo>
                  <a:cubicBezTo>
                    <a:pt x="365" y="1"/>
                    <a:pt x="0" y="578"/>
                    <a:pt x="91" y="1247"/>
                  </a:cubicBezTo>
                  <a:lnTo>
                    <a:pt x="1246" y="7630"/>
                  </a:lnTo>
                  <a:cubicBezTo>
                    <a:pt x="1520" y="9119"/>
                    <a:pt x="2857" y="10274"/>
                    <a:pt x="4256" y="10274"/>
                  </a:cubicBezTo>
                  <a:lnTo>
                    <a:pt x="22463" y="10274"/>
                  </a:lnTo>
                  <a:cubicBezTo>
                    <a:pt x="23861" y="10274"/>
                    <a:pt x="25198" y="9119"/>
                    <a:pt x="25441" y="7630"/>
                  </a:cubicBezTo>
                  <a:lnTo>
                    <a:pt x="26596" y="1247"/>
                  </a:lnTo>
                  <a:cubicBezTo>
                    <a:pt x="26688" y="578"/>
                    <a:pt x="26323" y="1"/>
                    <a:pt x="25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2">
              <a:extLst>
                <a:ext uri="{FF2B5EF4-FFF2-40B4-BE49-F238E27FC236}">
                  <a16:creationId xmlns:a16="http://schemas.microsoft.com/office/drawing/2014/main" id="{93A99F41-C52E-D216-C91A-C88F6549D99F}"/>
                </a:ext>
              </a:extLst>
            </p:cNvPr>
            <p:cNvSpPr/>
            <p:nvPr/>
          </p:nvSpPr>
          <p:spPr>
            <a:xfrm>
              <a:off x="1053907" y="4032611"/>
              <a:ext cx="455983" cy="174452"/>
            </a:xfrm>
            <a:custGeom>
              <a:avLst/>
              <a:gdLst/>
              <a:ahLst/>
              <a:cxnLst/>
              <a:rect l="l" t="t" r="r" b="b"/>
              <a:pathLst>
                <a:path w="26619" h="10184" extrusionOk="0">
                  <a:moveTo>
                    <a:pt x="25928" y="1"/>
                  </a:moveTo>
                  <a:cubicBezTo>
                    <a:pt x="25957" y="11"/>
                    <a:pt x="25985" y="23"/>
                    <a:pt x="26012" y="36"/>
                  </a:cubicBezTo>
                  <a:lnTo>
                    <a:pt x="26012" y="36"/>
                  </a:lnTo>
                  <a:lnTo>
                    <a:pt x="26019" y="1"/>
                  </a:lnTo>
                  <a:close/>
                  <a:moveTo>
                    <a:pt x="639" y="1"/>
                  </a:moveTo>
                  <a:cubicBezTo>
                    <a:pt x="213" y="123"/>
                    <a:pt x="0" y="639"/>
                    <a:pt x="61" y="1156"/>
                  </a:cubicBezTo>
                  <a:lnTo>
                    <a:pt x="1216" y="7539"/>
                  </a:lnTo>
                  <a:cubicBezTo>
                    <a:pt x="1459" y="9028"/>
                    <a:pt x="2797" y="10183"/>
                    <a:pt x="4225" y="10183"/>
                  </a:cubicBezTo>
                  <a:lnTo>
                    <a:pt x="22371" y="10183"/>
                  </a:lnTo>
                  <a:cubicBezTo>
                    <a:pt x="23770" y="10183"/>
                    <a:pt x="25107" y="9028"/>
                    <a:pt x="25381" y="7539"/>
                  </a:cubicBezTo>
                  <a:lnTo>
                    <a:pt x="26505" y="1156"/>
                  </a:lnTo>
                  <a:cubicBezTo>
                    <a:pt x="26619" y="646"/>
                    <a:pt x="26389" y="215"/>
                    <a:pt x="26012" y="36"/>
                  </a:cubicBezTo>
                  <a:lnTo>
                    <a:pt x="26012" y="36"/>
                  </a:lnTo>
                  <a:lnTo>
                    <a:pt x="25411" y="3284"/>
                  </a:lnTo>
                  <a:cubicBezTo>
                    <a:pt x="25137" y="4773"/>
                    <a:pt x="23830" y="5898"/>
                    <a:pt x="22402" y="5898"/>
                  </a:cubicBezTo>
                  <a:lnTo>
                    <a:pt x="4256" y="5898"/>
                  </a:lnTo>
                  <a:cubicBezTo>
                    <a:pt x="2857" y="5898"/>
                    <a:pt x="1520" y="4773"/>
                    <a:pt x="1246" y="3284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2">
              <a:extLst>
                <a:ext uri="{FF2B5EF4-FFF2-40B4-BE49-F238E27FC236}">
                  <a16:creationId xmlns:a16="http://schemas.microsoft.com/office/drawing/2014/main" id="{39BDE1F8-29B2-587E-0ED6-23011E973401}"/>
                </a:ext>
              </a:extLst>
            </p:cNvPr>
            <p:cNvSpPr/>
            <p:nvPr/>
          </p:nvSpPr>
          <p:spPr>
            <a:xfrm>
              <a:off x="1012764" y="4207031"/>
              <a:ext cx="537882" cy="795603"/>
            </a:xfrm>
            <a:custGeom>
              <a:avLst/>
              <a:gdLst/>
              <a:ahLst/>
              <a:cxnLst/>
              <a:rect l="l" t="t" r="r" b="b"/>
              <a:pathLst>
                <a:path w="31400" h="46445" extrusionOk="0">
                  <a:moveTo>
                    <a:pt x="6536" y="0"/>
                  </a:moveTo>
                  <a:cubicBezTo>
                    <a:pt x="6536" y="0"/>
                    <a:pt x="8603" y="3861"/>
                    <a:pt x="8481" y="8724"/>
                  </a:cubicBezTo>
                  <a:cubicBezTo>
                    <a:pt x="8390" y="12675"/>
                    <a:pt x="5898" y="15837"/>
                    <a:pt x="3284" y="25928"/>
                  </a:cubicBezTo>
                  <a:cubicBezTo>
                    <a:pt x="1" y="38664"/>
                    <a:pt x="7235" y="46445"/>
                    <a:pt x="11187" y="46445"/>
                  </a:cubicBezTo>
                  <a:lnTo>
                    <a:pt x="20214" y="46445"/>
                  </a:lnTo>
                  <a:cubicBezTo>
                    <a:pt x="24166" y="46445"/>
                    <a:pt x="31400" y="38664"/>
                    <a:pt x="28117" y="25928"/>
                  </a:cubicBezTo>
                  <a:lnTo>
                    <a:pt x="28147" y="25928"/>
                  </a:lnTo>
                  <a:cubicBezTo>
                    <a:pt x="25564" y="15837"/>
                    <a:pt x="23041" y="12675"/>
                    <a:pt x="22950" y="8724"/>
                  </a:cubicBezTo>
                  <a:cubicBezTo>
                    <a:pt x="22889" y="3861"/>
                    <a:pt x="24895" y="0"/>
                    <a:pt x="248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2">
              <a:extLst>
                <a:ext uri="{FF2B5EF4-FFF2-40B4-BE49-F238E27FC236}">
                  <a16:creationId xmlns:a16="http://schemas.microsoft.com/office/drawing/2014/main" id="{5A8A0477-11AE-5C6F-39C5-15577F922A37}"/>
                </a:ext>
              </a:extLst>
            </p:cNvPr>
            <p:cNvSpPr/>
            <p:nvPr/>
          </p:nvSpPr>
          <p:spPr>
            <a:xfrm>
              <a:off x="1125231" y="4207031"/>
              <a:ext cx="314507" cy="79672"/>
            </a:xfrm>
            <a:custGeom>
              <a:avLst/>
              <a:gdLst/>
              <a:ahLst/>
              <a:cxnLst/>
              <a:rect l="l" t="t" r="r" b="b"/>
              <a:pathLst>
                <a:path w="18360" h="4651" extrusionOk="0">
                  <a:moveTo>
                    <a:pt x="0" y="0"/>
                  </a:moveTo>
                  <a:cubicBezTo>
                    <a:pt x="0" y="0"/>
                    <a:pt x="1003" y="1855"/>
                    <a:pt x="1581" y="4651"/>
                  </a:cubicBezTo>
                  <a:cubicBezTo>
                    <a:pt x="3887" y="3437"/>
                    <a:pt x="6465" y="2769"/>
                    <a:pt x="9195" y="2766"/>
                  </a:cubicBezTo>
                  <a:lnTo>
                    <a:pt x="9195" y="2766"/>
                  </a:lnTo>
                  <a:cubicBezTo>
                    <a:pt x="11925" y="2769"/>
                    <a:pt x="14503" y="3437"/>
                    <a:pt x="16809" y="4651"/>
                  </a:cubicBezTo>
                  <a:cubicBezTo>
                    <a:pt x="17387" y="1885"/>
                    <a:pt x="18359" y="0"/>
                    <a:pt x="1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2">
              <a:extLst>
                <a:ext uri="{FF2B5EF4-FFF2-40B4-BE49-F238E27FC236}">
                  <a16:creationId xmlns:a16="http://schemas.microsoft.com/office/drawing/2014/main" id="{3C5FFF9D-1A49-0800-1096-0B3BF68131F0}"/>
                </a:ext>
              </a:extLst>
            </p:cNvPr>
            <p:cNvSpPr/>
            <p:nvPr/>
          </p:nvSpPr>
          <p:spPr>
            <a:xfrm>
              <a:off x="1057538" y="4803158"/>
              <a:ext cx="449371" cy="199427"/>
            </a:xfrm>
            <a:custGeom>
              <a:avLst/>
              <a:gdLst/>
              <a:ahLst/>
              <a:cxnLst/>
              <a:rect l="l" t="t" r="r" b="b"/>
              <a:pathLst>
                <a:path w="26233" h="11642" extrusionOk="0">
                  <a:moveTo>
                    <a:pt x="1" y="0"/>
                  </a:moveTo>
                  <a:lnTo>
                    <a:pt x="1" y="0"/>
                  </a:lnTo>
                  <a:cubicBezTo>
                    <a:pt x="913" y="7356"/>
                    <a:pt x="5624" y="11642"/>
                    <a:pt x="8603" y="11642"/>
                  </a:cubicBezTo>
                  <a:lnTo>
                    <a:pt x="17630" y="11642"/>
                  </a:lnTo>
                  <a:cubicBezTo>
                    <a:pt x="20579" y="11642"/>
                    <a:pt x="25290" y="7356"/>
                    <a:pt x="26232" y="0"/>
                  </a:cubicBezTo>
                  <a:lnTo>
                    <a:pt x="26232" y="0"/>
                  </a:lnTo>
                  <a:cubicBezTo>
                    <a:pt x="23011" y="3891"/>
                    <a:pt x="18330" y="6323"/>
                    <a:pt x="13132" y="6323"/>
                  </a:cubicBezTo>
                  <a:cubicBezTo>
                    <a:pt x="7904" y="6323"/>
                    <a:pt x="3253" y="386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2">
              <a:extLst>
                <a:ext uri="{FF2B5EF4-FFF2-40B4-BE49-F238E27FC236}">
                  <a16:creationId xmlns:a16="http://schemas.microsoft.com/office/drawing/2014/main" id="{88F0B8D8-550F-86F1-DC7D-55499F5FDC7A}"/>
                </a:ext>
              </a:extLst>
            </p:cNvPr>
            <p:cNvSpPr/>
            <p:nvPr/>
          </p:nvSpPr>
          <p:spPr>
            <a:xfrm>
              <a:off x="985700" y="4306514"/>
              <a:ext cx="181869" cy="254483"/>
            </a:xfrm>
            <a:custGeom>
              <a:avLst/>
              <a:gdLst/>
              <a:ahLst/>
              <a:cxnLst/>
              <a:rect l="l" t="t" r="r" b="b"/>
              <a:pathLst>
                <a:path w="10617" h="14856" extrusionOk="0">
                  <a:moveTo>
                    <a:pt x="6956" y="1"/>
                  </a:moveTo>
                  <a:cubicBezTo>
                    <a:pt x="6428" y="1"/>
                    <a:pt x="5889" y="109"/>
                    <a:pt x="5380" y="332"/>
                  </a:cubicBezTo>
                  <a:cubicBezTo>
                    <a:pt x="0" y="2764"/>
                    <a:pt x="3739" y="11092"/>
                    <a:pt x="5806" y="14497"/>
                  </a:cubicBezTo>
                  <a:cubicBezTo>
                    <a:pt x="5956" y="14750"/>
                    <a:pt x="6184" y="14856"/>
                    <a:pt x="6413" y="14856"/>
                  </a:cubicBezTo>
                  <a:cubicBezTo>
                    <a:pt x="6925" y="14856"/>
                    <a:pt x="7440" y="14325"/>
                    <a:pt x="7083" y="13737"/>
                  </a:cubicBezTo>
                  <a:cubicBezTo>
                    <a:pt x="5563" y="11244"/>
                    <a:pt x="3982" y="7931"/>
                    <a:pt x="4165" y="4892"/>
                  </a:cubicBezTo>
                  <a:cubicBezTo>
                    <a:pt x="4256" y="3402"/>
                    <a:pt x="5016" y="1791"/>
                    <a:pt x="6596" y="1487"/>
                  </a:cubicBezTo>
                  <a:cubicBezTo>
                    <a:pt x="6772" y="1450"/>
                    <a:pt x="6937" y="1433"/>
                    <a:pt x="7091" y="1433"/>
                  </a:cubicBezTo>
                  <a:cubicBezTo>
                    <a:pt x="9259" y="1433"/>
                    <a:pt x="9331" y="4847"/>
                    <a:pt x="6972" y="4847"/>
                  </a:cubicBezTo>
                  <a:cubicBezTo>
                    <a:pt x="6881" y="4847"/>
                    <a:pt x="6786" y="4841"/>
                    <a:pt x="6687" y="4831"/>
                  </a:cubicBezTo>
                  <a:lnTo>
                    <a:pt x="6687" y="4861"/>
                  </a:lnTo>
                  <a:cubicBezTo>
                    <a:pt x="6649" y="4857"/>
                    <a:pt x="6613" y="4854"/>
                    <a:pt x="6578" y="4854"/>
                  </a:cubicBezTo>
                  <a:cubicBezTo>
                    <a:pt x="5716" y="4854"/>
                    <a:pt x="5753" y="6234"/>
                    <a:pt x="6687" y="6351"/>
                  </a:cubicBezTo>
                  <a:cubicBezTo>
                    <a:pt x="6806" y="6363"/>
                    <a:pt x="6924" y="6368"/>
                    <a:pt x="7041" y="6368"/>
                  </a:cubicBezTo>
                  <a:cubicBezTo>
                    <a:pt x="9012" y="6368"/>
                    <a:pt x="10617" y="4709"/>
                    <a:pt x="10244" y="2642"/>
                  </a:cubicBezTo>
                  <a:cubicBezTo>
                    <a:pt x="9971" y="940"/>
                    <a:pt x="8513" y="1"/>
                    <a:pt x="6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2">
              <a:extLst>
                <a:ext uri="{FF2B5EF4-FFF2-40B4-BE49-F238E27FC236}">
                  <a16:creationId xmlns:a16="http://schemas.microsoft.com/office/drawing/2014/main" id="{D8A0FF77-53DA-D13A-4429-252A31C4E569}"/>
                </a:ext>
              </a:extLst>
            </p:cNvPr>
            <p:cNvSpPr/>
            <p:nvPr/>
          </p:nvSpPr>
          <p:spPr>
            <a:xfrm>
              <a:off x="1397357" y="4306514"/>
              <a:ext cx="181903" cy="254483"/>
            </a:xfrm>
            <a:custGeom>
              <a:avLst/>
              <a:gdLst/>
              <a:ahLst/>
              <a:cxnLst/>
              <a:rect l="l" t="t" r="r" b="b"/>
              <a:pathLst>
                <a:path w="10619" h="14856" extrusionOk="0">
                  <a:moveTo>
                    <a:pt x="3636" y="1"/>
                  </a:moveTo>
                  <a:cubicBezTo>
                    <a:pt x="2087" y="1"/>
                    <a:pt x="640" y="940"/>
                    <a:pt x="345" y="2642"/>
                  </a:cubicBezTo>
                  <a:cubicBezTo>
                    <a:pt x="0" y="4709"/>
                    <a:pt x="1607" y="6368"/>
                    <a:pt x="3578" y="6368"/>
                  </a:cubicBezTo>
                  <a:cubicBezTo>
                    <a:pt x="3695" y="6368"/>
                    <a:pt x="3813" y="6363"/>
                    <a:pt x="3931" y="6351"/>
                  </a:cubicBezTo>
                  <a:cubicBezTo>
                    <a:pt x="4837" y="6234"/>
                    <a:pt x="4872" y="4854"/>
                    <a:pt x="4038" y="4854"/>
                  </a:cubicBezTo>
                  <a:cubicBezTo>
                    <a:pt x="4004" y="4854"/>
                    <a:pt x="3968" y="4857"/>
                    <a:pt x="3931" y="4861"/>
                  </a:cubicBezTo>
                  <a:lnTo>
                    <a:pt x="3931" y="4831"/>
                  </a:lnTo>
                  <a:cubicBezTo>
                    <a:pt x="3832" y="4841"/>
                    <a:pt x="3736" y="4847"/>
                    <a:pt x="3644" y="4847"/>
                  </a:cubicBezTo>
                  <a:cubicBezTo>
                    <a:pt x="1260" y="4847"/>
                    <a:pt x="1329" y="1433"/>
                    <a:pt x="3498" y="1433"/>
                  </a:cubicBezTo>
                  <a:cubicBezTo>
                    <a:pt x="3652" y="1433"/>
                    <a:pt x="3817" y="1450"/>
                    <a:pt x="3992" y="1487"/>
                  </a:cubicBezTo>
                  <a:cubicBezTo>
                    <a:pt x="5603" y="1791"/>
                    <a:pt x="6363" y="3402"/>
                    <a:pt x="6424" y="4892"/>
                  </a:cubicBezTo>
                  <a:cubicBezTo>
                    <a:pt x="6606" y="7931"/>
                    <a:pt x="5026" y="11244"/>
                    <a:pt x="3506" y="13737"/>
                  </a:cubicBezTo>
                  <a:cubicBezTo>
                    <a:pt x="3170" y="14325"/>
                    <a:pt x="3676" y="14856"/>
                    <a:pt x="4182" y="14856"/>
                  </a:cubicBezTo>
                  <a:cubicBezTo>
                    <a:pt x="4407" y="14856"/>
                    <a:pt x="4632" y="14750"/>
                    <a:pt x="4783" y="14497"/>
                  </a:cubicBezTo>
                  <a:cubicBezTo>
                    <a:pt x="6849" y="11092"/>
                    <a:pt x="10618" y="2764"/>
                    <a:pt x="5208" y="332"/>
                  </a:cubicBezTo>
                  <a:cubicBezTo>
                    <a:pt x="4700" y="109"/>
                    <a:pt x="4162" y="1"/>
                    <a:pt x="36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2">
              <a:extLst>
                <a:ext uri="{FF2B5EF4-FFF2-40B4-BE49-F238E27FC236}">
                  <a16:creationId xmlns:a16="http://schemas.microsoft.com/office/drawing/2014/main" id="{23A98517-A203-8D8C-1137-EFF251472FED}"/>
                </a:ext>
              </a:extLst>
            </p:cNvPr>
            <p:cNvSpPr/>
            <p:nvPr/>
          </p:nvSpPr>
          <p:spPr>
            <a:xfrm>
              <a:off x="1261645" y="4750059"/>
              <a:ext cx="41660" cy="41660"/>
            </a:xfrm>
            <a:custGeom>
              <a:avLst/>
              <a:gdLst/>
              <a:ahLst/>
              <a:cxnLst/>
              <a:rect l="l" t="t" r="r" b="b"/>
              <a:pathLst>
                <a:path w="2432" h="2432" extrusionOk="0">
                  <a:moveTo>
                    <a:pt x="1216" y="0"/>
                  </a:moveTo>
                  <a:cubicBezTo>
                    <a:pt x="517" y="0"/>
                    <a:pt x="0" y="547"/>
                    <a:pt x="0" y="1216"/>
                  </a:cubicBezTo>
                  <a:cubicBezTo>
                    <a:pt x="0" y="1915"/>
                    <a:pt x="517" y="2432"/>
                    <a:pt x="1216" y="2432"/>
                  </a:cubicBezTo>
                  <a:cubicBezTo>
                    <a:pt x="1885" y="2432"/>
                    <a:pt x="2432" y="1915"/>
                    <a:pt x="2432" y="1216"/>
                  </a:cubicBezTo>
                  <a:cubicBezTo>
                    <a:pt x="2432" y="547"/>
                    <a:pt x="1885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2">
              <a:extLst>
                <a:ext uri="{FF2B5EF4-FFF2-40B4-BE49-F238E27FC236}">
                  <a16:creationId xmlns:a16="http://schemas.microsoft.com/office/drawing/2014/main" id="{5BDF416A-B71A-211A-991E-42754A47E6D5}"/>
                </a:ext>
              </a:extLst>
            </p:cNvPr>
            <p:cNvSpPr/>
            <p:nvPr/>
          </p:nvSpPr>
          <p:spPr>
            <a:xfrm>
              <a:off x="1086178" y="4525144"/>
              <a:ext cx="391575" cy="192147"/>
            </a:xfrm>
            <a:custGeom>
              <a:avLst/>
              <a:gdLst/>
              <a:ahLst/>
              <a:cxnLst/>
              <a:rect l="l" t="t" r="r" b="b"/>
              <a:pathLst>
                <a:path w="22859" h="11217" extrusionOk="0">
                  <a:moveTo>
                    <a:pt x="11399" y="0"/>
                  </a:moveTo>
                  <a:cubicBezTo>
                    <a:pt x="10183" y="0"/>
                    <a:pt x="9575" y="3952"/>
                    <a:pt x="9332" y="5380"/>
                  </a:cubicBezTo>
                  <a:cubicBezTo>
                    <a:pt x="9119" y="6657"/>
                    <a:pt x="8755" y="8967"/>
                    <a:pt x="8420" y="9423"/>
                  </a:cubicBezTo>
                  <a:cubicBezTo>
                    <a:pt x="8056" y="8967"/>
                    <a:pt x="7691" y="6657"/>
                    <a:pt x="7478" y="5441"/>
                  </a:cubicBezTo>
                  <a:cubicBezTo>
                    <a:pt x="7267" y="3964"/>
                    <a:pt x="6697" y="273"/>
                    <a:pt x="5472" y="273"/>
                  </a:cubicBezTo>
                  <a:cubicBezTo>
                    <a:pt x="5462" y="273"/>
                    <a:pt x="5452" y="273"/>
                    <a:pt x="5442" y="274"/>
                  </a:cubicBezTo>
                  <a:cubicBezTo>
                    <a:pt x="4226" y="335"/>
                    <a:pt x="3618" y="3952"/>
                    <a:pt x="3375" y="5441"/>
                  </a:cubicBezTo>
                  <a:cubicBezTo>
                    <a:pt x="3192" y="6596"/>
                    <a:pt x="2828" y="8693"/>
                    <a:pt x="2463" y="9088"/>
                  </a:cubicBezTo>
                  <a:cubicBezTo>
                    <a:pt x="2128" y="8663"/>
                    <a:pt x="1794" y="6566"/>
                    <a:pt x="1551" y="5471"/>
                  </a:cubicBezTo>
                  <a:cubicBezTo>
                    <a:pt x="1399" y="4620"/>
                    <a:pt x="1308" y="2736"/>
                    <a:pt x="609" y="1733"/>
                  </a:cubicBezTo>
                  <a:cubicBezTo>
                    <a:pt x="426" y="2341"/>
                    <a:pt x="183" y="3040"/>
                    <a:pt x="1" y="3708"/>
                  </a:cubicBezTo>
                  <a:cubicBezTo>
                    <a:pt x="183" y="4408"/>
                    <a:pt x="335" y="5228"/>
                    <a:pt x="426" y="5806"/>
                  </a:cubicBezTo>
                  <a:cubicBezTo>
                    <a:pt x="700" y="7265"/>
                    <a:pt x="1247" y="10547"/>
                    <a:pt x="2463" y="10669"/>
                  </a:cubicBezTo>
                  <a:cubicBezTo>
                    <a:pt x="2485" y="10671"/>
                    <a:pt x="2507" y="10672"/>
                    <a:pt x="2528" y="10672"/>
                  </a:cubicBezTo>
                  <a:cubicBezTo>
                    <a:pt x="3787" y="10672"/>
                    <a:pt x="4291" y="7241"/>
                    <a:pt x="4530" y="5836"/>
                  </a:cubicBezTo>
                  <a:cubicBezTo>
                    <a:pt x="4712" y="4681"/>
                    <a:pt x="5107" y="2432"/>
                    <a:pt x="5442" y="1976"/>
                  </a:cubicBezTo>
                  <a:cubicBezTo>
                    <a:pt x="5776" y="2401"/>
                    <a:pt x="6171" y="4620"/>
                    <a:pt x="6353" y="5836"/>
                  </a:cubicBezTo>
                  <a:cubicBezTo>
                    <a:pt x="6566" y="7325"/>
                    <a:pt x="7235" y="11155"/>
                    <a:pt x="8451" y="11216"/>
                  </a:cubicBezTo>
                  <a:cubicBezTo>
                    <a:pt x="9727" y="11216"/>
                    <a:pt x="10274" y="7417"/>
                    <a:pt x="10518" y="5836"/>
                  </a:cubicBezTo>
                  <a:cubicBezTo>
                    <a:pt x="10730" y="4529"/>
                    <a:pt x="10882" y="3040"/>
                    <a:pt x="11460" y="1793"/>
                  </a:cubicBezTo>
                  <a:cubicBezTo>
                    <a:pt x="12007" y="3040"/>
                    <a:pt x="12129" y="4529"/>
                    <a:pt x="12372" y="5836"/>
                  </a:cubicBezTo>
                  <a:cubicBezTo>
                    <a:pt x="12584" y="7290"/>
                    <a:pt x="13188" y="11216"/>
                    <a:pt x="14424" y="11216"/>
                  </a:cubicBezTo>
                  <a:cubicBezTo>
                    <a:pt x="14429" y="11216"/>
                    <a:pt x="14434" y="11216"/>
                    <a:pt x="14439" y="11216"/>
                  </a:cubicBezTo>
                  <a:cubicBezTo>
                    <a:pt x="15746" y="11125"/>
                    <a:pt x="16262" y="7447"/>
                    <a:pt x="16536" y="5836"/>
                  </a:cubicBezTo>
                  <a:cubicBezTo>
                    <a:pt x="16718" y="4620"/>
                    <a:pt x="17114" y="2401"/>
                    <a:pt x="17448" y="1976"/>
                  </a:cubicBezTo>
                  <a:cubicBezTo>
                    <a:pt x="17782" y="2432"/>
                    <a:pt x="18177" y="4620"/>
                    <a:pt x="18360" y="5836"/>
                  </a:cubicBezTo>
                  <a:cubicBezTo>
                    <a:pt x="18538" y="7087"/>
                    <a:pt x="19184" y="10674"/>
                    <a:pt x="20354" y="10674"/>
                  </a:cubicBezTo>
                  <a:cubicBezTo>
                    <a:pt x="20378" y="10674"/>
                    <a:pt x="20402" y="10672"/>
                    <a:pt x="20427" y="10669"/>
                  </a:cubicBezTo>
                  <a:lnTo>
                    <a:pt x="20366" y="10639"/>
                  </a:lnTo>
                  <a:cubicBezTo>
                    <a:pt x="21673" y="10487"/>
                    <a:pt x="22159" y="7295"/>
                    <a:pt x="22433" y="5775"/>
                  </a:cubicBezTo>
                  <a:cubicBezTo>
                    <a:pt x="22554" y="5198"/>
                    <a:pt x="22706" y="4408"/>
                    <a:pt x="22858" y="3708"/>
                  </a:cubicBezTo>
                  <a:cubicBezTo>
                    <a:pt x="22646" y="3040"/>
                    <a:pt x="22433" y="2432"/>
                    <a:pt x="22250" y="1824"/>
                  </a:cubicBezTo>
                  <a:cubicBezTo>
                    <a:pt x="21673" y="2857"/>
                    <a:pt x="21399" y="4711"/>
                    <a:pt x="21247" y="5471"/>
                  </a:cubicBezTo>
                  <a:cubicBezTo>
                    <a:pt x="21065" y="6566"/>
                    <a:pt x="20670" y="8663"/>
                    <a:pt x="20335" y="9088"/>
                  </a:cubicBezTo>
                  <a:cubicBezTo>
                    <a:pt x="20001" y="8693"/>
                    <a:pt x="19606" y="6596"/>
                    <a:pt x="19424" y="5441"/>
                  </a:cubicBezTo>
                  <a:cubicBezTo>
                    <a:pt x="19150" y="3830"/>
                    <a:pt x="18664" y="365"/>
                    <a:pt x="17387" y="274"/>
                  </a:cubicBezTo>
                  <a:cubicBezTo>
                    <a:pt x="17369" y="272"/>
                    <a:pt x="17350" y="271"/>
                    <a:pt x="17332" y="271"/>
                  </a:cubicBezTo>
                  <a:cubicBezTo>
                    <a:pt x="16151" y="271"/>
                    <a:pt x="15500" y="4094"/>
                    <a:pt x="15320" y="5441"/>
                  </a:cubicBezTo>
                  <a:cubicBezTo>
                    <a:pt x="15138" y="6687"/>
                    <a:pt x="14743" y="8997"/>
                    <a:pt x="14408" y="9423"/>
                  </a:cubicBezTo>
                  <a:cubicBezTo>
                    <a:pt x="14074" y="8997"/>
                    <a:pt x="13740" y="6687"/>
                    <a:pt x="13496" y="5380"/>
                  </a:cubicBezTo>
                  <a:cubicBezTo>
                    <a:pt x="13223" y="3800"/>
                    <a:pt x="12706" y="0"/>
                    <a:pt x="11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2">
              <a:extLst>
                <a:ext uri="{FF2B5EF4-FFF2-40B4-BE49-F238E27FC236}">
                  <a16:creationId xmlns:a16="http://schemas.microsoft.com/office/drawing/2014/main" id="{210B8E26-EC2C-11B5-0B61-04AB961801AD}"/>
                </a:ext>
              </a:extLst>
            </p:cNvPr>
            <p:cNvSpPr/>
            <p:nvPr/>
          </p:nvSpPr>
          <p:spPr>
            <a:xfrm>
              <a:off x="1368889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5" y="1"/>
                  </a:moveTo>
                  <a:cubicBezTo>
                    <a:pt x="517" y="1"/>
                    <a:pt x="1" y="518"/>
                    <a:pt x="1" y="1126"/>
                  </a:cubicBezTo>
                  <a:cubicBezTo>
                    <a:pt x="1" y="1733"/>
                    <a:pt x="517" y="2281"/>
                    <a:pt x="1125" y="2281"/>
                  </a:cubicBezTo>
                  <a:cubicBezTo>
                    <a:pt x="1733" y="2281"/>
                    <a:pt x="2280" y="1733"/>
                    <a:pt x="2280" y="1126"/>
                  </a:cubicBezTo>
                  <a:cubicBezTo>
                    <a:pt x="228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2">
              <a:extLst>
                <a:ext uri="{FF2B5EF4-FFF2-40B4-BE49-F238E27FC236}">
                  <a16:creationId xmlns:a16="http://schemas.microsoft.com/office/drawing/2014/main" id="{A40A2DCF-EB87-BFA6-E5EF-BA0BB36B4E3D}"/>
                </a:ext>
              </a:extLst>
            </p:cNvPr>
            <p:cNvSpPr/>
            <p:nvPr/>
          </p:nvSpPr>
          <p:spPr>
            <a:xfrm>
              <a:off x="1064835" y="4722465"/>
              <a:ext cx="35425" cy="37498"/>
            </a:xfrm>
            <a:custGeom>
              <a:avLst/>
              <a:gdLst/>
              <a:ahLst/>
              <a:cxnLst/>
              <a:rect l="l" t="t" r="r" b="b"/>
              <a:pathLst>
                <a:path w="2068" h="2189" extrusionOk="0">
                  <a:moveTo>
                    <a:pt x="943" y="0"/>
                  </a:moveTo>
                  <a:cubicBezTo>
                    <a:pt x="335" y="0"/>
                    <a:pt x="183" y="213"/>
                    <a:pt x="1" y="547"/>
                  </a:cubicBezTo>
                  <a:cubicBezTo>
                    <a:pt x="183" y="1094"/>
                    <a:pt x="396" y="1611"/>
                    <a:pt x="608" y="2128"/>
                  </a:cubicBezTo>
                  <a:cubicBezTo>
                    <a:pt x="730" y="2158"/>
                    <a:pt x="852" y="2189"/>
                    <a:pt x="943" y="2189"/>
                  </a:cubicBezTo>
                  <a:cubicBezTo>
                    <a:pt x="1551" y="2189"/>
                    <a:pt x="2067" y="1702"/>
                    <a:pt x="2067" y="1094"/>
                  </a:cubicBezTo>
                  <a:cubicBezTo>
                    <a:pt x="2067" y="486"/>
                    <a:pt x="1551" y="0"/>
                    <a:pt x="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2">
              <a:extLst>
                <a:ext uri="{FF2B5EF4-FFF2-40B4-BE49-F238E27FC236}">
                  <a16:creationId xmlns:a16="http://schemas.microsoft.com/office/drawing/2014/main" id="{A976115E-C537-DB57-892A-0D042BD2998B}"/>
                </a:ext>
              </a:extLst>
            </p:cNvPr>
            <p:cNvSpPr/>
            <p:nvPr/>
          </p:nvSpPr>
          <p:spPr>
            <a:xfrm>
              <a:off x="1464691" y="4722414"/>
              <a:ext cx="34894" cy="37549"/>
            </a:xfrm>
            <a:custGeom>
              <a:avLst/>
              <a:gdLst/>
              <a:ahLst/>
              <a:cxnLst/>
              <a:rect l="l" t="t" r="r" b="b"/>
              <a:pathLst>
                <a:path w="2037" h="2192" extrusionOk="0">
                  <a:moveTo>
                    <a:pt x="1166" y="1"/>
                  </a:moveTo>
                  <a:cubicBezTo>
                    <a:pt x="1143" y="1"/>
                    <a:pt x="1119" y="1"/>
                    <a:pt x="1095" y="3"/>
                  </a:cubicBezTo>
                  <a:cubicBezTo>
                    <a:pt x="487" y="3"/>
                    <a:pt x="0" y="489"/>
                    <a:pt x="0" y="1097"/>
                  </a:cubicBezTo>
                  <a:cubicBezTo>
                    <a:pt x="0" y="1705"/>
                    <a:pt x="487" y="2192"/>
                    <a:pt x="1095" y="2192"/>
                  </a:cubicBezTo>
                  <a:cubicBezTo>
                    <a:pt x="1703" y="2192"/>
                    <a:pt x="1307" y="2192"/>
                    <a:pt x="1429" y="2100"/>
                  </a:cubicBezTo>
                  <a:cubicBezTo>
                    <a:pt x="1611" y="1614"/>
                    <a:pt x="1855" y="1097"/>
                    <a:pt x="2037" y="550"/>
                  </a:cubicBezTo>
                  <a:cubicBezTo>
                    <a:pt x="1865" y="235"/>
                    <a:pt x="1558" y="1"/>
                    <a:pt x="11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2">
              <a:extLst>
                <a:ext uri="{FF2B5EF4-FFF2-40B4-BE49-F238E27FC236}">
                  <a16:creationId xmlns:a16="http://schemas.microsoft.com/office/drawing/2014/main" id="{5DC32601-9313-A04A-FF13-D11740EF594D}"/>
                </a:ext>
              </a:extLst>
            </p:cNvPr>
            <p:cNvSpPr/>
            <p:nvPr/>
          </p:nvSpPr>
          <p:spPr>
            <a:xfrm>
              <a:off x="1157502" y="4740673"/>
              <a:ext cx="39074" cy="39074"/>
            </a:xfrm>
            <a:custGeom>
              <a:avLst/>
              <a:gdLst/>
              <a:ahLst/>
              <a:cxnLst/>
              <a:rect l="l" t="t" r="r" b="b"/>
              <a:pathLst>
                <a:path w="2281" h="2281" extrusionOk="0">
                  <a:moveTo>
                    <a:pt x="1126" y="1"/>
                  </a:moveTo>
                  <a:cubicBezTo>
                    <a:pt x="487" y="1"/>
                    <a:pt x="1" y="518"/>
                    <a:pt x="1" y="1126"/>
                  </a:cubicBezTo>
                  <a:cubicBezTo>
                    <a:pt x="1" y="1733"/>
                    <a:pt x="518" y="2281"/>
                    <a:pt x="1126" y="2281"/>
                  </a:cubicBezTo>
                  <a:cubicBezTo>
                    <a:pt x="1734" y="2281"/>
                    <a:pt x="2281" y="1733"/>
                    <a:pt x="2281" y="1126"/>
                  </a:cubicBezTo>
                  <a:cubicBezTo>
                    <a:pt x="2281" y="518"/>
                    <a:pt x="1734" y="1"/>
                    <a:pt x="1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2">
              <a:extLst>
                <a:ext uri="{FF2B5EF4-FFF2-40B4-BE49-F238E27FC236}">
                  <a16:creationId xmlns:a16="http://schemas.microsoft.com/office/drawing/2014/main" id="{29214683-9DE4-AC1B-AE29-9DCF183C37E6}"/>
                </a:ext>
              </a:extLst>
            </p:cNvPr>
            <p:cNvSpPr/>
            <p:nvPr/>
          </p:nvSpPr>
          <p:spPr>
            <a:xfrm>
              <a:off x="1405853" y="4356444"/>
              <a:ext cx="89059" cy="294722"/>
            </a:xfrm>
            <a:custGeom>
              <a:avLst/>
              <a:gdLst/>
              <a:ahLst/>
              <a:cxnLst/>
              <a:rect l="l" t="t" r="r" b="b"/>
              <a:pathLst>
                <a:path w="5199" h="17205" fill="none" extrusionOk="0">
                  <a:moveTo>
                    <a:pt x="5198" y="17205"/>
                  </a:moveTo>
                  <a:cubicBezTo>
                    <a:pt x="2615" y="7114"/>
                    <a:pt x="92" y="3952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2">
              <a:extLst>
                <a:ext uri="{FF2B5EF4-FFF2-40B4-BE49-F238E27FC236}">
                  <a16:creationId xmlns:a16="http://schemas.microsoft.com/office/drawing/2014/main" id="{C5B7D59E-2B56-B249-427D-971FE6DEEBFF}"/>
                </a:ext>
              </a:extLst>
            </p:cNvPr>
            <p:cNvSpPr/>
            <p:nvPr/>
          </p:nvSpPr>
          <p:spPr>
            <a:xfrm>
              <a:off x="1068997" y="4207031"/>
              <a:ext cx="292118" cy="444147"/>
            </a:xfrm>
            <a:custGeom>
              <a:avLst/>
              <a:gdLst/>
              <a:ahLst/>
              <a:cxnLst/>
              <a:rect l="l" t="t" r="r" b="b"/>
              <a:pathLst>
                <a:path w="17053" h="25928" fill="none" extrusionOk="0">
                  <a:moveTo>
                    <a:pt x="17053" y="0"/>
                  </a:moveTo>
                  <a:lnTo>
                    <a:pt x="3253" y="0"/>
                  </a:lnTo>
                  <a:cubicBezTo>
                    <a:pt x="3253" y="0"/>
                    <a:pt x="5320" y="3861"/>
                    <a:pt x="5198" y="8724"/>
                  </a:cubicBezTo>
                  <a:cubicBezTo>
                    <a:pt x="5107" y="12675"/>
                    <a:pt x="2615" y="15837"/>
                    <a:pt x="1" y="259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32">
            <a:extLst>
              <a:ext uri="{FF2B5EF4-FFF2-40B4-BE49-F238E27FC236}">
                <a16:creationId xmlns:a16="http://schemas.microsoft.com/office/drawing/2014/main" id="{811864CE-9A40-58F8-1954-74A587D32040}"/>
              </a:ext>
            </a:extLst>
          </p:cNvPr>
          <p:cNvGrpSpPr/>
          <p:nvPr/>
        </p:nvGrpSpPr>
        <p:grpSpPr>
          <a:xfrm>
            <a:off x="2720391" y="1664267"/>
            <a:ext cx="304566" cy="350501"/>
            <a:chOff x="3982553" y="1971730"/>
            <a:chExt cx="304566" cy="350501"/>
          </a:xfrm>
        </p:grpSpPr>
        <p:sp>
          <p:nvSpPr>
            <p:cNvPr id="2513" name="Google Shape;2513;p32">
              <a:extLst>
                <a:ext uri="{FF2B5EF4-FFF2-40B4-BE49-F238E27FC236}">
                  <a16:creationId xmlns:a16="http://schemas.microsoft.com/office/drawing/2014/main" id="{892B2DEA-1AD7-7064-DE10-AA0D0E655847}"/>
                </a:ext>
              </a:extLst>
            </p:cNvPr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2">
              <a:extLst>
                <a:ext uri="{FF2B5EF4-FFF2-40B4-BE49-F238E27FC236}">
                  <a16:creationId xmlns:a16="http://schemas.microsoft.com/office/drawing/2014/main" id="{D35AC248-1BB7-B221-2A91-D9F1AABDBD75}"/>
                </a:ext>
              </a:extLst>
            </p:cNvPr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5" name="Google Shape;2515;p32">
            <a:extLst>
              <a:ext uri="{FF2B5EF4-FFF2-40B4-BE49-F238E27FC236}">
                <a16:creationId xmlns:a16="http://schemas.microsoft.com/office/drawing/2014/main" id="{C84CBA01-D59D-20ED-768B-6A47E0A116B2}"/>
              </a:ext>
            </a:extLst>
          </p:cNvPr>
          <p:cNvSpPr/>
          <p:nvPr/>
        </p:nvSpPr>
        <p:spPr>
          <a:xfrm>
            <a:off x="6080728" y="168327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C91E65-692E-8B8D-8942-A7F7477B5FC4}"/>
              </a:ext>
            </a:extLst>
          </p:cNvPr>
          <p:cNvSpPr txBox="1"/>
          <p:nvPr/>
        </p:nvSpPr>
        <p:spPr>
          <a:xfrm>
            <a:off x="1462413" y="1295759"/>
            <a:ext cx="6355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buNone/>
            </a:pPr>
            <a:r>
              <a:rPr lang="zh-TW" sz="24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以賽亞書2:22 </a:t>
            </a:r>
            <a:endParaRPr lang="en-HK" sz="2400" b="1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buNone/>
            </a:pPr>
            <a:r>
              <a:rPr lang="en-HK" sz="2400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 </a:t>
            </a:r>
          </a:p>
          <a:p>
            <a:pPr marL="0" marR="0" algn="just">
              <a:spcBef>
                <a:spcPts val="600"/>
              </a:spcBef>
            </a:pPr>
            <a:r>
              <a:rPr lang="zh-TW" sz="2400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我必把大衛家的鑰匙放在他肩頭上；</a:t>
            </a:r>
            <a:endParaRPr lang="en-HK" altLang="zh-TW" sz="2400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</a:pPr>
            <a:r>
              <a:rPr lang="zh-TW" sz="2400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他開了，就沒有人能關；</a:t>
            </a:r>
            <a:endParaRPr lang="en-HK" altLang="zh-TW" sz="2400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</a:pPr>
            <a:r>
              <a:rPr lang="zh-TW" sz="2400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他關了，就沒有人能開。</a:t>
            </a:r>
            <a:endParaRPr lang="en-HK" sz="2400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1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>
          <a:extLst>
            <a:ext uri="{FF2B5EF4-FFF2-40B4-BE49-F238E27FC236}">
              <a16:creationId xmlns:a16="http://schemas.microsoft.com/office/drawing/2014/main" id="{757E748C-AE51-64A1-BCB3-FD6C74B8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31">
            <a:extLst>
              <a:ext uri="{FF2B5EF4-FFF2-40B4-BE49-F238E27FC236}">
                <a16:creationId xmlns:a16="http://schemas.microsoft.com/office/drawing/2014/main" id="{BC5C61A1-6690-5A4B-9B12-1DB3F5FFD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0851" y="1599629"/>
            <a:ext cx="7233857" cy="274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spcBef>
                <a:spcPts val="600"/>
              </a:spcBef>
              <a:buNone/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我知道你的行為，看哪！</a:t>
            </a:r>
            <a:endParaRPr lang="en-HK" altLang="zh-TW" sz="2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buNone/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我已經在你面前給你一道開著的門，</a:t>
            </a:r>
            <a:endParaRPr lang="en-HK" altLang="zh-TW" sz="2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buNone/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是沒有人能關的；</a:t>
            </a:r>
            <a:endParaRPr lang="en-HK" altLang="zh-TW" sz="2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buNone/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因為你有一點點力量，也遵守我的道，</a:t>
            </a:r>
            <a:endParaRPr lang="en-HK" altLang="zh-TW" sz="2800" kern="1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buNone/>
            </a:pPr>
            <a:r>
              <a:rPr lang="zh-TW" altLang="en-US" sz="2800" kern="1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沒有否認我的名。</a:t>
            </a:r>
            <a:endParaRPr lang="en-HK" sz="28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2433" name="Google Shape;2433;p31">
            <a:extLst>
              <a:ext uri="{FF2B5EF4-FFF2-40B4-BE49-F238E27FC236}">
                <a16:creationId xmlns:a16="http://schemas.microsoft.com/office/drawing/2014/main" id="{7A090FDF-A81D-CE60-E0BE-C0EDE52102F3}"/>
              </a:ext>
            </a:extLst>
          </p:cNvPr>
          <p:cNvGrpSpPr/>
          <p:nvPr/>
        </p:nvGrpSpPr>
        <p:grpSpPr>
          <a:xfrm>
            <a:off x="7670457" y="3839604"/>
            <a:ext cx="753494" cy="1162756"/>
            <a:chOff x="8054300" y="3342450"/>
            <a:chExt cx="1075805" cy="1660131"/>
          </a:xfrm>
        </p:grpSpPr>
        <p:sp>
          <p:nvSpPr>
            <p:cNvPr id="2434" name="Google Shape;2434;p31">
              <a:extLst>
                <a:ext uri="{FF2B5EF4-FFF2-40B4-BE49-F238E27FC236}">
                  <a16:creationId xmlns:a16="http://schemas.microsoft.com/office/drawing/2014/main" id="{109E7A32-1EA9-409E-C8ED-2080753E31D3}"/>
                </a:ext>
              </a:extLst>
            </p:cNvPr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>
              <a:extLst>
                <a:ext uri="{FF2B5EF4-FFF2-40B4-BE49-F238E27FC236}">
                  <a16:creationId xmlns:a16="http://schemas.microsoft.com/office/drawing/2014/main" id="{EE5B8EBC-3FBE-98DF-2C7D-F32837655D7C}"/>
                </a:ext>
              </a:extLst>
            </p:cNvPr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>
              <a:extLst>
                <a:ext uri="{FF2B5EF4-FFF2-40B4-BE49-F238E27FC236}">
                  <a16:creationId xmlns:a16="http://schemas.microsoft.com/office/drawing/2014/main" id="{94082B14-D108-902B-2F6A-BE2FD3B7C719}"/>
                </a:ext>
              </a:extLst>
            </p:cNvPr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>
              <a:extLst>
                <a:ext uri="{FF2B5EF4-FFF2-40B4-BE49-F238E27FC236}">
                  <a16:creationId xmlns:a16="http://schemas.microsoft.com/office/drawing/2014/main" id="{36F65D52-755A-D526-B92E-3004AF1E4516}"/>
                </a:ext>
              </a:extLst>
            </p:cNvPr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>
              <a:extLst>
                <a:ext uri="{FF2B5EF4-FFF2-40B4-BE49-F238E27FC236}">
                  <a16:creationId xmlns:a16="http://schemas.microsoft.com/office/drawing/2014/main" id="{0A37D745-690A-FA41-7B2E-7972B1503373}"/>
                </a:ext>
              </a:extLst>
            </p:cNvPr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>
              <a:extLst>
                <a:ext uri="{FF2B5EF4-FFF2-40B4-BE49-F238E27FC236}">
                  <a16:creationId xmlns:a16="http://schemas.microsoft.com/office/drawing/2014/main" id="{339D4FDB-8E2F-2CA7-AAF6-E7E7AA34DA98}"/>
                </a:ext>
              </a:extLst>
            </p:cNvPr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>
              <a:extLst>
                <a:ext uri="{FF2B5EF4-FFF2-40B4-BE49-F238E27FC236}">
                  <a16:creationId xmlns:a16="http://schemas.microsoft.com/office/drawing/2014/main" id="{351D0DBD-0C3E-9C83-51D0-09C3D7906A9F}"/>
                </a:ext>
              </a:extLst>
            </p:cNvPr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>
              <a:extLst>
                <a:ext uri="{FF2B5EF4-FFF2-40B4-BE49-F238E27FC236}">
                  <a16:creationId xmlns:a16="http://schemas.microsoft.com/office/drawing/2014/main" id="{B763374C-BBAA-7F1D-1467-0B25DEB06E90}"/>
                </a:ext>
              </a:extLst>
            </p:cNvPr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>
              <a:extLst>
                <a:ext uri="{FF2B5EF4-FFF2-40B4-BE49-F238E27FC236}">
                  <a16:creationId xmlns:a16="http://schemas.microsoft.com/office/drawing/2014/main" id="{886638FF-D5E5-9FF5-6414-5D3934A9F476}"/>
                </a:ext>
              </a:extLst>
            </p:cNvPr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>
              <a:extLst>
                <a:ext uri="{FF2B5EF4-FFF2-40B4-BE49-F238E27FC236}">
                  <a16:creationId xmlns:a16="http://schemas.microsoft.com/office/drawing/2014/main" id="{2A2AF61C-3E61-7FF3-70F2-5E8DCF5C8976}"/>
                </a:ext>
              </a:extLst>
            </p:cNvPr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31">
            <a:extLst>
              <a:ext uri="{FF2B5EF4-FFF2-40B4-BE49-F238E27FC236}">
                <a16:creationId xmlns:a16="http://schemas.microsoft.com/office/drawing/2014/main" id="{58540AE7-3E97-88D8-6005-7953197FE301}"/>
              </a:ext>
            </a:extLst>
          </p:cNvPr>
          <p:cNvGrpSpPr/>
          <p:nvPr/>
        </p:nvGrpSpPr>
        <p:grpSpPr>
          <a:xfrm>
            <a:off x="279449" y="4255890"/>
            <a:ext cx="665546" cy="679048"/>
            <a:chOff x="7260025" y="4273589"/>
            <a:chExt cx="714488" cy="728983"/>
          </a:xfrm>
        </p:grpSpPr>
        <p:sp>
          <p:nvSpPr>
            <p:cNvPr id="2445" name="Google Shape;2445;p31">
              <a:extLst>
                <a:ext uri="{FF2B5EF4-FFF2-40B4-BE49-F238E27FC236}">
                  <a16:creationId xmlns:a16="http://schemas.microsoft.com/office/drawing/2014/main" id="{0FF35196-1DF0-0D4F-F51B-DD07D636610F}"/>
                </a:ext>
              </a:extLst>
            </p:cNvPr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>
              <a:extLst>
                <a:ext uri="{FF2B5EF4-FFF2-40B4-BE49-F238E27FC236}">
                  <a16:creationId xmlns:a16="http://schemas.microsoft.com/office/drawing/2014/main" id="{7BC8284C-CD66-ECA3-A7B6-3DED784DBB5E}"/>
                </a:ext>
              </a:extLst>
            </p:cNvPr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>
              <a:extLst>
                <a:ext uri="{FF2B5EF4-FFF2-40B4-BE49-F238E27FC236}">
                  <a16:creationId xmlns:a16="http://schemas.microsoft.com/office/drawing/2014/main" id="{C676604D-C98F-96B1-09E2-3352F811FB75}"/>
                </a:ext>
              </a:extLst>
            </p:cNvPr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>
              <a:extLst>
                <a:ext uri="{FF2B5EF4-FFF2-40B4-BE49-F238E27FC236}">
                  <a16:creationId xmlns:a16="http://schemas.microsoft.com/office/drawing/2014/main" id="{868C0D64-5094-E933-6704-D5F3F4EEA0BA}"/>
                </a:ext>
              </a:extLst>
            </p:cNvPr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>
              <a:extLst>
                <a:ext uri="{FF2B5EF4-FFF2-40B4-BE49-F238E27FC236}">
                  <a16:creationId xmlns:a16="http://schemas.microsoft.com/office/drawing/2014/main" id="{2643EBD7-B7B9-8F16-4F11-F73FB9D8435C}"/>
                </a:ext>
              </a:extLst>
            </p:cNvPr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>
              <a:extLst>
                <a:ext uri="{FF2B5EF4-FFF2-40B4-BE49-F238E27FC236}">
                  <a16:creationId xmlns:a16="http://schemas.microsoft.com/office/drawing/2014/main" id="{09F1CFE1-43A5-320B-0226-FB475A6453A1}"/>
                </a:ext>
              </a:extLst>
            </p:cNvPr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>
              <a:extLst>
                <a:ext uri="{FF2B5EF4-FFF2-40B4-BE49-F238E27FC236}">
                  <a16:creationId xmlns:a16="http://schemas.microsoft.com/office/drawing/2014/main" id="{0686DC94-A15F-ECE1-D432-BCCB7DFAFB40}"/>
                </a:ext>
              </a:extLst>
            </p:cNvPr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>
              <a:extLst>
                <a:ext uri="{FF2B5EF4-FFF2-40B4-BE49-F238E27FC236}">
                  <a16:creationId xmlns:a16="http://schemas.microsoft.com/office/drawing/2014/main" id="{F0FFE44F-217B-4444-A9A1-545C4A66246D}"/>
                </a:ext>
              </a:extLst>
            </p:cNvPr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標題 2">
            <a:extLst>
              <a:ext uri="{FF2B5EF4-FFF2-40B4-BE49-F238E27FC236}">
                <a16:creationId xmlns:a16="http://schemas.microsoft.com/office/drawing/2014/main" id="{88AD0275-13FA-194D-E6C6-428F5F3E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24" y="627103"/>
            <a:ext cx="6236400" cy="480600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啟示錄</a:t>
            </a:r>
            <a:r>
              <a:rPr lang="en-HK" altLang="zh-TW" sz="3200" b="1" dirty="0">
                <a:solidFill>
                  <a:schemeClr val="accent3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3:8</a:t>
            </a:r>
            <a:endParaRPr lang="en-HK" sz="3200" b="1" dirty="0">
              <a:solidFill>
                <a:schemeClr val="accent3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91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3" name="Google Shape;3913;p44"/>
          <p:cNvGrpSpPr/>
          <p:nvPr/>
        </p:nvGrpSpPr>
        <p:grpSpPr>
          <a:xfrm>
            <a:off x="227624" y="633858"/>
            <a:ext cx="753499" cy="4369117"/>
            <a:chOff x="8054025" y="253425"/>
            <a:chExt cx="753499" cy="4636652"/>
          </a:xfrm>
        </p:grpSpPr>
        <p:sp>
          <p:nvSpPr>
            <p:cNvPr id="3914" name="Google Shape;3914;p44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4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4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4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4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4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4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4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4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4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4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4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4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4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4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4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4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4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4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4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4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4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4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4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4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4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4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4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4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4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4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4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4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4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4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4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4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4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4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4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4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4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4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4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4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4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4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4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4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4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4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4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4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4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4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4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4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4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4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4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4" name="Google Shape;3984;p44"/>
          <p:cNvGrpSpPr/>
          <p:nvPr/>
        </p:nvGrpSpPr>
        <p:grpSpPr>
          <a:xfrm>
            <a:off x="8162874" y="633858"/>
            <a:ext cx="753499" cy="4369117"/>
            <a:chOff x="8054025" y="253425"/>
            <a:chExt cx="753499" cy="4636652"/>
          </a:xfrm>
        </p:grpSpPr>
        <p:sp>
          <p:nvSpPr>
            <p:cNvPr id="3985" name="Google Shape;3985;p44"/>
            <p:cNvSpPr/>
            <p:nvPr/>
          </p:nvSpPr>
          <p:spPr>
            <a:xfrm>
              <a:off x="8248109" y="935867"/>
              <a:ext cx="365717" cy="3296319"/>
            </a:xfrm>
            <a:custGeom>
              <a:avLst/>
              <a:gdLst/>
              <a:ahLst/>
              <a:cxnLst/>
              <a:rect l="l" t="t" r="r" b="b"/>
              <a:pathLst>
                <a:path w="11038" h="99489" extrusionOk="0">
                  <a:moveTo>
                    <a:pt x="0" y="0"/>
                  </a:moveTo>
                  <a:lnTo>
                    <a:pt x="0" y="99489"/>
                  </a:lnTo>
                  <a:lnTo>
                    <a:pt x="11037" y="99489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4"/>
            <p:cNvSpPr/>
            <p:nvPr/>
          </p:nvSpPr>
          <p:spPr>
            <a:xfrm>
              <a:off x="8248109" y="935867"/>
              <a:ext cx="365717" cy="76569"/>
            </a:xfrm>
            <a:custGeom>
              <a:avLst/>
              <a:gdLst/>
              <a:ahLst/>
              <a:cxnLst/>
              <a:rect l="l" t="t" r="r" b="b"/>
              <a:pathLst>
                <a:path w="11038" h="2311" extrusionOk="0">
                  <a:moveTo>
                    <a:pt x="0" y="0"/>
                  </a:moveTo>
                  <a:lnTo>
                    <a:pt x="0" y="2310"/>
                  </a:lnTo>
                  <a:lnTo>
                    <a:pt x="11037" y="2310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4"/>
            <p:cNvSpPr/>
            <p:nvPr/>
          </p:nvSpPr>
          <p:spPr>
            <a:xfrm>
              <a:off x="8295818" y="1049872"/>
              <a:ext cx="60003" cy="3147985"/>
            </a:xfrm>
            <a:custGeom>
              <a:avLst/>
              <a:gdLst/>
              <a:ahLst/>
              <a:cxnLst/>
              <a:rect l="l" t="t" r="r" b="b"/>
              <a:pathLst>
                <a:path w="1811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11" y="94607"/>
                    <a:pt x="1811" y="94095"/>
                  </a:cubicBezTo>
                  <a:lnTo>
                    <a:pt x="1811" y="905"/>
                  </a:lnTo>
                  <a:cubicBezTo>
                    <a:pt x="1811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4"/>
            <p:cNvSpPr/>
            <p:nvPr/>
          </p:nvSpPr>
          <p:spPr>
            <a:xfrm>
              <a:off x="8400745" y="1049872"/>
              <a:ext cx="60401" cy="3147985"/>
            </a:xfrm>
            <a:custGeom>
              <a:avLst/>
              <a:gdLst/>
              <a:ahLst/>
              <a:cxnLst/>
              <a:rect l="l" t="t" r="r" b="b"/>
              <a:pathLst>
                <a:path w="1823" h="95012" extrusionOk="0">
                  <a:moveTo>
                    <a:pt x="906" y="0"/>
                  </a:moveTo>
                  <a:cubicBezTo>
                    <a:pt x="406" y="0"/>
                    <a:pt x="1" y="393"/>
                    <a:pt x="1" y="905"/>
                  </a:cubicBezTo>
                  <a:lnTo>
                    <a:pt x="1" y="94095"/>
                  </a:lnTo>
                  <a:cubicBezTo>
                    <a:pt x="1" y="94607"/>
                    <a:pt x="406" y="95012"/>
                    <a:pt x="906" y="95012"/>
                  </a:cubicBezTo>
                  <a:cubicBezTo>
                    <a:pt x="1418" y="95012"/>
                    <a:pt x="1823" y="94607"/>
                    <a:pt x="1823" y="94095"/>
                  </a:cubicBezTo>
                  <a:lnTo>
                    <a:pt x="1823" y="905"/>
                  </a:lnTo>
                  <a:cubicBezTo>
                    <a:pt x="1823" y="393"/>
                    <a:pt x="1418" y="0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4"/>
            <p:cNvSpPr/>
            <p:nvPr/>
          </p:nvSpPr>
          <p:spPr>
            <a:xfrm>
              <a:off x="8505706" y="1049872"/>
              <a:ext cx="60367" cy="3147985"/>
            </a:xfrm>
            <a:custGeom>
              <a:avLst/>
              <a:gdLst/>
              <a:ahLst/>
              <a:cxnLst/>
              <a:rect l="l" t="t" r="r" b="b"/>
              <a:pathLst>
                <a:path w="1822" h="95012" extrusionOk="0">
                  <a:moveTo>
                    <a:pt x="917" y="0"/>
                  </a:moveTo>
                  <a:cubicBezTo>
                    <a:pt x="405" y="0"/>
                    <a:pt x="0" y="393"/>
                    <a:pt x="0" y="905"/>
                  </a:cubicBezTo>
                  <a:lnTo>
                    <a:pt x="0" y="94095"/>
                  </a:lnTo>
                  <a:cubicBezTo>
                    <a:pt x="0" y="94607"/>
                    <a:pt x="405" y="95012"/>
                    <a:pt x="917" y="95012"/>
                  </a:cubicBezTo>
                  <a:cubicBezTo>
                    <a:pt x="1417" y="95012"/>
                    <a:pt x="1822" y="94607"/>
                    <a:pt x="1822" y="94095"/>
                  </a:cubicBezTo>
                  <a:lnTo>
                    <a:pt x="1822" y="905"/>
                  </a:lnTo>
                  <a:cubicBezTo>
                    <a:pt x="1822" y="393"/>
                    <a:pt x="1417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4"/>
            <p:cNvSpPr/>
            <p:nvPr/>
          </p:nvSpPr>
          <p:spPr>
            <a:xfrm>
              <a:off x="8295818" y="1079856"/>
              <a:ext cx="60003" cy="3118000"/>
            </a:xfrm>
            <a:custGeom>
              <a:avLst/>
              <a:gdLst/>
              <a:ahLst/>
              <a:cxnLst/>
              <a:rect l="l" t="t" r="r" b="b"/>
              <a:pathLst>
                <a:path w="1811" h="94107" fill="none" extrusionOk="0">
                  <a:moveTo>
                    <a:pt x="1811" y="93190"/>
                  </a:moveTo>
                  <a:cubicBezTo>
                    <a:pt x="1811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4"/>
            <p:cNvSpPr/>
            <p:nvPr/>
          </p:nvSpPr>
          <p:spPr>
            <a:xfrm>
              <a:off x="8400745" y="1079856"/>
              <a:ext cx="60401" cy="3118000"/>
            </a:xfrm>
            <a:custGeom>
              <a:avLst/>
              <a:gdLst/>
              <a:ahLst/>
              <a:cxnLst/>
              <a:rect l="l" t="t" r="r" b="b"/>
              <a:pathLst>
                <a:path w="1823" h="94107" fill="none" extrusionOk="0">
                  <a:moveTo>
                    <a:pt x="1823" y="93190"/>
                  </a:moveTo>
                  <a:cubicBezTo>
                    <a:pt x="1823" y="93702"/>
                    <a:pt x="1418" y="94107"/>
                    <a:pt x="906" y="94107"/>
                  </a:cubicBezTo>
                  <a:lnTo>
                    <a:pt x="906" y="94107"/>
                  </a:lnTo>
                  <a:cubicBezTo>
                    <a:pt x="406" y="94107"/>
                    <a:pt x="1" y="93702"/>
                    <a:pt x="1" y="93190"/>
                  </a:cubicBezTo>
                  <a:lnTo>
                    <a:pt x="1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4"/>
            <p:cNvSpPr/>
            <p:nvPr/>
          </p:nvSpPr>
          <p:spPr>
            <a:xfrm>
              <a:off x="8505706" y="1079856"/>
              <a:ext cx="60367" cy="3118000"/>
            </a:xfrm>
            <a:custGeom>
              <a:avLst/>
              <a:gdLst/>
              <a:ahLst/>
              <a:cxnLst/>
              <a:rect l="l" t="t" r="r" b="b"/>
              <a:pathLst>
                <a:path w="1822" h="94107" fill="none" extrusionOk="0">
                  <a:moveTo>
                    <a:pt x="1822" y="93190"/>
                  </a:moveTo>
                  <a:cubicBezTo>
                    <a:pt x="1822" y="93702"/>
                    <a:pt x="1417" y="94107"/>
                    <a:pt x="917" y="94107"/>
                  </a:cubicBezTo>
                  <a:lnTo>
                    <a:pt x="917" y="94107"/>
                  </a:lnTo>
                  <a:cubicBezTo>
                    <a:pt x="405" y="94107"/>
                    <a:pt x="0" y="93702"/>
                    <a:pt x="0" y="93190"/>
                  </a:cubicBezTo>
                  <a:lnTo>
                    <a:pt x="0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4"/>
            <p:cNvSpPr/>
            <p:nvPr/>
          </p:nvSpPr>
          <p:spPr>
            <a:xfrm>
              <a:off x="8171575" y="253425"/>
              <a:ext cx="519186" cy="76967"/>
            </a:xfrm>
            <a:custGeom>
              <a:avLst/>
              <a:gdLst/>
              <a:ahLst/>
              <a:cxnLst/>
              <a:rect l="l" t="t" r="r" b="b"/>
              <a:pathLst>
                <a:path w="15670" h="2323" extrusionOk="0">
                  <a:moveTo>
                    <a:pt x="1155" y="0"/>
                  </a:moveTo>
                  <a:cubicBezTo>
                    <a:pt x="524" y="0"/>
                    <a:pt x="0" y="524"/>
                    <a:pt x="0" y="1155"/>
                  </a:cubicBezTo>
                  <a:cubicBezTo>
                    <a:pt x="0" y="1798"/>
                    <a:pt x="524" y="2322"/>
                    <a:pt x="1155" y="2322"/>
                  </a:cubicBezTo>
                  <a:lnTo>
                    <a:pt x="14514" y="2322"/>
                  </a:lnTo>
                  <a:cubicBezTo>
                    <a:pt x="15145" y="2322"/>
                    <a:pt x="15669" y="1798"/>
                    <a:pt x="15669" y="1155"/>
                  </a:cubicBezTo>
                  <a:cubicBezTo>
                    <a:pt x="15669" y="524"/>
                    <a:pt x="15145" y="0"/>
                    <a:pt x="14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4"/>
            <p:cNvSpPr/>
            <p:nvPr/>
          </p:nvSpPr>
          <p:spPr>
            <a:xfrm>
              <a:off x="8223658" y="330356"/>
              <a:ext cx="414223" cy="211849"/>
            </a:xfrm>
            <a:custGeom>
              <a:avLst/>
              <a:gdLst/>
              <a:ahLst/>
              <a:cxnLst/>
              <a:rect l="l" t="t" r="r" b="b"/>
              <a:pathLst>
                <a:path w="12502" h="6394" extrusionOk="0">
                  <a:moveTo>
                    <a:pt x="0" y="0"/>
                  </a:moveTo>
                  <a:lnTo>
                    <a:pt x="1119" y="6394"/>
                  </a:lnTo>
                  <a:lnTo>
                    <a:pt x="11406" y="6394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4"/>
            <p:cNvSpPr/>
            <p:nvPr/>
          </p:nvSpPr>
          <p:spPr>
            <a:xfrm>
              <a:off x="8223658" y="330356"/>
              <a:ext cx="414223" cy="18952"/>
            </a:xfrm>
            <a:custGeom>
              <a:avLst/>
              <a:gdLst/>
              <a:ahLst/>
              <a:cxnLst/>
              <a:rect l="l" t="t" r="r" b="b"/>
              <a:pathLst>
                <a:path w="12502" h="572" extrusionOk="0">
                  <a:moveTo>
                    <a:pt x="0" y="0"/>
                  </a:moveTo>
                  <a:lnTo>
                    <a:pt x="107" y="572"/>
                  </a:lnTo>
                  <a:lnTo>
                    <a:pt x="12406" y="572"/>
                  </a:lnTo>
                  <a:lnTo>
                    <a:pt x="1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4"/>
            <p:cNvSpPr/>
            <p:nvPr/>
          </p:nvSpPr>
          <p:spPr>
            <a:xfrm>
              <a:off x="8261130" y="354807"/>
              <a:ext cx="71831" cy="187397"/>
            </a:xfrm>
            <a:custGeom>
              <a:avLst/>
              <a:gdLst/>
              <a:ahLst/>
              <a:cxnLst/>
              <a:rect l="l" t="t" r="r" b="b"/>
              <a:pathLst>
                <a:path w="2168" h="5656" extrusionOk="0">
                  <a:moveTo>
                    <a:pt x="762" y="0"/>
                  </a:moveTo>
                  <a:cubicBezTo>
                    <a:pt x="322" y="0"/>
                    <a:pt x="0" y="358"/>
                    <a:pt x="60" y="798"/>
                  </a:cubicBezTo>
                  <a:lnTo>
                    <a:pt x="798" y="5656"/>
                  </a:lnTo>
                  <a:lnTo>
                    <a:pt x="2167" y="5656"/>
                  </a:lnTo>
                  <a:lnTo>
                    <a:pt x="1667" y="798"/>
                  </a:lnTo>
                  <a:cubicBezTo>
                    <a:pt x="1631" y="358"/>
                    <a:pt x="1227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4"/>
            <p:cNvSpPr/>
            <p:nvPr/>
          </p:nvSpPr>
          <p:spPr>
            <a:xfrm>
              <a:off x="8356581" y="354807"/>
              <a:ext cx="57617" cy="187397"/>
            </a:xfrm>
            <a:custGeom>
              <a:avLst/>
              <a:gdLst/>
              <a:ahLst/>
              <a:cxnLst/>
              <a:rect l="l" t="t" r="r" b="b"/>
              <a:pathLst>
                <a:path w="1739" h="5656" extrusionOk="0">
                  <a:moveTo>
                    <a:pt x="798" y="0"/>
                  </a:moveTo>
                  <a:cubicBezTo>
                    <a:pt x="334" y="0"/>
                    <a:pt x="0" y="358"/>
                    <a:pt x="24" y="798"/>
                  </a:cubicBezTo>
                  <a:lnTo>
                    <a:pt x="358" y="5656"/>
                  </a:lnTo>
                  <a:lnTo>
                    <a:pt x="1739" y="5656"/>
                  </a:lnTo>
                  <a:lnTo>
                    <a:pt x="1632" y="798"/>
                  </a:lnTo>
                  <a:cubicBezTo>
                    <a:pt x="1632" y="358"/>
                    <a:pt x="1263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4"/>
            <p:cNvSpPr/>
            <p:nvPr/>
          </p:nvSpPr>
          <p:spPr>
            <a:xfrm>
              <a:off x="8448488" y="354807"/>
              <a:ext cx="56855" cy="187397"/>
            </a:xfrm>
            <a:custGeom>
              <a:avLst/>
              <a:gdLst/>
              <a:ahLst/>
              <a:cxnLst/>
              <a:rect l="l" t="t" r="r" b="b"/>
              <a:pathLst>
                <a:path w="1716" h="5656" extrusionOk="0">
                  <a:moveTo>
                    <a:pt x="917" y="0"/>
                  </a:moveTo>
                  <a:cubicBezTo>
                    <a:pt x="465" y="0"/>
                    <a:pt x="84" y="358"/>
                    <a:pt x="84" y="798"/>
                  </a:cubicBezTo>
                  <a:lnTo>
                    <a:pt x="1" y="5656"/>
                  </a:lnTo>
                  <a:lnTo>
                    <a:pt x="1394" y="5656"/>
                  </a:lnTo>
                  <a:lnTo>
                    <a:pt x="1691" y="798"/>
                  </a:lnTo>
                  <a:cubicBezTo>
                    <a:pt x="1715" y="358"/>
                    <a:pt x="1370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4"/>
            <p:cNvSpPr/>
            <p:nvPr/>
          </p:nvSpPr>
          <p:spPr>
            <a:xfrm>
              <a:off x="8529362" y="354807"/>
              <a:ext cx="71036" cy="187397"/>
            </a:xfrm>
            <a:custGeom>
              <a:avLst/>
              <a:gdLst/>
              <a:ahLst/>
              <a:cxnLst/>
              <a:rect l="l" t="t" r="r" b="b"/>
              <a:pathLst>
                <a:path w="2144" h="5656" extrusionOk="0">
                  <a:moveTo>
                    <a:pt x="1370" y="0"/>
                  </a:moveTo>
                  <a:cubicBezTo>
                    <a:pt x="929" y="0"/>
                    <a:pt x="524" y="358"/>
                    <a:pt x="477" y="798"/>
                  </a:cubicBezTo>
                  <a:lnTo>
                    <a:pt x="0" y="5656"/>
                  </a:lnTo>
                  <a:lnTo>
                    <a:pt x="1393" y="5656"/>
                  </a:lnTo>
                  <a:lnTo>
                    <a:pt x="2084" y="798"/>
                  </a:lnTo>
                  <a:cubicBezTo>
                    <a:pt x="2144" y="358"/>
                    <a:pt x="1834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4"/>
            <p:cNvSpPr/>
            <p:nvPr/>
          </p:nvSpPr>
          <p:spPr>
            <a:xfrm>
              <a:off x="8223658" y="330356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0" y="0"/>
                  </a:moveTo>
                  <a:lnTo>
                    <a:pt x="12502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4"/>
            <p:cNvSpPr/>
            <p:nvPr/>
          </p:nvSpPr>
          <p:spPr>
            <a:xfrm>
              <a:off x="8175120" y="853800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60"/>
                    <a:pt x="1" y="1239"/>
                  </a:cubicBezTo>
                  <a:cubicBezTo>
                    <a:pt x="1" y="1930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30"/>
                    <a:pt x="15455" y="1239"/>
                  </a:cubicBezTo>
                  <a:cubicBezTo>
                    <a:pt x="15455" y="560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4"/>
            <p:cNvSpPr/>
            <p:nvPr/>
          </p:nvSpPr>
          <p:spPr>
            <a:xfrm>
              <a:off x="8248109" y="935867"/>
              <a:ext cx="281295" cy="33"/>
            </a:xfrm>
            <a:custGeom>
              <a:avLst/>
              <a:gdLst/>
              <a:ahLst/>
              <a:cxnLst/>
              <a:rect l="l" t="t" r="r" b="b"/>
              <a:pathLst>
                <a:path w="8490" h="1" fill="none" extrusionOk="0">
                  <a:moveTo>
                    <a:pt x="0" y="0"/>
                  </a:moveTo>
                  <a:lnTo>
                    <a:pt x="8489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4"/>
            <p:cNvSpPr/>
            <p:nvPr/>
          </p:nvSpPr>
          <p:spPr>
            <a:xfrm>
              <a:off x="8209842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4"/>
            <p:cNvSpPr/>
            <p:nvPr/>
          </p:nvSpPr>
          <p:spPr>
            <a:xfrm>
              <a:off x="8291478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22" y="1072"/>
                    <a:pt x="1073" y="834"/>
                    <a:pt x="1073" y="537"/>
                  </a:cubicBezTo>
                  <a:cubicBezTo>
                    <a:pt x="1073" y="239"/>
                    <a:pt x="822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4"/>
            <p:cNvSpPr/>
            <p:nvPr/>
          </p:nvSpPr>
          <p:spPr>
            <a:xfrm>
              <a:off x="8372749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4"/>
            <p:cNvSpPr/>
            <p:nvPr/>
          </p:nvSpPr>
          <p:spPr>
            <a:xfrm>
              <a:off x="8453623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9" y="1"/>
                    <a:pt x="0" y="239"/>
                    <a:pt x="0" y="537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4"/>
            <p:cNvSpPr/>
            <p:nvPr/>
          </p:nvSpPr>
          <p:spPr>
            <a:xfrm>
              <a:off x="8534895" y="879047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4"/>
            <p:cNvSpPr/>
            <p:nvPr/>
          </p:nvSpPr>
          <p:spPr>
            <a:xfrm>
              <a:off x="8616133" y="879047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4"/>
            <p:cNvSpPr/>
            <p:nvPr/>
          </p:nvSpPr>
          <p:spPr>
            <a:xfrm>
              <a:off x="8175120" y="541768"/>
              <a:ext cx="512063" cy="82102"/>
            </a:xfrm>
            <a:custGeom>
              <a:avLst/>
              <a:gdLst/>
              <a:ahLst/>
              <a:cxnLst/>
              <a:rect l="l" t="t" r="r" b="b"/>
              <a:pathLst>
                <a:path w="15455" h="2478" extrusionOk="0">
                  <a:moveTo>
                    <a:pt x="1227" y="1"/>
                  </a:moveTo>
                  <a:cubicBezTo>
                    <a:pt x="548" y="1"/>
                    <a:pt x="1" y="549"/>
                    <a:pt x="1" y="1239"/>
                  </a:cubicBezTo>
                  <a:cubicBezTo>
                    <a:pt x="1" y="1918"/>
                    <a:pt x="548" y="2477"/>
                    <a:pt x="1227" y="2477"/>
                  </a:cubicBezTo>
                  <a:lnTo>
                    <a:pt x="14229" y="2477"/>
                  </a:lnTo>
                  <a:cubicBezTo>
                    <a:pt x="14907" y="2477"/>
                    <a:pt x="15455" y="1918"/>
                    <a:pt x="15455" y="1239"/>
                  </a:cubicBezTo>
                  <a:cubicBezTo>
                    <a:pt x="15455" y="549"/>
                    <a:pt x="14907" y="1"/>
                    <a:pt x="14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4"/>
            <p:cNvSpPr/>
            <p:nvPr/>
          </p:nvSpPr>
          <p:spPr>
            <a:xfrm>
              <a:off x="8261527" y="542166"/>
              <a:ext cx="340072" cy="33"/>
            </a:xfrm>
            <a:custGeom>
              <a:avLst/>
              <a:gdLst/>
              <a:ahLst/>
              <a:cxnLst/>
              <a:rect l="l" t="t" r="r" b="b"/>
              <a:pathLst>
                <a:path w="10264" h="1" fill="none" extrusionOk="0">
                  <a:moveTo>
                    <a:pt x="0" y="1"/>
                  </a:moveTo>
                  <a:lnTo>
                    <a:pt x="10263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4"/>
            <p:cNvSpPr/>
            <p:nvPr/>
          </p:nvSpPr>
          <p:spPr>
            <a:xfrm>
              <a:off x="8210637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4"/>
            <p:cNvSpPr/>
            <p:nvPr/>
          </p:nvSpPr>
          <p:spPr>
            <a:xfrm>
              <a:off x="8291876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4"/>
            <p:cNvSpPr/>
            <p:nvPr/>
          </p:nvSpPr>
          <p:spPr>
            <a:xfrm>
              <a:off x="8372749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6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4"/>
            <p:cNvSpPr/>
            <p:nvPr/>
          </p:nvSpPr>
          <p:spPr>
            <a:xfrm>
              <a:off x="8454021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4"/>
            <p:cNvSpPr/>
            <p:nvPr/>
          </p:nvSpPr>
          <p:spPr>
            <a:xfrm>
              <a:off x="8535292" y="567014"/>
              <a:ext cx="35518" cy="35551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3"/>
                    <a:pt x="536" y="1073"/>
                  </a:cubicBezTo>
                  <a:cubicBezTo>
                    <a:pt x="833" y="1073"/>
                    <a:pt x="1072" y="834"/>
                    <a:pt x="1072" y="537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4"/>
            <p:cNvSpPr/>
            <p:nvPr/>
          </p:nvSpPr>
          <p:spPr>
            <a:xfrm>
              <a:off x="8616133" y="567014"/>
              <a:ext cx="35551" cy="35551"/>
            </a:xfrm>
            <a:custGeom>
              <a:avLst/>
              <a:gdLst/>
              <a:ahLst/>
              <a:cxnLst/>
              <a:rect l="l" t="t" r="r" b="b"/>
              <a:pathLst>
                <a:path w="1073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3"/>
                    <a:pt x="537" y="1073"/>
                  </a:cubicBezTo>
                  <a:cubicBezTo>
                    <a:pt x="834" y="1073"/>
                    <a:pt x="1072" y="834"/>
                    <a:pt x="1072" y="537"/>
                  </a:cubicBezTo>
                  <a:cubicBezTo>
                    <a:pt x="1072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4"/>
            <p:cNvSpPr/>
            <p:nvPr/>
          </p:nvSpPr>
          <p:spPr>
            <a:xfrm>
              <a:off x="8233896" y="623835"/>
              <a:ext cx="393747" cy="236732"/>
            </a:xfrm>
            <a:custGeom>
              <a:avLst/>
              <a:gdLst/>
              <a:ahLst/>
              <a:cxnLst/>
              <a:rect l="l" t="t" r="r" b="b"/>
              <a:pathLst>
                <a:path w="11884" h="7145" extrusionOk="0">
                  <a:moveTo>
                    <a:pt x="1" y="0"/>
                  </a:moveTo>
                  <a:lnTo>
                    <a:pt x="1" y="7144"/>
                  </a:lnTo>
                  <a:lnTo>
                    <a:pt x="11883" y="7144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4"/>
            <p:cNvSpPr/>
            <p:nvPr/>
          </p:nvSpPr>
          <p:spPr>
            <a:xfrm>
              <a:off x="8233896" y="701528"/>
              <a:ext cx="393747" cy="159798"/>
            </a:xfrm>
            <a:custGeom>
              <a:avLst/>
              <a:gdLst/>
              <a:ahLst/>
              <a:cxnLst/>
              <a:rect l="l" t="t" r="r" b="b"/>
              <a:pathLst>
                <a:path w="11884" h="4823" extrusionOk="0">
                  <a:moveTo>
                    <a:pt x="1" y="1"/>
                  </a:moveTo>
                  <a:lnTo>
                    <a:pt x="1" y="4823"/>
                  </a:lnTo>
                  <a:lnTo>
                    <a:pt x="11883" y="4823"/>
                  </a:lnTo>
                  <a:lnTo>
                    <a:pt x="1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4"/>
            <p:cNvSpPr/>
            <p:nvPr/>
          </p:nvSpPr>
          <p:spPr>
            <a:xfrm>
              <a:off x="8115550" y="623835"/>
              <a:ext cx="236732" cy="236732"/>
            </a:xfrm>
            <a:custGeom>
              <a:avLst/>
              <a:gdLst/>
              <a:ahLst/>
              <a:cxnLst/>
              <a:rect l="l" t="t" r="r" b="b"/>
              <a:pathLst>
                <a:path w="7145" h="7145" extrusionOk="0">
                  <a:moveTo>
                    <a:pt x="3573" y="0"/>
                  </a:moveTo>
                  <a:cubicBezTo>
                    <a:pt x="1608" y="0"/>
                    <a:pt x="1" y="1596"/>
                    <a:pt x="1" y="3572"/>
                  </a:cubicBezTo>
                  <a:cubicBezTo>
                    <a:pt x="1" y="5537"/>
                    <a:pt x="1608" y="7144"/>
                    <a:pt x="3573" y="7144"/>
                  </a:cubicBezTo>
                  <a:cubicBezTo>
                    <a:pt x="5549" y="7144"/>
                    <a:pt x="7145" y="5537"/>
                    <a:pt x="7145" y="3572"/>
                  </a:cubicBezTo>
                  <a:cubicBezTo>
                    <a:pt x="7145" y="1596"/>
                    <a:pt x="5549" y="0"/>
                    <a:pt x="3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4"/>
            <p:cNvSpPr/>
            <p:nvPr/>
          </p:nvSpPr>
          <p:spPr>
            <a:xfrm>
              <a:off x="8509251" y="623835"/>
              <a:ext cx="236699" cy="236732"/>
            </a:xfrm>
            <a:custGeom>
              <a:avLst/>
              <a:gdLst/>
              <a:ahLst/>
              <a:cxnLst/>
              <a:rect l="l" t="t" r="r" b="b"/>
              <a:pathLst>
                <a:path w="7144" h="7145" extrusionOk="0">
                  <a:moveTo>
                    <a:pt x="3572" y="0"/>
                  </a:moveTo>
                  <a:cubicBezTo>
                    <a:pt x="1596" y="0"/>
                    <a:pt x="0" y="1596"/>
                    <a:pt x="0" y="3572"/>
                  </a:cubicBezTo>
                  <a:cubicBezTo>
                    <a:pt x="0" y="5537"/>
                    <a:pt x="1596" y="7144"/>
                    <a:pt x="3572" y="7144"/>
                  </a:cubicBezTo>
                  <a:cubicBezTo>
                    <a:pt x="5549" y="7144"/>
                    <a:pt x="7144" y="5537"/>
                    <a:pt x="7144" y="3572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4"/>
            <p:cNvSpPr/>
            <p:nvPr/>
          </p:nvSpPr>
          <p:spPr>
            <a:xfrm>
              <a:off x="8111210" y="623835"/>
              <a:ext cx="638331" cy="243822"/>
            </a:xfrm>
            <a:custGeom>
              <a:avLst/>
              <a:gdLst/>
              <a:ahLst/>
              <a:cxnLst/>
              <a:rect l="l" t="t" r="r" b="b"/>
              <a:pathLst>
                <a:path w="19266" h="7359" fill="none" extrusionOk="0">
                  <a:moveTo>
                    <a:pt x="15360" y="5549"/>
                  </a:moveTo>
                  <a:cubicBezTo>
                    <a:pt x="17205" y="5573"/>
                    <a:pt x="17503" y="2977"/>
                    <a:pt x="15681" y="2405"/>
                  </a:cubicBezTo>
                  <a:cubicBezTo>
                    <a:pt x="14610" y="2084"/>
                    <a:pt x="13455" y="2572"/>
                    <a:pt x="13086" y="3572"/>
                  </a:cubicBezTo>
                  <a:cubicBezTo>
                    <a:pt x="12788" y="4370"/>
                    <a:pt x="12967" y="5501"/>
                    <a:pt x="13502" y="6168"/>
                  </a:cubicBezTo>
                  <a:cubicBezTo>
                    <a:pt x="14312" y="7180"/>
                    <a:pt x="15717" y="7358"/>
                    <a:pt x="16931" y="6870"/>
                  </a:cubicBezTo>
                  <a:cubicBezTo>
                    <a:pt x="18134" y="6382"/>
                    <a:pt x="19039" y="5251"/>
                    <a:pt x="19146" y="3953"/>
                  </a:cubicBezTo>
                  <a:cubicBezTo>
                    <a:pt x="19265" y="2382"/>
                    <a:pt x="18396" y="0"/>
                    <a:pt x="15384" y="0"/>
                  </a:cubicBezTo>
                  <a:lnTo>
                    <a:pt x="3894" y="0"/>
                  </a:lnTo>
                  <a:cubicBezTo>
                    <a:pt x="870" y="0"/>
                    <a:pt x="1" y="2382"/>
                    <a:pt x="120" y="3953"/>
                  </a:cubicBezTo>
                  <a:cubicBezTo>
                    <a:pt x="227" y="5251"/>
                    <a:pt x="1132" y="6382"/>
                    <a:pt x="2346" y="6870"/>
                  </a:cubicBezTo>
                  <a:cubicBezTo>
                    <a:pt x="3549" y="7358"/>
                    <a:pt x="4966" y="7180"/>
                    <a:pt x="5763" y="6168"/>
                  </a:cubicBezTo>
                  <a:cubicBezTo>
                    <a:pt x="6299" y="5501"/>
                    <a:pt x="6490" y="4370"/>
                    <a:pt x="6180" y="3572"/>
                  </a:cubicBezTo>
                  <a:cubicBezTo>
                    <a:pt x="5811" y="2572"/>
                    <a:pt x="4668" y="2084"/>
                    <a:pt x="3596" y="2405"/>
                  </a:cubicBezTo>
                  <a:cubicBezTo>
                    <a:pt x="1763" y="2977"/>
                    <a:pt x="2061" y="5561"/>
                    <a:pt x="3906" y="5549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4"/>
            <p:cNvSpPr/>
            <p:nvPr/>
          </p:nvSpPr>
          <p:spPr>
            <a:xfrm>
              <a:off x="8339220" y="701528"/>
              <a:ext cx="183455" cy="33"/>
            </a:xfrm>
            <a:custGeom>
              <a:avLst/>
              <a:gdLst/>
              <a:ahLst/>
              <a:cxnLst/>
              <a:rect l="l" t="t" r="r" b="b"/>
              <a:pathLst>
                <a:path w="5537" h="1" fill="none" extrusionOk="0">
                  <a:moveTo>
                    <a:pt x="1" y="1"/>
                  </a:moveTo>
                  <a:lnTo>
                    <a:pt x="5537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4"/>
            <p:cNvSpPr/>
            <p:nvPr/>
          </p:nvSpPr>
          <p:spPr>
            <a:xfrm>
              <a:off x="8430729" y="703118"/>
              <a:ext cx="33" cy="158208"/>
            </a:xfrm>
            <a:custGeom>
              <a:avLst/>
              <a:gdLst/>
              <a:ahLst/>
              <a:cxnLst/>
              <a:rect l="l" t="t" r="r" b="b"/>
              <a:pathLst>
                <a:path w="1" h="4775" fill="none" extrusionOk="0">
                  <a:moveTo>
                    <a:pt x="1" y="1"/>
                  </a:moveTo>
                  <a:lnTo>
                    <a:pt x="1" y="4775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4"/>
            <p:cNvSpPr/>
            <p:nvPr/>
          </p:nvSpPr>
          <p:spPr>
            <a:xfrm>
              <a:off x="8354991" y="701528"/>
              <a:ext cx="37142" cy="158241"/>
            </a:xfrm>
            <a:custGeom>
              <a:avLst/>
              <a:gdLst/>
              <a:ahLst/>
              <a:cxnLst/>
              <a:rect l="l" t="t" r="r" b="b"/>
              <a:pathLst>
                <a:path w="1121" h="4776" fill="none" extrusionOk="0">
                  <a:moveTo>
                    <a:pt x="1072" y="1"/>
                  </a:moveTo>
                  <a:cubicBezTo>
                    <a:pt x="1072" y="1"/>
                    <a:pt x="1120" y="2918"/>
                    <a:pt x="1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4"/>
            <p:cNvSpPr/>
            <p:nvPr/>
          </p:nvSpPr>
          <p:spPr>
            <a:xfrm>
              <a:off x="8470189" y="701528"/>
              <a:ext cx="37108" cy="158241"/>
            </a:xfrm>
            <a:custGeom>
              <a:avLst/>
              <a:gdLst/>
              <a:ahLst/>
              <a:cxnLst/>
              <a:rect l="l" t="t" r="r" b="b"/>
              <a:pathLst>
                <a:path w="1120" h="4776" fill="none" extrusionOk="0">
                  <a:moveTo>
                    <a:pt x="48" y="1"/>
                  </a:moveTo>
                  <a:cubicBezTo>
                    <a:pt x="48" y="1"/>
                    <a:pt x="0" y="2918"/>
                    <a:pt x="1120" y="4775"/>
                  </a:cubicBez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4"/>
            <p:cNvSpPr/>
            <p:nvPr/>
          </p:nvSpPr>
          <p:spPr>
            <a:xfrm>
              <a:off x="8320302" y="859731"/>
              <a:ext cx="220928" cy="33"/>
            </a:xfrm>
            <a:custGeom>
              <a:avLst/>
              <a:gdLst/>
              <a:ahLst/>
              <a:cxnLst/>
              <a:rect l="l" t="t" r="r" b="b"/>
              <a:pathLst>
                <a:path w="6668" h="1" fill="none" extrusionOk="0">
                  <a:moveTo>
                    <a:pt x="0" y="0"/>
                  </a:moveTo>
                  <a:lnTo>
                    <a:pt x="6668" y="0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4"/>
            <p:cNvSpPr/>
            <p:nvPr/>
          </p:nvSpPr>
          <p:spPr>
            <a:xfrm>
              <a:off x="8140001" y="4648215"/>
              <a:ext cx="582304" cy="161388"/>
            </a:xfrm>
            <a:custGeom>
              <a:avLst/>
              <a:gdLst/>
              <a:ahLst/>
              <a:cxnLst/>
              <a:rect l="l" t="t" r="r" b="b"/>
              <a:pathLst>
                <a:path w="17575" h="4871" extrusionOk="0">
                  <a:moveTo>
                    <a:pt x="1787" y="1"/>
                  </a:moveTo>
                  <a:cubicBezTo>
                    <a:pt x="799" y="1"/>
                    <a:pt x="1" y="798"/>
                    <a:pt x="1" y="1787"/>
                  </a:cubicBezTo>
                  <a:lnTo>
                    <a:pt x="1" y="3084"/>
                  </a:lnTo>
                  <a:cubicBezTo>
                    <a:pt x="1" y="4073"/>
                    <a:pt x="799" y="4870"/>
                    <a:pt x="1787" y="4870"/>
                  </a:cubicBezTo>
                  <a:lnTo>
                    <a:pt x="15789" y="4870"/>
                  </a:lnTo>
                  <a:cubicBezTo>
                    <a:pt x="16777" y="4870"/>
                    <a:pt x="17575" y="4073"/>
                    <a:pt x="17575" y="3084"/>
                  </a:cubicBezTo>
                  <a:lnTo>
                    <a:pt x="17575" y="1787"/>
                  </a:lnTo>
                  <a:cubicBezTo>
                    <a:pt x="17575" y="798"/>
                    <a:pt x="16777" y="1"/>
                    <a:pt x="15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4"/>
            <p:cNvSpPr/>
            <p:nvPr/>
          </p:nvSpPr>
          <p:spPr>
            <a:xfrm>
              <a:off x="8140001" y="4710171"/>
              <a:ext cx="582304" cy="98635"/>
            </a:xfrm>
            <a:custGeom>
              <a:avLst/>
              <a:gdLst/>
              <a:ahLst/>
              <a:cxnLst/>
              <a:rect l="l" t="t" r="r" b="b"/>
              <a:pathLst>
                <a:path w="17575" h="2977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2179"/>
                    <a:pt x="799" y="2977"/>
                    <a:pt x="1787" y="2977"/>
                  </a:cubicBezTo>
                  <a:lnTo>
                    <a:pt x="15789" y="2977"/>
                  </a:lnTo>
                  <a:cubicBezTo>
                    <a:pt x="16765" y="2977"/>
                    <a:pt x="17575" y="2179"/>
                    <a:pt x="17575" y="1191"/>
                  </a:cubicBezTo>
                  <a:lnTo>
                    <a:pt x="17575" y="0"/>
                  </a:lnTo>
                  <a:cubicBezTo>
                    <a:pt x="17575" y="988"/>
                    <a:pt x="16765" y="1786"/>
                    <a:pt x="15789" y="1786"/>
                  </a:cubicBezTo>
                  <a:lnTo>
                    <a:pt x="1787" y="1786"/>
                  </a:lnTo>
                  <a:cubicBezTo>
                    <a:pt x="799" y="1786"/>
                    <a:pt x="1" y="98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4"/>
            <p:cNvSpPr/>
            <p:nvPr/>
          </p:nvSpPr>
          <p:spPr>
            <a:xfrm>
              <a:off x="8054025" y="4808770"/>
              <a:ext cx="753102" cy="80512"/>
            </a:xfrm>
            <a:custGeom>
              <a:avLst/>
              <a:gdLst/>
              <a:ahLst/>
              <a:cxnLst/>
              <a:rect l="l" t="t" r="r" b="b"/>
              <a:pathLst>
                <a:path w="22730" h="2430" extrusionOk="0">
                  <a:moveTo>
                    <a:pt x="1143" y="1"/>
                  </a:moveTo>
                  <a:cubicBezTo>
                    <a:pt x="512" y="1"/>
                    <a:pt x="0" y="513"/>
                    <a:pt x="0" y="1155"/>
                  </a:cubicBezTo>
                  <a:lnTo>
                    <a:pt x="0" y="1286"/>
                  </a:lnTo>
                  <a:cubicBezTo>
                    <a:pt x="0" y="1917"/>
                    <a:pt x="512" y="2429"/>
                    <a:pt x="1143" y="2429"/>
                  </a:cubicBezTo>
                  <a:lnTo>
                    <a:pt x="21586" y="2429"/>
                  </a:lnTo>
                  <a:cubicBezTo>
                    <a:pt x="22217" y="2429"/>
                    <a:pt x="22729" y="1917"/>
                    <a:pt x="22729" y="1286"/>
                  </a:cubicBezTo>
                  <a:lnTo>
                    <a:pt x="22729" y="1155"/>
                  </a:lnTo>
                  <a:cubicBezTo>
                    <a:pt x="22729" y="513"/>
                    <a:pt x="22217" y="1"/>
                    <a:pt x="21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4"/>
            <p:cNvSpPr/>
            <p:nvPr/>
          </p:nvSpPr>
          <p:spPr>
            <a:xfrm>
              <a:off x="8054025" y="4829279"/>
              <a:ext cx="753499" cy="60798"/>
            </a:xfrm>
            <a:custGeom>
              <a:avLst/>
              <a:gdLst/>
              <a:ahLst/>
              <a:cxnLst/>
              <a:rect l="l" t="t" r="r" b="b"/>
              <a:pathLst>
                <a:path w="22742" h="1835" extrusionOk="0">
                  <a:moveTo>
                    <a:pt x="143" y="1"/>
                  </a:moveTo>
                  <a:cubicBezTo>
                    <a:pt x="48" y="167"/>
                    <a:pt x="0" y="346"/>
                    <a:pt x="0" y="536"/>
                  </a:cubicBezTo>
                  <a:lnTo>
                    <a:pt x="0" y="679"/>
                  </a:lnTo>
                  <a:cubicBezTo>
                    <a:pt x="0" y="1310"/>
                    <a:pt x="512" y="1834"/>
                    <a:pt x="1155" y="1834"/>
                  </a:cubicBezTo>
                  <a:lnTo>
                    <a:pt x="21598" y="1834"/>
                  </a:lnTo>
                  <a:cubicBezTo>
                    <a:pt x="22229" y="1834"/>
                    <a:pt x="22741" y="1322"/>
                    <a:pt x="22741" y="679"/>
                  </a:cubicBezTo>
                  <a:lnTo>
                    <a:pt x="22741" y="536"/>
                  </a:lnTo>
                  <a:cubicBezTo>
                    <a:pt x="22741" y="346"/>
                    <a:pt x="22682" y="167"/>
                    <a:pt x="22610" y="1"/>
                  </a:cubicBezTo>
                  <a:cubicBezTo>
                    <a:pt x="22420" y="358"/>
                    <a:pt x="22051" y="608"/>
                    <a:pt x="21598" y="608"/>
                  </a:cubicBezTo>
                  <a:lnTo>
                    <a:pt x="1155" y="608"/>
                  </a:lnTo>
                  <a:cubicBezTo>
                    <a:pt x="715" y="608"/>
                    <a:pt x="334" y="358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4"/>
            <p:cNvSpPr/>
            <p:nvPr/>
          </p:nvSpPr>
          <p:spPr>
            <a:xfrm>
              <a:off x="8183403" y="4569329"/>
              <a:ext cx="495099" cy="78922"/>
            </a:xfrm>
            <a:custGeom>
              <a:avLst/>
              <a:gdLst/>
              <a:ahLst/>
              <a:cxnLst/>
              <a:rect l="l" t="t" r="r" b="b"/>
              <a:pathLst>
                <a:path w="14943" h="2382" extrusionOk="0">
                  <a:moveTo>
                    <a:pt x="1191" y="1"/>
                  </a:moveTo>
                  <a:cubicBezTo>
                    <a:pt x="536" y="1"/>
                    <a:pt x="1" y="536"/>
                    <a:pt x="1" y="1191"/>
                  </a:cubicBezTo>
                  <a:cubicBezTo>
                    <a:pt x="1" y="1846"/>
                    <a:pt x="536" y="2382"/>
                    <a:pt x="1191" y="2382"/>
                  </a:cubicBezTo>
                  <a:lnTo>
                    <a:pt x="13752" y="2382"/>
                  </a:lnTo>
                  <a:cubicBezTo>
                    <a:pt x="14407" y="2382"/>
                    <a:pt x="14943" y="1846"/>
                    <a:pt x="14943" y="1191"/>
                  </a:cubicBezTo>
                  <a:cubicBezTo>
                    <a:pt x="14943" y="536"/>
                    <a:pt x="14407" y="1"/>
                    <a:pt x="13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4"/>
            <p:cNvSpPr/>
            <p:nvPr/>
          </p:nvSpPr>
          <p:spPr>
            <a:xfrm>
              <a:off x="8225613" y="4648215"/>
              <a:ext cx="301042" cy="33"/>
            </a:xfrm>
            <a:custGeom>
              <a:avLst/>
              <a:gdLst/>
              <a:ahLst/>
              <a:cxnLst/>
              <a:rect l="l" t="t" r="r" b="b"/>
              <a:pathLst>
                <a:path w="9086" h="1" fill="none" extrusionOk="0">
                  <a:moveTo>
                    <a:pt x="1" y="1"/>
                  </a:moveTo>
                  <a:lnTo>
                    <a:pt x="9085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4"/>
            <p:cNvSpPr/>
            <p:nvPr/>
          </p:nvSpPr>
          <p:spPr>
            <a:xfrm>
              <a:off x="8217330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4"/>
            <p:cNvSpPr/>
            <p:nvPr/>
          </p:nvSpPr>
          <p:spPr>
            <a:xfrm>
              <a:off x="82962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4"/>
            <p:cNvSpPr/>
            <p:nvPr/>
          </p:nvSpPr>
          <p:spPr>
            <a:xfrm>
              <a:off x="8374737" y="4592985"/>
              <a:ext cx="34325" cy="34756"/>
            </a:xfrm>
            <a:custGeom>
              <a:avLst/>
              <a:gdLst/>
              <a:ahLst/>
              <a:cxnLst/>
              <a:rect l="l" t="t" r="r" b="b"/>
              <a:pathLst>
                <a:path w="1036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4"/>
            <p:cNvSpPr/>
            <p:nvPr/>
          </p:nvSpPr>
          <p:spPr>
            <a:xfrm>
              <a:off x="8453226" y="4592985"/>
              <a:ext cx="34358" cy="34756"/>
            </a:xfrm>
            <a:custGeom>
              <a:avLst/>
              <a:gdLst/>
              <a:ahLst/>
              <a:cxnLst/>
              <a:rect l="l" t="t" r="r" b="b"/>
              <a:pathLst>
                <a:path w="1037" h="1049" extrusionOk="0">
                  <a:moveTo>
                    <a:pt x="512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12" y="1049"/>
                  </a:cubicBezTo>
                  <a:cubicBezTo>
                    <a:pt x="798" y="1049"/>
                    <a:pt x="1036" y="811"/>
                    <a:pt x="1036" y="525"/>
                  </a:cubicBezTo>
                  <a:cubicBezTo>
                    <a:pt x="1036" y="239"/>
                    <a:pt x="798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4"/>
            <p:cNvSpPr/>
            <p:nvPr/>
          </p:nvSpPr>
          <p:spPr>
            <a:xfrm>
              <a:off x="8531316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1" y="1049"/>
                    <a:pt x="1049" y="811"/>
                    <a:pt x="1049" y="525"/>
                  </a:cubicBezTo>
                  <a:cubicBezTo>
                    <a:pt x="1049" y="239"/>
                    <a:pt x="811" y="1"/>
                    <a:pt x="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4"/>
            <p:cNvSpPr/>
            <p:nvPr/>
          </p:nvSpPr>
          <p:spPr>
            <a:xfrm>
              <a:off x="8609838" y="4592985"/>
              <a:ext cx="34756" cy="34756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811"/>
                    <a:pt x="238" y="1049"/>
                    <a:pt x="524" y="1049"/>
                  </a:cubicBezTo>
                  <a:cubicBezTo>
                    <a:pt x="810" y="1049"/>
                    <a:pt x="1048" y="811"/>
                    <a:pt x="1048" y="525"/>
                  </a:cubicBezTo>
                  <a:cubicBezTo>
                    <a:pt x="1048" y="239"/>
                    <a:pt x="810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4"/>
            <p:cNvSpPr/>
            <p:nvPr/>
          </p:nvSpPr>
          <p:spPr>
            <a:xfrm>
              <a:off x="8198776" y="4808770"/>
              <a:ext cx="395337" cy="33"/>
            </a:xfrm>
            <a:custGeom>
              <a:avLst/>
              <a:gdLst/>
              <a:ahLst/>
              <a:cxnLst/>
              <a:rect l="l" t="t" r="r" b="b"/>
              <a:pathLst>
                <a:path w="11932" h="1" fill="none" extrusionOk="0">
                  <a:moveTo>
                    <a:pt x="1" y="1"/>
                  </a:moveTo>
                  <a:lnTo>
                    <a:pt x="11931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4"/>
            <p:cNvSpPr/>
            <p:nvPr/>
          </p:nvSpPr>
          <p:spPr>
            <a:xfrm>
              <a:off x="8223658" y="4272703"/>
              <a:ext cx="414223" cy="296668"/>
            </a:xfrm>
            <a:custGeom>
              <a:avLst/>
              <a:gdLst/>
              <a:ahLst/>
              <a:cxnLst/>
              <a:rect l="l" t="t" r="r" b="b"/>
              <a:pathLst>
                <a:path w="12502" h="8954" extrusionOk="0">
                  <a:moveTo>
                    <a:pt x="691" y="0"/>
                  </a:moveTo>
                  <a:lnTo>
                    <a:pt x="0" y="8954"/>
                  </a:lnTo>
                  <a:lnTo>
                    <a:pt x="12502" y="895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4"/>
            <p:cNvSpPr/>
            <p:nvPr/>
          </p:nvSpPr>
          <p:spPr>
            <a:xfrm>
              <a:off x="8223658" y="4551173"/>
              <a:ext cx="414223" cy="18190"/>
            </a:xfrm>
            <a:custGeom>
              <a:avLst/>
              <a:gdLst/>
              <a:ahLst/>
              <a:cxnLst/>
              <a:rect l="l" t="t" r="r" b="b"/>
              <a:pathLst>
                <a:path w="12502" h="549" extrusionOk="0">
                  <a:moveTo>
                    <a:pt x="83" y="1"/>
                  </a:moveTo>
                  <a:lnTo>
                    <a:pt x="0" y="549"/>
                  </a:lnTo>
                  <a:lnTo>
                    <a:pt x="12502" y="549"/>
                  </a:lnTo>
                  <a:lnTo>
                    <a:pt x="124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4"/>
            <p:cNvSpPr/>
            <p:nvPr/>
          </p:nvSpPr>
          <p:spPr>
            <a:xfrm>
              <a:off x="8536452" y="4272703"/>
              <a:ext cx="65536" cy="273409"/>
            </a:xfrm>
            <a:custGeom>
              <a:avLst/>
              <a:gdLst/>
              <a:ahLst/>
              <a:cxnLst/>
              <a:rect l="l" t="t" r="r" b="b"/>
              <a:pathLst>
                <a:path w="1978" h="8252" extrusionOk="0">
                  <a:moveTo>
                    <a:pt x="1" y="0"/>
                  </a:moveTo>
                  <a:lnTo>
                    <a:pt x="298" y="7513"/>
                  </a:lnTo>
                  <a:cubicBezTo>
                    <a:pt x="346" y="7918"/>
                    <a:pt x="727" y="8251"/>
                    <a:pt x="1191" y="8251"/>
                  </a:cubicBezTo>
                  <a:cubicBezTo>
                    <a:pt x="1656" y="8251"/>
                    <a:pt x="1977" y="7918"/>
                    <a:pt x="1930" y="7513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4"/>
            <p:cNvSpPr/>
            <p:nvPr/>
          </p:nvSpPr>
          <p:spPr>
            <a:xfrm>
              <a:off x="8449681" y="4272703"/>
              <a:ext cx="56060" cy="273409"/>
            </a:xfrm>
            <a:custGeom>
              <a:avLst/>
              <a:gdLst/>
              <a:ahLst/>
              <a:cxnLst/>
              <a:rect l="l" t="t" r="r" b="b"/>
              <a:pathLst>
                <a:path w="1692" h="8252" extrusionOk="0">
                  <a:moveTo>
                    <a:pt x="0" y="0"/>
                  </a:moveTo>
                  <a:lnTo>
                    <a:pt x="60" y="7513"/>
                  </a:lnTo>
                  <a:cubicBezTo>
                    <a:pt x="60" y="7918"/>
                    <a:pt x="429" y="8251"/>
                    <a:pt x="893" y="8251"/>
                  </a:cubicBezTo>
                  <a:cubicBezTo>
                    <a:pt x="1358" y="8251"/>
                    <a:pt x="1691" y="7918"/>
                    <a:pt x="1679" y="7513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4"/>
            <p:cNvSpPr/>
            <p:nvPr/>
          </p:nvSpPr>
          <p:spPr>
            <a:xfrm>
              <a:off x="8355388" y="4272703"/>
              <a:ext cx="56458" cy="273409"/>
            </a:xfrm>
            <a:custGeom>
              <a:avLst/>
              <a:gdLst/>
              <a:ahLst/>
              <a:cxnLst/>
              <a:rect l="l" t="t" r="r" b="b"/>
              <a:pathLst>
                <a:path w="1704" h="8252" extrusionOk="0">
                  <a:moveTo>
                    <a:pt x="215" y="0"/>
                  </a:moveTo>
                  <a:lnTo>
                    <a:pt x="36" y="7513"/>
                  </a:lnTo>
                  <a:cubicBezTo>
                    <a:pt x="1" y="7918"/>
                    <a:pt x="358" y="8251"/>
                    <a:pt x="822" y="8251"/>
                  </a:cubicBezTo>
                  <a:cubicBezTo>
                    <a:pt x="1287" y="8251"/>
                    <a:pt x="1656" y="7918"/>
                    <a:pt x="1656" y="7513"/>
                  </a:cubicBezTo>
                  <a:lnTo>
                    <a:pt x="1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4"/>
            <p:cNvSpPr/>
            <p:nvPr/>
          </p:nvSpPr>
          <p:spPr>
            <a:xfrm>
              <a:off x="8259937" y="4272703"/>
              <a:ext cx="64343" cy="273409"/>
            </a:xfrm>
            <a:custGeom>
              <a:avLst/>
              <a:gdLst/>
              <a:ahLst/>
              <a:cxnLst/>
              <a:rect l="l" t="t" r="r" b="b"/>
              <a:pathLst>
                <a:path w="1942" h="8252" extrusionOk="0">
                  <a:moveTo>
                    <a:pt x="453" y="0"/>
                  </a:moveTo>
                  <a:lnTo>
                    <a:pt x="36" y="7513"/>
                  </a:lnTo>
                  <a:cubicBezTo>
                    <a:pt x="0" y="7918"/>
                    <a:pt x="322" y="8251"/>
                    <a:pt x="786" y="8251"/>
                  </a:cubicBezTo>
                  <a:cubicBezTo>
                    <a:pt x="1227" y="8251"/>
                    <a:pt x="1632" y="7918"/>
                    <a:pt x="1667" y="7513"/>
                  </a:cubicBezTo>
                  <a:lnTo>
                    <a:pt x="19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4"/>
            <p:cNvSpPr/>
            <p:nvPr/>
          </p:nvSpPr>
          <p:spPr>
            <a:xfrm>
              <a:off x="8223658" y="4569329"/>
              <a:ext cx="414223" cy="33"/>
            </a:xfrm>
            <a:custGeom>
              <a:avLst/>
              <a:gdLst/>
              <a:ahLst/>
              <a:cxnLst/>
              <a:rect l="l" t="t" r="r" b="b"/>
              <a:pathLst>
                <a:path w="12502" h="1" fill="none" extrusionOk="0">
                  <a:moveTo>
                    <a:pt x="12502" y="1"/>
                  </a:moveTo>
                  <a:lnTo>
                    <a:pt x="0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4"/>
            <p:cNvSpPr/>
            <p:nvPr/>
          </p:nvSpPr>
          <p:spPr>
            <a:xfrm>
              <a:off x="8211035" y="4220223"/>
              <a:ext cx="439867" cy="70241"/>
            </a:xfrm>
            <a:custGeom>
              <a:avLst/>
              <a:gdLst/>
              <a:ahLst/>
              <a:cxnLst/>
              <a:rect l="l" t="t" r="r" b="b"/>
              <a:pathLst>
                <a:path w="13276" h="2120" extrusionOk="0">
                  <a:moveTo>
                    <a:pt x="1060" y="0"/>
                  </a:moveTo>
                  <a:cubicBezTo>
                    <a:pt x="476" y="0"/>
                    <a:pt x="0" y="477"/>
                    <a:pt x="0" y="1060"/>
                  </a:cubicBezTo>
                  <a:cubicBezTo>
                    <a:pt x="0" y="1644"/>
                    <a:pt x="476" y="2120"/>
                    <a:pt x="1060" y="2120"/>
                  </a:cubicBezTo>
                  <a:lnTo>
                    <a:pt x="12216" y="2120"/>
                  </a:lnTo>
                  <a:cubicBezTo>
                    <a:pt x="12799" y="2120"/>
                    <a:pt x="13276" y="1644"/>
                    <a:pt x="13276" y="1060"/>
                  </a:cubicBezTo>
                  <a:cubicBezTo>
                    <a:pt x="13276" y="477"/>
                    <a:pt x="12799" y="0"/>
                    <a:pt x="12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4"/>
            <p:cNvSpPr/>
            <p:nvPr/>
          </p:nvSpPr>
          <p:spPr>
            <a:xfrm>
              <a:off x="8248904" y="4290429"/>
              <a:ext cx="266683" cy="33"/>
            </a:xfrm>
            <a:custGeom>
              <a:avLst/>
              <a:gdLst/>
              <a:ahLst/>
              <a:cxnLst/>
              <a:rect l="l" t="t" r="r" b="b"/>
              <a:pathLst>
                <a:path w="8049" h="1" fill="none" extrusionOk="0">
                  <a:moveTo>
                    <a:pt x="0" y="1"/>
                  </a:moveTo>
                  <a:lnTo>
                    <a:pt x="8049" y="1"/>
                  </a:lnTo>
                </a:path>
              </a:pathLst>
            </a:custGeom>
            <a:noFill/>
            <a:ln w="477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4"/>
            <p:cNvSpPr/>
            <p:nvPr/>
          </p:nvSpPr>
          <p:spPr>
            <a:xfrm>
              <a:off x="8241383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4"/>
            <p:cNvSpPr/>
            <p:nvPr/>
          </p:nvSpPr>
          <p:spPr>
            <a:xfrm>
              <a:off x="8311224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53" y="0"/>
                  </a:moveTo>
                  <a:cubicBezTo>
                    <a:pt x="203" y="0"/>
                    <a:pt x="0" y="203"/>
                    <a:pt x="0" y="453"/>
                  </a:cubicBezTo>
                  <a:cubicBezTo>
                    <a:pt x="0" y="715"/>
                    <a:pt x="203" y="917"/>
                    <a:pt x="453" y="917"/>
                  </a:cubicBezTo>
                  <a:cubicBezTo>
                    <a:pt x="715" y="917"/>
                    <a:pt x="917" y="715"/>
                    <a:pt x="917" y="453"/>
                  </a:cubicBezTo>
                  <a:cubicBezTo>
                    <a:pt x="917" y="203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4"/>
            <p:cNvSpPr/>
            <p:nvPr/>
          </p:nvSpPr>
          <p:spPr>
            <a:xfrm>
              <a:off x="8380635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18" y="715"/>
                    <a:pt x="918" y="453"/>
                  </a:cubicBezTo>
                  <a:cubicBezTo>
                    <a:pt x="918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4"/>
            <p:cNvSpPr/>
            <p:nvPr/>
          </p:nvSpPr>
          <p:spPr>
            <a:xfrm>
              <a:off x="8450476" y="4241526"/>
              <a:ext cx="30780" cy="30416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715"/>
                    <a:pt x="214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4"/>
            <p:cNvSpPr/>
            <p:nvPr/>
          </p:nvSpPr>
          <p:spPr>
            <a:xfrm>
              <a:off x="8520681" y="4241526"/>
              <a:ext cx="30416" cy="30416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65" y="0"/>
                  </a:moveTo>
                  <a:cubicBezTo>
                    <a:pt x="203" y="0"/>
                    <a:pt x="0" y="203"/>
                    <a:pt x="0" y="465"/>
                  </a:cubicBezTo>
                  <a:cubicBezTo>
                    <a:pt x="0" y="715"/>
                    <a:pt x="203" y="917"/>
                    <a:pt x="465" y="917"/>
                  </a:cubicBezTo>
                  <a:cubicBezTo>
                    <a:pt x="715" y="917"/>
                    <a:pt x="917" y="715"/>
                    <a:pt x="917" y="465"/>
                  </a:cubicBezTo>
                  <a:cubicBezTo>
                    <a:pt x="917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4"/>
            <p:cNvSpPr/>
            <p:nvPr/>
          </p:nvSpPr>
          <p:spPr>
            <a:xfrm>
              <a:off x="8590092" y="4241526"/>
              <a:ext cx="30813" cy="30416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0"/>
                  </a:moveTo>
                  <a:cubicBezTo>
                    <a:pt x="203" y="0"/>
                    <a:pt x="1" y="203"/>
                    <a:pt x="1" y="453"/>
                  </a:cubicBezTo>
                  <a:cubicBezTo>
                    <a:pt x="1" y="715"/>
                    <a:pt x="203" y="917"/>
                    <a:pt x="465" y="917"/>
                  </a:cubicBezTo>
                  <a:cubicBezTo>
                    <a:pt x="715" y="917"/>
                    <a:pt x="930" y="715"/>
                    <a:pt x="930" y="453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44"/>
          <p:cNvGrpSpPr/>
          <p:nvPr/>
        </p:nvGrpSpPr>
        <p:grpSpPr>
          <a:xfrm>
            <a:off x="1023472" y="4008857"/>
            <a:ext cx="974347" cy="994115"/>
            <a:chOff x="7260025" y="4273589"/>
            <a:chExt cx="714488" cy="728983"/>
          </a:xfrm>
        </p:grpSpPr>
        <p:sp>
          <p:nvSpPr>
            <p:cNvPr id="4056" name="Google Shape;4056;p44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4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4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4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4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4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4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4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4" name="Google Shape;4064;p44"/>
          <p:cNvGrpSpPr/>
          <p:nvPr/>
        </p:nvGrpSpPr>
        <p:grpSpPr>
          <a:xfrm>
            <a:off x="1671325" y="4274001"/>
            <a:ext cx="714488" cy="728983"/>
            <a:chOff x="7260025" y="4273589"/>
            <a:chExt cx="714488" cy="728983"/>
          </a:xfrm>
        </p:grpSpPr>
        <p:sp>
          <p:nvSpPr>
            <p:cNvPr id="4065" name="Google Shape;4065;p44"/>
            <p:cNvSpPr/>
            <p:nvPr/>
          </p:nvSpPr>
          <p:spPr>
            <a:xfrm>
              <a:off x="7426408" y="4950483"/>
              <a:ext cx="382205" cy="52089"/>
            </a:xfrm>
            <a:custGeom>
              <a:avLst/>
              <a:gdLst/>
              <a:ahLst/>
              <a:cxnLst/>
              <a:rect l="l" t="t" r="r" b="b"/>
              <a:pathLst>
                <a:path w="18872" h="2572" extrusionOk="0">
                  <a:moveTo>
                    <a:pt x="3227" y="0"/>
                  </a:moveTo>
                  <a:cubicBezTo>
                    <a:pt x="3227" y="0"/>
                    <a:pt x="1084" y="1250"/>
                    <a:pt x="0" y="2572"/>
                  </a:cubicBezTo>
                  <a:lnTo>
                    <a:pt x="18872" y="2572"/>
                  </a:lnTo>
                  <a:cubicBezTo>
                    <a:pt x="17788" y="1250"/>
                    <a:pt x="15645" y="0"/>
                    <a:pt x="15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4"/>
            <p:cNvSpPr/>
            <p:nvPr/>
          </p:nvSpPr>
          <p:spPr>
            <a:xfrm>
              <a:off x="7285585" y="4273589"/>
              <a:ext cx="662885" cy="70904"/>
            </a:xfrm>
            <a:custGeom>
              <a:avLst/>
              <a:gdLst/>
              <a:ahLst/>
              <a:cxnLst/>
              <a:rect l="l" t="t" r="r" b="b"/>
              <a:pathLst>
                <a:path w="32731" h="3501" extrusionOk="0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lnTo>
                    <a:pt x="0" y="2548"/>
                  </a:lnTo>
                  <a:cubicBezTo>
                    <a:pt x="0" y="3084"/>
                    <a:pt x="429" y="3501"/>
                    <a:pt x="953" y="3501"/>
                  </a:cubicBezTo>
                  <a:lnTo>
                    <a:pt x="31778" y="3501"/>
                  </a:lnTo>
                  <a:cubicBezTo>
                    <a:pt x="32302" y="3501"/>
                    <a:pt x="32730" y="3084"/>
                    <a:pt x="32730" y="2548"/>
                  </a:cubicBezTo>
                  <a:lnTo>
                    <a:pt x="32730" y="953"/>
                  </a:lnTo>
                  <a:cubicBezTo>
                    <a:pt x="32730" y="429"/>
                    <a:pt x="32302" y="0"/>
                    <a:pt x="3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4"/>
            <p:cNvSpPr/>
            <p:nvPr/>
          </p:nvSpPr>
          <p:spPr>
            <a:xfrm>
              <a:off x="7260025" y="4344476"/>
              <a:ext cx="714488" cy="605995"/>
            </a:xfrm>
            <a:custGeom>
              <a:avLst/>
              <a:gdLst/>
              <a:ahLst/>
              <a:cxnLst/>
              <a:rect l="l" t="t" r="r" b="b"/>
              <a:pathLst>
                <a:path w="35279" h="29922" extrusionOk="0">
                  <a:moveTo>
                    <a:pt x="2119" y="1"/>
                  </a:moveTo>
                  <a:cubicBezTo>
                    <a:pt x="0" y="10514"/>
                    <a:pt x="7203" y="22504"/>
                    <a:pt x="11430" y="29921"/>
                  </a:cubicBezTo>
                  <a:lnTo>
                    <a:pt x="23848" y="29921"/>
                  </a:lnTo>
                  <a:cubicBezTo>
                    <a:pt x="28075" y="22504"/>
                    <a:pt x="35278" y="10514"/>
                    <a:pt x="33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4"/>
            <p:cNvSpPr/>
            <p:nvPr/>
          </p:nvSpPr>
          <p:spPr>
            <a:xfrm>
              <a:off x="7296421" y="4344476"/>
              <a:ext cx="641437" cy="49943"/>
            </a:xfrm>
            <a:custGeom>
              <a:avLst/>
              <a:gdLst/>
              <a:ahLst/>
              <a:cxnLst/>
              <a:rect l="l" t="t" r="r" b="b"/>
              <a:pathLst>
                <a:path w="31672" h="2466" extrusionOk="0">
                  <a:moveTo>
                    <a:pt x="322" y="1"/>
                  </a:moveTo>
                  <a:cubicBezTo>
                    <a:pt x="120" y="953"/>
                    <a:pt x="60" y="1453"/>
                    <a:pt x="1" y="2465"/>
                  </a:cubicBezTo>
                  <a:lnTo>
                    <a:pt x="31672" y="2465"/>
                  </a:lnTo>
                  <a:cubicBezTo>
                    <a:pt x="31612" y="1453"/>
                    <a:pt x="31552" y="953"/>
                    <a:pt x="31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4"/>
            <p:cNvSpPr/>
            <p:nvPr/>
          </p:nvSpPr>
          <p:spPr>
            <a:xfrm>
              <a:off x="7384443" y="4745274"/>
              <a:ext cx="465402" cy="205219"/>
            </a:xfrm>
            <a:custGeom>
              <a:avLst/>
              <a:gdLst/>
              <a:ahLst/>
              <a:cxnLst/>
              <a:rect l="l" t="t" r="r" b="b"/>
              <a:pathLst>
                <a:path w="22980" h="10133" extrusionOk="0">
                  <a:moveTo>
                    <a:pt x="1" y="0"/>
                  </a:moveTo>
                  <a:lnTo>
                    <a:pt x="1" y="0"/>
                  </a:lnTo>
                  <a:cubicBezTo>
                    <a:pt x="1644" y="3512"/>
                    <a:pt x="3394" y="6882"/>
                    <a:pt x="5287" y="10132"/>
                  </a:cubicBezTo>
                  <a:lnTo>
                    <a:pt x="17705" y="10132"/>
                  </a:lnTo>
                  <a:cubicBezTo>
                    <a:pt x="19586" y="6882"/>
                    <a:pt x="21349" y="3512"/>
                    <a:pt x="22980" y="0"/>
                  </a:cubicBezTo>
                  <a:lnTo>
                    <a:pt x="22980" y="0"/>
                  </a:lnTo>
                  <a:cubicBezTo>
                    <a:pt x="19467" y="3036"/>
                    <a:pt x="15681" y="5132"/>
                    <a:pt x="11490" y="5132"/>
                  </a:cubicBezTo>
                  <a:cubicBezTo>
                    <a:pt x="7323" y="5132"/>
                    <a:pt x="3513" y="3036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4"/>
            <p:cNvSpPr/>
            <p:nvPr/>
          </p:nvSpPr>
          <p:spPr>
            <a:xfrm>
              <a:off x="7310416" y="4441430"/>
              <a:ext cx="618289" cy="302147"/>
            </a:xfrm>
            <a:custGeom>
              <a:avLst/>
              <a:gdLst/>
              <a:ahLst/>
              <a:cxnLst/>
              <a:rect l="l" t="t" r="r" b="b"/>
              <a:pathLst>
                <a:path w="30529" h="14919" extrusionOk="0">
                  <a:moveTo>
                    <a:pt x="1013" y="0"/>
                  </a:moveTo>
                  <a:cubicBezTo>
                    <a:pt x="441" y="0"/>
                    <a:pt x="0" y="631"/>
                    <a:pt x="0" y="1429"/>
                  </a:cubicBezTo>
                  <a:cubicBezTo>
                    <a:pt x="0" y="2215"/>
                    <a:pt x="441" y="2858"/>
                    <a:pt x="1013" y="2858"/>
                  </a:cubicBezTo>
                  <a:cubicBezTo>
                    <a:pt x="1560" y="2858"/>
                    <a:pt x="2025" y="2215"/>
                    <a:pt x="2025" y="1429"/>
                  </a:cubicBezTo>
                  <a:cubicBezTo>
                    <a:pt x="2025" y="631"/>
                    <a:pt x="1572" y="0"/>
                    <a:pt x="1013" y="0"/>
                  </a:cubicBezTo>
                  <a:close/>
                  <a:moveTo>
                    <a:pt x="8109" y="0"/>
                  </a:moveTo>
                  <a:cubicBezTo>
                    <a:pt x="7537" y="0"/>
                    <a:pt x="7097" y="631"/>
                    <a:pt x="7097" y="1429"/>
                  </a:cubicBezTo>
                  <a:cubicBezTo>
                    <a:pt x="7097" y="2215"/>
                    <a:pt x="7537" y="2858"/>
                    <a:pt x="8109" y="2858"/>
                  </a:cubicBezTo>
                  <a:cubicBezTo>
                    <a:pt x="8668" y="2858"/>
                    <a:pt x="9121" y="2215"/>
                    <a:pt x="9121" y="1429"/>
                  </a:cubicBezTo>
                  <a:cubicBezTo>
                    <a:pt x="9121" y="631"/>
                    <a:pt x="8668" y="0"/>
                    <a:pt x="8109" y="0"/>
                  </a:cubicBezTo>
                  <a:close/>
                  <a:moveTo>
                    <a:pt x="15371" y="0"/>
                  </a:moveTo>
                  <a:cubicBezTo>
                    <a:pt x="14812" y="0"/>
                    <a:pt x="14359" y="631"/>
                    <a:pt x="14359" y="1429"/>
                  </a:cubicBezTo>
                  <a:cubicBezTo>
                    <a:pt x="14359" y="2215"/>
                    <a:pt x="14812" y="2858"/>
                    <a:pt x="15371" y="2858"/>
                  </a:cubicBezTo>
                  <a:cubicBezTo>
                    <a:pt x="15931" y="2858"/>
                    <a:pt x="16383" y="2215"/>
                    <a:pt x="16383" y="1429"/>
                  </a:cubicBezTo>
                  <a:cubicBezTo>
                    <a:pt x="16383" y="631"/>
                    <a:pt x="15931" y="0"/>
                    <a:pt x="15371" y="0"/>
                  </a:cubicBezTo>
                  <a:close/>
                  <a:moveTo>
                    <a:pt x="22444" y="0"/>
                  </a:moveTo>
                  <a:cubicBezTo>
                    <a:pt x="21872" y="0"/>
                    <a:pt x="21432" y="631"/>
                    <a:pt x="21432" y="1429"/>
                  </a:cubicBezTo>
                  <a:cubicBezTo>
                    <a:pt x="21432" y="2215"/>
                    <a:pt x="21872" y="2858"/>
                    <a:pt x="22444" y="2858"/>
                  </a:cubicBezTo>
                  <a:cubicBezTo>
                    <a:pt x="23003" y="2858"/>
                    <a:pt x="23456" y="2215"/>
                    <a:pt x="23456" y="1429"/>
                  </a:cubicBezTo>
                  <a:cubicBezTo>
                    <a:pt x="23456" y="631"/>
                    <a:pt x="23003" y="0"/>
                    <a:pt x="22444" y="0"/>
                  </a:cubicBezTo>
                  <a:close/>
                  <a:moveTo>
                    <a:pt x="29516" y="0"/>
                  </a:moveTo>
                  <a:cubicBezTo>
                    <a:pt x="28956" y="0"/>
                    <a:pt x="28504" y="631"/>
                    <a:pt x="28504" y="1429"/>
                  </a:cubicBezTo>
                  <a:cubicBezTo>
                    <a:pt x="28504" y="2215"/>
                    <a:pt x="28945" y="2858"/>
                    <a:pt x="29516" y="2858"/>
                  </a:cubicBezTo>
                  <a:cubicBezTo>
                    <a:pt x="30076" y="2858"/>
                    <a:pt x="30528" y="2215"/>
                    <a:pt x="30528" y="1429"/>
                  </a:cubicBezTo>
                  <a:cubicBezTo>
                    <a:pt x="30528" y="631"/>
                    <a:pt x="30076" y="0"/>
                    <a:pt x="29516" y="0"/>
                  </a:cubicBezTo>
                  <a:close/>
                  <a:moveTo>
                    <a:pt x="4644" y="715"/>
                  </a:moveTo>
                  <a:lnTo>
                    <a:pt x="1394" y="9906"/>
                  </a:lnTo>
                  <a:cubicBezTo>
                    <a:pt x="1596" y="10442"/>
                    <a:pt x="1798" y="10978"/>
                    <a:pt x="2013" y="11513"/>
                  </a:cubicBezTo>
                  <a:lnTo>
                    <a:pt x="4644" y="4036"/>
                  </a:lnTo>
                  <a:lnTo>
                    <a:pt x="8180" y="14109"/>
                  </a:lnTo>
                  <a:lnTo>
                    <a:pt x="11728" y="4036"/>
                  </a:lnTo>
                  <a:lnTo>
                    <a:pt x="15264" y="14109"/>
                  </a:lnTo>
                  <a:lnTo>
                    <a:pt x="18812" y="4036"/>
                  </a:lnTo>
                  <a:lnTo>
                    <a:pt x="22372" y="14109"/>
                  </a:lnTo>
                  <a:lnTo>
                    <a:pt x="25908" y="4036"/>
                  </a:lnTo>
                  <a:lnTo>
                    <a:pt x="28445" y="11216"/>
                  </a:lnTo>
                  <a:cubicBezTo>
                    <a:pt x="28647" y="10680"/>
                    <a:pt x="28861" y="10144"/>
                    <a:pt x="29040" y="9597"/>
                  </a:cubicBezTo>
                  <a:lnTo>
                    <a:pt x="25908" y="726"/>
                  </a:lnTo>
                  <a:lnTo>
                    <a:pt x="25908" y="715"/>
                  </a:lnTo>
                  <a:lnTo>
                    <a:pt x="22372" y="10775"/>
                  </a:lnTo>
                  <a:lnTo>
                    <a:pt x="18812" y="715"/>
                  </a:lnTo>
                  <a:lnTo>
                    <a:pt x="15264" y="10775"/>
                  </a:lnTo>
                  <a:lnTo>
                    <a:pt x="11728" y="715"/>
                  </a:lnTo>
                  <a:lnTo>
                    <a:pt x="8180" y="10775"/>
                  </a:lnTo>
                  <a:lnTo>
                    <a:pt x="4644" y="715"/>
                  </a:lnTo>
                  <a:close/>
                  <a:moveTo>
                    <a:pt x="4489" y="12061"/>
                  </a:moveTo>
                  <a:cubicBezTo>
                    <a:pt x="3930" y="12061"/>
                    <a:pt x="3477" y="12704"/>
                    <a:pt x="3477" y="13490"/>
                  </a:cubicBezTo>
                  <a:cubicBezTo>
                    <a:pt x="3477" y="14288"/>
                    <a:pt x="3941" y="14919"/>
                    <a:pt x="4489" y="14919"/>
                  </a:cubicBezTo>
                  <a:cubicBezTo>
                    <a:pt x="5061" y="14919"/>
                    <a:pt x="5501" y="14288"/>
                    <a:pt x="5501" y="13490"/>
                  </a:cubicBezTo>
                  <a:cubicBezTo>
                    <a:pt x="5501" y="12704"/>
                    <a:pt x="5061" y="12061"/>
                    <a:pt x="4489" y="12061"/>
                  </a:cubicBezTo>
                  <a:close/>
                  <a:moveTo>
                    <a:pt x="11740" y="12061"/>
                  </a:moveTo>
                  <a:cubicBezTo>
                    <a:pt x="11192" y="12061"/>
                    <a:pt x="10728" y="12704"/>
                    <a:pt x="10728" y="13490"/>
                  </a:cubicBezTo>
                  <a:cubicBezTo>
                    <a:pt x="10728" y="14288"/>
                    <a:pt x="11180" y="14919"/>
                    <a:pt x="11740" y="14919"/>
                  </a:cubicBezTo>
                  <a:cubicBezTo>
                    <a:pt x="12312" y="14919"/>
                    <a:pt x="12752" y="14288"/>
                    <a:pt x="12752" y="13490"/>
                  </a:cubicBezTo>
                  <a:cubicBezTo>
                    <a:pt x="12752" y="12704"/>
                    <a:pt x="12312" y="12061"/>
                    <a:pt x="11740" y="12061"/>
                  </a:cubicBezTo>
                  <a:close/>
                  <a:moveTo>
                    <a:pt x="18812" y="12061"/>
                  </a:moveTo>
                  <a:cubicBezTo>
                    <a:pt x="18253" y="12061"/>
                    <a:pt x="17800" y="12704"/>
                    <a:pt x="17800" y="13490"/>
                  </a:cubicBezTo>
                  <a:cubicBezTo>
                    <a:pt x="17800" y="14288"/>
                    <a:pt x="18241" y="14919"/>
                    <a:pt x="18812" y="14919"/>
                  </a:cubicBezTo>
                  <a:cubicBezTo>
                    <a:pt x="19372" y="14919"/>
                    <a:pt x="19824" y="14288"/>
                    <a:pt x="19824" y="13490"/>
                  </a:cubicBezTo>
                  <a:cubicBezTo>
                    <a:pt x="19824" y="12704"/>
                    <a:pt x="19372" y="12061"/>
                    <a:pt x="18812" y="12061"/>
                  </a:cubicBezTo>
                  <a:close/>
                  <a:moveTo>
                    <a:pt x="25885" y="12061"/>
                  </a:moveTo>
                  <a:cubicBezTo>
                    <a:pt x="25313" y="12061"/>
                    <a:pt x="24873" y="12704"/>
                    <a:pt x="24873" y="13490"/>
                  </a:cubicBezTo>
                  <a:cubicBezTo>
                    <a:pt x="24873" y="14288"/>
                    <a:pt x="25313" y="14919"/>
                    <a:pt x="25885" y="14919"/>
                  </a:cubicBezTo>
                  <a:cubicBezTo>
                    <a:pt x="26444" y="14919"/>
                    <a:pt x="26897" y="14288"/>
                    <a:pt x="26897" y="13490"/>
                  </a:cubicBezTo>
                  <a:cubicBezTo>
                    <a:pt x="26897" y="12704"/>
                    <a:pt x="26444" y="12061"/>
                    <a:pt x="25885" y="120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4"/>
            <p:cNvSpPr/>
            <p:nvPr/>
          </p:nvSpPr>
          <p:spPr>
            <a:xfrm>
              <a:off x="7301970" y="4344476"/>
              <a:ext cx="469514" cy="20"/>
            </a:xfrm>
            <a:custGeom>
              <a:avLst/>
              <a:gdLst/>
              <a:ahLst/>
              <a:cxnLst/>
              <a:rect l="l" t="t" r="r" b="b"/>
              <a:pathLst>
                <a:path w="23183" h="1" fill="none" extrusionOk="0">
                  <a:moveTo>
                    <a:pt x="1" y="1"/>
                  </a:moveTo>
                  <a:lnTo>
                    <a:pt x="23182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4"/>
            <p:cNvSpPr/>
            <p:nvPr/>
          </p:nvSpPr>
          <p:spPr>
            <a:xfrm>
              <a:off x="7491523" y="4952650"/>
              <a:ext cx="161817" cy="20"/>
            </a:xfrm>
            <a:custGeom>
              <a:avLst/>
              <a:gdLst/>
              <a:ahLst/>
              <a:cxnLst/>
              <a:rect l="l" t="t" r="r" b="b"/>
              <a:pathLst>
                <a:path w="7990" h="1" fill="none" extrusionOk="0">
                  <a:moveTo>
                    <a:pt x="0" y="0"/>
                  </a:moveTo>
                  <a:lnTo>
                    <a:pt x="7989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3" name="Google Shape;4073;p44"/>
          <p:cNvGrpSpPr/>
          <p:nvPr/>
        </p:nvGrpSpPr>
        <p:grpSpPr>
          <a:xfrm flipH="1">
            <a:off x="7409410" y="3537362"/>
            <a:ext cx="753464" cy="1464754"/>
            <a:chOff x="1120850" y="3537818"/>
            <a:chExt cx="753464" cy="1464754"/>
          </a:xfrm>
        </p:grpSpPr>
        <p:sp>
          <p:nvSpPr>
            <p:cNvPr id="4074" name="Google Shape;4074;p44"/>
            <p:cNvSpPr/>
            <p:nvPr/>
          </p:nvSpPr>
          <p:spPr>
            <a:xfrm>
              <a:off x="1218348" y="3582432"/>
              <a:ext cx="558478" cy="379591"/>
            </a:xfrm>
            <a:custGeom>
              <a:avLst/>
              <a:gdLst/>
              <a:ahLst/>
              <a:cxnLst/>
              <a:rect l="l" t="t" r="r" b="b"/>
              <a:pathLst>
                <a:path w="28029" h="19051" extrusionOk="0">
                  <a:moveTo>
                    <a:pt x="1" y="0"/>
                  </a:moveTo>
                  <a:lnTo>
                    <a:pt x="8407" y="19050"/>
                  </a:lnTo>
                  <a:lnTo>
                    <a:pt x="19622" y="19050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4"/>
            <p:cNvSpPr/>
            <p:nvPr/>
          </p:nvSpPr>
          <p:spPr>
            <a:xfrm>
              <a:off x="1218348" y="3582432"/>
              <a:ext cx="558478" cy="34410"/>
            </a:xfrm>
            <a:custGeom>
              <a:avLst/>
              <a:gdLst/>
              <a:ahLst/>
              <a:cxnLst/>
              <a:rect l="l" t="t" r="r" b="b"/>
              <a:pathLst>
                <a:path w="28029" h="1727" extrusionOk="0">
                  <a:moveTo>
                    <a:pt x="1" y="0"/>
                  </a:moveTo>
                  <a:lnTo>
                    <a:pt x="763" y="1727"/>
                  </a:lnTo>
                  <a:lnTo>
                    <a:pt x="27266" y="1727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4"/>
            <p:cNvSpPr/>
            <p:nvPr/>
          </p:nvSpPr>
          <p:spPr>
            <a:xfrm>
              <a:off x="1327482" y="3830351"/>
              <a:ext cx="339502" cy="131684"/>
            </a:xfrm>
            <a:custGeom>
              <a:avLst/>
              <a:gdLst/>
              <a:ahLst/>
              <a:cxnLst/>
              <a:rect l="l" t="t" r="r" b="b"/>
              <a:pathLst>
                <a:path w="17039" h="6609" extrusionOk="0">
                  <a:moveTo>
                    <a:pt x="1" y="0"/>
                  </a:moveTo>
                  <a:lnTo>
                    <a:pt x="2918" y="6608"/>
                  </a:lnTo>
                  <a:lnTo>
                    <a:pt x="14121" y="6608"/>
                  </a:lnTo>
                  <a:lnTo>
                    <a:pt x="17039" y="0"/>
                  </a:lnTo>
                  <a:lnTo>
                    <a:pt x="17039" y="0"/>
                  </a:lnTo>
                  <a:cubicBezTo>
                    <a:pt x="14623" y="2023"/>
                    <a:pt x="11684" y="3213"/>
                    <a:pt x="8520" y="3215"/>
                  </a:cubicBezTo>
                  <a:lnTo>
                    <a:pt x="8520" y="3215"/>
                  </a:lnTo>
                  <a:cubicBezTo>
                    <a:pt x="5355" y="3213"/>
                    <a:pt x="2428" y="20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4"/>
            <p:cNvSpPr/>
            <p:nvPr/>
          </p:nvSpPr>
          <p:spPr>
            <a:xfrm>
              <a:off x="1120850" y="3963436"/>
              <a:ext cx="753464" cy="971005"/>
            </a:xfrm>
            <a:custGeom>
              <a:avLst/>
              <a:gdLst/>
              <a:ahLst/>
              <a:cxnLst/>
              <a:rect l="l" t="t" r="r" b="b"/>
              <a:pathLst>
                <a:path w="37815" h="48733" extrusionOk="0">
                  <a:moveTo>
                    <a:pt x="13300" y="1"/>
                  </a:moveTo>
                  <a:cubicBezTo>
                    <a:pt x="13300" y="1"/>
                    <a:pt x="0" y="10252"/>
                    <a:pt x="2548" y="23385"/>
                  </a:cubicBezTo>
                  <a:cubicBezTo>
                    <a:pt x="5084" y="36505"/>
                    <a:pt x="11907" y="48733"/>
                    <a:pt x="11907" y="48733"/>
                  </a:cubicBezTo>
                  <a:lnTo>
                    <a:pt x="25908" y="48733"/>
                  </a:lnTo>
                  <a:cubicBezTo>
                    <a:pt x="25908" y="48733"/>
                    <a:pt x="32731" y="36493"/>
                    <a:pt x="35267" y="23385"/>
                  </a:cubicBezTo>
                  <a:cubicBezTo>
                    <a:pt x="37815" y="10252"/>
                    <a:pt x="24515" y="1"/>
                    <a:pt x="24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4"/>
            <p:cNvSpPr/>
            <p:nvPr/>
          </p:nvSpPr>
          <p:spPr>
            <a:xfrm>
              <a:off x="1186566" y="4497472"/>
              <a:ext cx="622039" cy="436756"/>
            </a:xfrm>
            <a:custGeom>
              <a:avLst/>
              <a:gdLst/>
              <a:ahLst/>
              <a:cxnLst/>
              <a:rect l="l" t="t" r="r" b="b"/>
              <a:pathLst>
                <a:path w="31219" h="21920" extrusionOk="0">
                  <a:moveTo>
                    <a:pt x="0" y="1"/>
                  </a:moveTo>
                  <a:lnTo>
                    <a:pt x="0" y="1"/>
                  </a:lnTo>
                  <a:cubicBezTo>
                    <a:pt x="2941" y="11752"/>
                    <a:pt x="8609" y="21920"/>
                    <a:pt x="8609" y="21920"/>
                  </a:cubicBezTo>
                  <a:lnTo>
                    <a:pt x="22610" y="21920"/>
                  </a:lnTo>
                  <a:cubicBezTo>
                    <a:pt x="22610" y="21920"/>
                    <a:pt x="28278" y="11752"/>
                    <a:pt x="31219" y="1"/>
                  </a:cubicBezTo>
                  <a:lnTo>
                    <a:pt x="31219" y="1"/>
                  </a:lnTo>
                  <a:cubicBezTo>
                    <a:pt x="27599" y="6990"/>
                    <a:pt x="21955" y="11478"/>
                    <a:pt x="15621" y="11478"/>
                  </a:cubicBezTo>
                  <a:lnTo>
                    <a:pt x="15598" y="11478"/>
                  </a:lnTo>
                  <a:cubicBezTo>
                    <a:pt x="9263" y="11478"/>
                    <a:pt x="3620" y="6990"/>
                    <a:pt x="0" y="1"/>
                  </a:cubicBezTo>
                  <a:close/>
                </a:path>
              </a:pathLst>
            </a:custGeom>
            <a:solidFill>
              <a:srgbClr val="6D3421">
                <a:alpha val="17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4"/>
            <p:cNvSpPr/>
            <p:nvPr/>
          </p:nvSpPr>
          <p:spPr>
            <a:xfrm>
              <a:off x="1280517" y="4933292"/>
              <a:ext cx="433907" cy="69279"/>
            </a:xfrm>
            <a:custGeom>
              <a:avLst/>
              <a:gdLst/>
              <a:ahLst/>
              <a:cxnLst/>
              <a:rect l="l" t="t" r="r" b="b"/>
              <a:pathLst>
                <a:path w="21777" h="3477" extrusionOk="0">
                  <a:moveTo>
                    <a:pt x="3894" y="0"/>
                  </a:moveTo>
                  <a:cubicBezTo>
                    <a:pt x="3894" y="0"/>
                    <a:pt x="1274" y="1691"/>
                    <a:pt x="0" y="3477"/>
                  </a:cubicBezTo>
                  <a:lnTo>
                    <a:pt x="21777" y="3477"/>
                  </a:lnTo>
                  <a:cubicBezTo>
                    <a:pt x="20515" y="1691"/>
                    <a:pt x="17895" y="0"/>
                    <a:pt x="17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4"/>
            <p:cNvSpPr/>
            <p:nvPr/>
          </p:nvSpPr>
          <p:spPr>
            <a:xfrm>
              <a:off x="1203164" y="3537818"/>
              <a:ext cx="589063" cy="44632"/>
            </a:xfrm>
            <a:custGeom>
              <a:avLst/>
              <a:gdLst/>
              <a:ahLst/>
              <a:cxnLst/>
              <a:rect l="l" t="t" r="r" b="b"/>
              <a:pathLst>
                <a:path w="29564" h="2240" extrusionOk="0"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1525"/>
                  </a:lnTo>
                  <a:cubicBezTo>
                    <a:pt x="1" y="1918"/>
                    <a:pt x="322" y="2239"/>
                    <a:pt x="715" y="2239"/>
                  </a:cubicBezTo>
                  <a:lnTo>
                    <a:pt x="28850" y="2239"/>
                  </a:lnTo>
                  <a:cubicBezTo>
                    <a:pt x="29243" y="2239"/>
                    <a:pt x="29564" y="1918"/>
                    <a:pt x="29564" y="1525"/>
                  </a:cubicBezTo>
                  <a:lnTo>
                    <a:pt x="29564" y="715"/>
                  </a:lnTo>
                  <a:cubicBezTo>
                    <a:pt x="29564" y="322"/>
                    <a:pt x="29243" y="1"/>
                    <a:pt x="28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4"/>
            <p:cNvSpPr/>
            <p:nvPr/>
          </p:nvSpPr>
          <p:spPr>
            <a:xfrm>
              <a:off x="1169728" y="4139941"/>
              <a:ext cx="655473" cy="533611"/>
            </a:xfrm>
            <a:custGeom>
              <a:avLst/>
              <a:gdLst/>
              <a:ahLst/>
              <a:cxnLst/>
              <a:rect l="l" t="t" r="r" b="b"/>
              <a:pathLst>
                <a:path w="32897" h="26781" extrusionOk="0">
                  <a:moveTo>
                    <a:pt x="16438" y="1"/>
                  </a:moveTo>
                  <a:cubicBezTo>
                    <a:pt x="11668" y="1"/>
                    <a:pt x="6900" y="644"/>
                    <a:pt x="2072" y="1930"/>
                  </a:cubicBezTo>
                  <a:cubicBezTo>
                    <a:pt x="1845" y="2382"/>
                    <a:pt x="1643" y="2823"/>
                    <a:pt x="1441" y="3287"/>
                  </a:cubicBezTo>
                  <a:cubicBezTo>
                    <a:pt x="6471" y="2186"/>
                    <a:pt x="11454" y="1635"/>
                    <a:pt x="16437" y="1635"/>
                  </a:cubicBezTo>
                  <a:cubicBezTo>
                    <a:pt x="21419" y="1635"/>
                    <a:pt x="26402" y="2186"/>
                    <a:pt x="31433" y="3287"/>
                  </a:cubicBezTo>
                  <a:cubicBezTo>
                    <a:pt x="31242" y="2823"/>
                    <a:pt x="31028" y="2370"/>
                    <a:pt x="30813" y="1930"/>
                  </a:cubicBezTo>
                  <a:cubicBezTo>
                    <a:pt x="25979" y="644"/>
                    <a:pt x="21208" y="1"/>
                    <a:pt x="16438" y="1"/>
                  </a:cubicBezTo>
                  <a:close/>
                  <a:moveTo>
                    <a:pt x="16550" y="5049"/>
                  </a:moveTo>
                  <a:cubicBezTo>
                    <a:pt x="15966" y="5049"/>
                    <a:pt x="15478" y="5775"/>
                    <a:pt x="15466" y="6668"/>
                  </a:cubicBezTo>
                  <a:cubicBezTo>
                    <a:pt x="15466" y="7561"/>
                    <a:pt x="15942" y="8276"/>
                    <a:pt x="16550" y="8276"/>
                  </a:cubicBezTo>
                  <a:cubicBezTo>
                    <a:pt x="17157" y="8276"/>
                    <a:pt x="17657" y="7561"/>
                    <a:pt x="17633" y="6668"/>
                  </a:cubicBezTo>
                  <a:cubicBezTo>
                    <a:pt x="17621" y="5775"/>
                    <a:pt x="17133" y="5049"/>
                    <a:pt x="16550" y="5049"/>
                  </a:cubicBezTo>
                  <a:close/>
                  <a:moveTo>
                    <a:pt x="9035" y="5309"/>
                  </a:moveTo>
                  <a:cubicBezTo>
                    <a:pt x="9016" y="5309"/>
                    <a:pt x="8997" y="5310"/>
                    <a:pt x="8977" y="5311"/>
                  </a:cubicBezTo>
                  <a:cubicBezTo>
                    <a:pt x="8394" y="5359"/>
                    <a:pt x="7799" y="6085"/>
                    <a:pt x="7680" y="6930"/>
                  </a:cubicBezTo>
                  <a:cubicBezTo>
                    <a:pt x="7563" y="7784"/>
                    <a:pt x="7963" y="8443"/>
                    <a:pt x="8553" y="8443"/>
                  </a:cubicBezTo>
                  <a:cubicBezTo>
                    <a:pt x="8563" y="8443"/>
                    <a:pt x="8574" y="8443"/>
                    <a:pt x="8584" y="8442"/>
                  </a:cubicBezTo>
                  <a:cubicBezTo>
                    <a:pt x="9204" y="8407"/>
                    <a:pt x="9751" y="7692"/>
                    <a:pt x="9835" y="6811"/>
                  </a:cubicBezTo>
                  <a:cubicBezTo>
                    <a:pt x="9927" y="5971"/>
                    <a:pt x="9585" y="5309"/>
                    <a:pt x="9035" y="5309"/>
                  </a:cubicBezTo>
                  <a:close/>
                  <a:moveTo>
                    <a:pt x="23875" y="5309"/>
                  </a:moveTo>
                  <a:cubicBezTo>
                    <a:pt x="23325" y="5309"/>
                    <a:pt x="22982" y="5982"/>
                    <a:pt x="23074" y="6811"/>
                  </a:cubicBezTo>
                  <a:cubicBezTo>
                    <a:pt x="23158" y="7692"/>
                    <a:pt x="23705" y="8407"/>
                    <a:pt x="24324" y="8442"/>
                  </a:cubicBezTo>
                  <a:cubicBezTo>
                    <a:pt x="24335" y="8443"/>
                    <a:pt x="24345" y="8443"/>
                    <a:pt x="24356" y="8443"/>
                  </a:cubicBezTo>
                  <a:cubicBezTo>
                    <a:pt x="24946" y="8443"/>
                    <a:pt x="25358" y="7784"/>
                    <a:pt x="25229" y="6930"/>
                  </a:cubicBezTo>
                  <a:cubicBezTo>
                    <a:pt x="25110" y="6073"/>
                    <a:pt x="24515" y="5347"/>
                    <a:pt x="23932" y="5311"/>
                  </a:cubicBezTo>
                  <a:cubicBezTo>
                    <a:pt x="23913" y="5310"/>
                    <a:pt x="23894" y="5309"/>
                    <a:pt x="23875" y="5309"/>
                  </a:cubicBezTo>
                  <a:close/>
                  <a:moveTo>
                    <a:pt x="1668" y="6053"/>
                  </a:moveTo>
                  <a:cubicBezTo>
                    <a:pt x="1633" y="6053"/>
                    <a:pt x="1597" y="6056"/>
                    <a:pt x="1560" y="6061"/>
                  </a:cubicBezTo>
                  <a:cubicBezTo>
                    <a:pt x="1060" y="6133"/>
                    <a:pt x="452" y="6668"/>
                    <a:pt x="167" y="7311"/>
                  </a:cubicBezTo>
                  <a:cubicBezTo>
                    <a:pt x="107" y="7585"/>
                    <a:pt x="48" y="7883"/>
                    <a:pt x="0" y="8169"/>
                  </a:cubicBezTo>
                  <a:cubicBezTo>
                    <a:pt x="56" y="8607"/>
                    <a:pt x="324" y="8886"/>
                    <a:pt x="735" y="8886"/>
                  </a:cubicBezTo>
                  <a:cubicBezTo>
                    <a:pt x="759" y="8886"/>
                    <a:pt x="784" y="8885"/>
                    <a:pt x="810" y="8883"/>
                  </a:cubicBezTo>
                  <a:lnTo>
                    <a:pt x="810" y="8895"/>
                  </a:lnTo>
                  <a:cubicBezTo>
                    <a:pt x="1417" y="8859"/>
                    <a:pt x="2024" y="8169"/>
                    <a:pt x="2215" y="7371"/>
                  </a:cubicBezTo>
                  <a:cubicBezTo>
                    <a:pt x="2404" y="6613"/>
                    <a:pt x="2176" y="6053"/>
                    <a:pt x="1668" y="6053"/>
                  </a:cubicBezTo>
                  <a:close/>
                  <a:moveTo>
                    <a:pt x="31231" y="6067"/>
                  </a:moveTo>
                  <a:cubicBezTo>
                    <a:pt x="30724" y="6067"/>
                    <a:pt x="30491" y="6619"/>
                    <a:pt x="30671" y="7383"/>
                  </a:cubicBezTo>
                  <a:cubicBezTo>
                    <a:pt x="30873" y="8181"/>
                    <a:pt x="31480" y="8859"/>
                    <a:pt x="32087" y="8919"/>
                  </a:cubicBezTo>
                  <a:cubicBezTo>
                    <a:pt x="32105" y="8920"/>
                    <a:pt x="32122" y="8920"/>
                    <a:pt x="32139" y="8920"/>
                  </a:cubicBezTo>
                  <a:cubicBezTo>
                    <a:pt x="32563" y="8920"/>
                    <a:pt x="32840" y="8639"/>
                    <a:pt x="32897" y="8204"/>
                  </a:cubicBezTo>
                  <a:cubicBezTo>
                    <a:pt x="32849" y="7907"/>
                    <a:pt x="32790" y="7621"/>
                    <a:pt x="32730" y="7335"/>
                  </a:cubicBezTo>
                  <a:lnTo>
                    <a:pt x="32730" y="7323"/>
                  </a:lnTo>
                  <a:cubicBezTo>
                    <a:pt x="32433" y="6680"/>
                    <a:pt x="31837" y="6133"/>
                    <a:pt x="31325" y="6073"/>
                  </a:cubicBezTo>
                  <a:cubicBezTo>
                    <a:pt x="31293" y="6069"/>
                    <a:pt x="31262" y="6067"/>
                    <a:pt x="31231" y="6067"/>
                  </a:cubicBezTo>
                  <a:close/>
                  <a:moveTo>
                    <a:pt x="12668" y="5906"/>
                  </a:moveTo>
                  <a:cubicBezTo>
                    <a:pt x="11192" y="9597"/>
                    <a:pt x="9656" y="13288"/>
                    <a:pt x="8525" y="17110"/>
                  </a:cubicBezTo>
                  <a:cubicBezTo>
                    <a:pt x="7084" y="13586"/>
                    <a:pt x="5846" y="10121"/>
                    <a:pt x="5132" y="6371"/>
                  </a:cubicBezTo>
                  <a:cubicBezTo>
                    <a:pt x="3322" y="9752"/>
                    <a:pt x="1715" y="13086"/>
                    <a:pt x="631" y="16753"/>
                  </a:cubicBezTo>
                  <a:cubicBezTo>
                    <a:pt x="572" y="16634"/>
                    <a:pt x="512" y="16503"/>
                    <a:pt x="429" y="16384"/>
                  </a:cubicBezTo>
                  <a:lnTo>
                    <a:pt x="429" y="16384"/>
                  </a:lnTo>
                  <a:cubicBezTo>
                    <a:pt x="714" y="17622"/>
                    <a:pt x="1024" y="18837"/>
                    <a:pt x="1357" y="20051"/>
                  </a:cubicBezTo>
                  <a:cubicBezTo>
                    <a:pt x="1607" y="16455"/>
                    <a:pt x="3096" y="13086"/>
                    <a:pt x="4560" y="9847"/>
                  </a:cubicBezTo>
                  <a:cubicBezTo>
                    <a:pt x="5691" y="13622"/>
                    <a:pt x="7239" y="17158"/>
                    <a:pt x="8870" y="20730"/>
                  </a:cubicBezTo>
                  <a:cubicBezTo>
                    <a:pt x="9775" y="16920"/>
                    <a:pt x="11061" y="13276"/>
                    <a:pt x="12442" y="9609"/>
                  </a:cubicBezTo>
                  <a:cubicBezTo>
                    <a:pt x="13692" y="13419"/>
                    <a:pt x="15109" y="17158"/>
                    <a:pt x="16383" y="20956"/>
                  </a:cubicBezTo>
                  <a:cubicBezTo>
                    <a:pt x="17681" y="17158"/>
                    <a:pt x="19086" y="13407"/>
                    <a:pt x="20336" y="9609"/>
                  </a:cubicBezTo>
                  <a:cubicBezTo>
                    <a:pt x="21717" y="13276"/>
                    <a:pt x="22991" y="16920"/>
                    <a:pt x="23908" y="20730"/>
                  </a:cubicBezTo>
                  <a:cubicBezTo>
                    <a:pt x="25551" y="17158"/>
                    <a:pt x="27087" y="13622"/>
                    <a:pt x="28218" y="9847"/>
                  </a:cubicBezTo>
                  <a:cubicBezTo>
                    <a:pt x="29694" y="13110"/>
                    <a:pt x="31111" y="16443"/>
                    <a:pt x="31421" y="20051"/>
                  </a:cubicBezTo>
                  <a:lnTo>
                    <a:pt x="31421" y="20027"/>
                  </a:lnTo>
                  <a:cubicBezTo>
                    <a:pt x="31742" y="18837"/>
                    <a:pt x="32064" y="17622"/>
                    <a:pt x="32337" y="16384"/>
                  </a:cubicBezTo>
                  <a:lnTo>
                    <a:pt x="32337" y="16384"/>
                  </a:lnTo>
                  <a:cubicBezTo>
                    <a:pt x="32296" y="16467"/>
                    <a:pt x="32254" y="16556"/>
                    <a:pt x="32209" y="16642"/>
                  </a:cubicBezTo>
                  <a:lnTo>
                    <a:pt x="32209" y="16642"/>
                  </a:lnTo>
                  <a:cubicBezTo>
                    <a:pt x="31114" y="12995"/>
                    <a:pt x="29521" y="9695"/>
                    <a:pt x="27730" y="6371"/>
                  </a:cubicBezTo>
                  <a:cubicBezTo>
                    <a:pt x="27027" y="10121"/>
                    <a:pt x="25777" y="13586"/>
                    <a:pt x="24336" y="17110"/>
                  </a:cubicBezTo>
                  <a:cubicBezTo>
                    <a:pt x="23205" y="13288"/>
                    <a:pt x="21669" y="9609"/>
                    <a:pt x="20193" y="5906"/>
                  </a:cubicBezTo>
                  <a:cubicBezTo>
                    <a:pt x="19157" y="9752"/>
                    <a:pt x="17752" y="13467"/>
                    <a:pt x="16431" y="17217"/>
                  </a:cubicBezTo>
                  <a:cubicBezTo>
                    <a:pt x="15121" y="13467"/>
                    <a:pt x="13704" y="9728"/>
                    <a:pt x="12668" y="5906"/>
                  </a:cubicBezTo>
                  <a:close/>
                  <a:moveTo>
                    <a:pt x="4583" y="18299"/>
                  </a:moveTo>
                  <a:cubicBezTo>
                    <a:pt x="4003" y="18299"/>
                    <a:pt x="3636" y="18918"/>
                    <a:pt x="3810" y="19718"/>
                  </a:cubicBezTo>
                  <a:cubicBezTo>
                    <a:pt x="3989" y="20539"/>
                    <a:pt x="4643" y="21254"/>
                    <a:pt x="5227" y="21313"/>
                  </a:cubicBezTo>
                  <a:cubicBezTo>
                    <a:pt x="5252" y="21316"/>
                    <a:pt x="5277" y="21317"/>
                    <a:pt x="5301" y="21317"/>
                  </a:cubicBezTo>
                  <a:cubicBezTo>
                    <a:pt x="5836" y="21317"/>
                    <a:pt x="6113" y="20694"/>
                    <a:pt x="5965" y="19896"/>
                  </a:cubicBezTo>
                  <a:cubicBezTo>
                    <a:pt x="5822" y="19063"/>
                    <a:pt x="5239" y="18348"/>
                    <a:pt x="4632" y="18301"/>
                  </a:cubicBezTo>
                  <a:cubicBezTo>
                    <a:pt x="4615" y="18300"/>
                    <a:pt x="4599" y="18299"/>
                    <a:pt x="4583" y="18299"/>
                  </a:cubicBezTo>
                  <a:close/>
                  <a:moveTo>
                    <a:pt x="28150" y="18322"/>
                  </a:moveTo>
                  <a:cubicBezTo>
                    <a:pt x="28129" y="18322"/>
                    <a:pt x="28108" y="18323"/>
                    <a:pt x="28087" y="18325"/>
                  </a:cubicBezTo>
                  <a:cubicBezTo>
                    <a:pt x="27480" y="18360"/>
                    <a:pt x="26896" y="19063"/>
                    <a:pt x="26741" y="19908"/>
                  </a:cubicBezTo>
                  <a:cubicBezTo>
                    <a:pt x="26605" y="20706"/>
                    <a:pt x="26893" y="21329"/>
                    <a:pt x="27430" y="21329"/>
                  </a:cubicBezTo>
                  <a:cubicBezTo>
                    <a:pt x="27454" y="21329"/>
                    <a:pt x="27478" y="21328"/>
                    <a:pt x="27503" y="21325"/>
                  </a:cubicBezTo>
                  <a:cubicBezTo>
                    <a:pt x="28087" y="21265"/>
                    <a:pt x="28718" y="20551"/>
                    <a:pt x="28908" y="19730"/>
                  </a:cubicBezTo>
                  <a:cubicBezTo>
                    <a:pt x="29081" y="18948"/>
                    <a:pt x="28721" y="18322"/>
                    <a:pt x="28150" y="18322"/>
                  </a:cubicBezTo>
                  <a:close/>
                  <a:moveTo>
                    <a:pt x="12573" y="18646"/>
                  </a:moveTo>
                  <a:cubicBezTo>
                    <a:pt x="11966" y="18646"/>
                    <a:pt x="11525" y="19337"/>
                    <a:pt x="11585" y="20206"/>
                  </a:cubicBezTo>
                  <a:cubicBezTo>
                    <a:pt x="11656" y="21087"/>
                    <a:pt x="12192" y="21837"/>
                    <a:pt x="12775" y="21849"/>
                  </a:cubicBezTo>
                  <a:cubicBezTo>
                    <a:pt x="12780" y="21849"/>
                    <a:pt x="12785" y="21849"/>
                    <a:pt x="12790" y="21849"/>
                  </a:cubicBezTo>
                  <a:cubicBezTo>
                    <a:pt x="13354" y="21849"/>
                    <a:pt x="13787" y="21151"/>
                    <a:pt x="13740" y="20265"/>
                  </a:cubicBezTo>
                  <a:cubicBezTo>
                    <a:pt x="13692" y="19372"/>
                    <a:pt x="13192" y="18646"/>
                    <a:pt x="12573" y="18646"/>
                  </a:cubicBezTo>
                  <a:close/>
                  <a:moveTo>
                    <a:pt x="20351" y="18646"/>
                  </a:moveTo>
                  <a:cubicBezTo>
                    <a:pt x="20346" y="18646"/>
                    <a:pt x="20341" y="18646"/>
                    <a:pt x="20336" y="18646"/>
                  </a:cubicBezTo>
                  <a:cubicBezTo>
                    <a:pt x="19717" y="18646"/>
                    <a:pt x="19193" y="19396"/>
                    <a:pt x="19169" y="20265"/>
                  </a:cubicBezTo>
                  <a:cubicBezTo>
                    <a:pt x="19122" y="21151"/>
                    <a:pt x="19555" y="21849"/>
                    <a:pt x="20119" y="21849"/>
                  </a:cubicBezTo>
                  <a:cubicBezTo>
                    <a:pt x="20124" y="21849"/>
                    <a:pt x="20129" y="21849"/>
                    <a:pt x="20133" y="21849"/>
                  </a:cubicBezTo>
                  <a:cubicBezTo>
                    <a:pt x="20717" y="21837"/>
                    <a:pt x="21253" y="21087"/>
                    <a:pt x="21324" y="20206"/>
                  </a:cubicBezTo>
                  <a:cubicBezTo>
                    <a:pt x="21407" y="19344"/>
                    <a:pt x="20951" y="18646"/>
                    <a:pt x="20351" y="18646"/>
                  </a:cubicBezTo>
                  <a:close/>
                  <a:moveTo>
                    <a:pt x="2536" y="23718"/>
                  </a:moveTo>
                  <a:lnTo>
                    <a:pt x="2536" y="23718"/>
                  </a:lnTo>
                  <a:cubicBezTo>
                    <a:pt x="2679" y="24182"/>
                    <a:pt x="2834" y="24635"/>
                    <a:pt x="2988" y="25075"/>
                  </a:cubicBezTo>
                  <a:lnTo>
                    <a:pt x="2977" y="25075"/>
                  </a:lnTo>
                  <a:cubicBezTo>
                    <a:pt x="7489" y="26212"/>
                    <a:pt x="11969" y="26781"/>
                    <a:pt x="16450" y="26781"/>
                  </a:cubicBezTo>
                  <a:cubicBezTo>
                    <a:pt x="20931" y="26781"/>
                    <a:pt x="25414" y="26212"/>
                    <a:pt x="29932" y="25075"/>
                  </a:cubicBezTo>
                  <a:cubicBezTo>
                    <a:pt x="30075" y="24635"/>
                    <a:pt x="30242" y="24182"/>
                    <a:pt x="30397" y="23718"/>
                  </a:cubicBezTo>
                  <a:lnTo>
                    <a:pt x="30397" y="23718"/>
                  </a:lnTo>
                  <a:cubicBezTo>
                    <a:pt x="25750" y="24680"/>
                    <a:pt x="21127" y="25156"/>
                    <a:pt x="16505" y="25156"/>
                  </a:cubicBezTo>
                  <a:cubicBezTo>
                    <a:pt x="11855" y="25156"/>
                    <a:pt x="7206" y="24674"/>
                    <a:pt x="2536" y="237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4"/>
            <p:cNvSpPr/>
            <p:nvPr/>
          </p:nvSpPr>
          <p:spPr>
            <a:xfrm>
              <a:off x="1253696" y="3658350"/>
              <a:ext cx="488481" cy="172949"/>
            </a:xfrm>
            <a:custGeom>
              <a:avLst/>
              <a:gdLst/>
              <a:ahLst/>
              <a:cxnLst/>
              <a:rect l="l" t="t" r="r" b="b"/>
              <a:pathLst>
                <a:path w="24516" h="8680" extrusionOk="0">
                  <a:moveTo>
                    <a:pt x="20992" y="417"/>
                  </a:moveTo>
                  <a:lnTo>
                    <a:pt x="21003" y="441"/>
                  </a:lnTo>
                  <a:lnTo>
                    <a:pt x="21015" y="417"/>
                  </a:lnTo>
                  <a:close/>
                  <a:moveTo>
                    <a:pt x="501" y="0"/>
                  </a:moveTo>
                  <a:cubicBezTo>
                    <a:pt x="37" y="0"/>
                    <a:pt x="132" y="72"/>
                    <a:pt x="1" y="179"/>
                  </a:cubicBezTo>
                  <a:lnTo>
                    <a:pt x="656" y="1643"/>
                  </a:lnTo>
                  <a:lnTo>
                    <a:pt x="632" y="1655"/>
                  </a:lnTo>
                  <a:cubicBezTo>
                    <a:pt x="1025" y="1596"/>
                    <a:pt x="1334" y="1250"/>
                    <a:pt x="1334" y="834"/>
                  </a:cubicBezTo>
                  <a:cubicBezTo>
                    <a:pt x="1334" y="417"/>
                    <a:pt x="965" y="0"/>
                    <a:pt x="501" y="0"/>
                  </a:cubicBezTo>
                  <a:close/>
                  <a:moveTo>
                    <a:pt x="24004" y="0"/>
                  </a:moveTo>
                  <a:cubicBezTo>
                    <a:pt x="23539" y="0"/>
                    <a:pt x="23170" y="369"/>
                    <a:pt x="23170" y="834"/>
                  </a:cubicBezTo>
                  <a:lnTo>
                    <a:pt x="23158" y="834"/>
                  </a:lnTo>
                  <a:cubicBezTo>
                    <a:pt x="23158" y="1250"/>
                    <a:pt x="23456" y="1572"/>
                    <a:pt x="23861" y="1655"/>
                  </a:cubicBezTo>
                  <a:lnTo>
                    <a:pt x="24516" y="179"/>
                  </a:lnTo>
                  <a:cubicBezTo>
                    <a:pt x="24373" y="72"/>
                    <a:pt x="24194" y="0"/>
                    <a:pt x="24004" y="0"/>
                  </a:cubicBezTo>
                  <a:close/>
                  <a:moveTo>
                    <a:pt x="6347" y="0"/>
                  </a:moveTo>
                  <a:cubicBezTo>
                    <a:pt x="5894" y="0"/>
                    <a:pt x="5513" y="369"/>
                    <a:pt x="5513" y="834"/>
                  </a:cubicBezTo>
                  <a:cubicBezTo>
                    <a:pt x="5513" y="1298"/>
                    <a:pt x="5894" y="1667"/>
                    <a:pt x="6347" y="1667"/>
                  </a:cubicBezTo>
                  <a:cubicBezTo>
                    <a:pt x="6811" y="1667"/>
                    <a:pt x="7180" y="1298"/>
                    <a:pt x="7180" y="834"/>
                  </a:cubicBezTo>
                  <a:cubicBezTo>
                    <a:pt x="7180" y="369"/>
                    <a:pt x="6811" y="0"/>
                    <a:pt x="6347" y="0"/>
                  </a:cubicBezTo>
                  <a:close/>
                  <a:moveTo>
                    <a:pt x="12324" y="0"/>
                  </a:moveTo>
                  <a:cubicBezTo>
                    <a:pt x="11859" y="0"/>
                    <a:pt x="11490" y="369"/>
                    <a:pt x="11490" y="834"/>
                  </a:cubicBezTo>
                  <a:cubicBezTo>
                    <a:pt x="11490" y="1298"/>
                    <a:pt x="11859" y="1667"/>
                    <a:pt x="12324" y="1667"/>
                  </a:cubicBezTo>
                  <a:cubicBezTo>
                    <a:pt x="12776" y="1667"/>
                    <a:pt x="13157" y="1298"/>
                    <a:pt x="13157" y="834"/>
                  </a:cubicBezTo>
                  <a:cubicBezTo>
                    <a:pt x="13157" y="369"/>
                    <a:pt x="12776" y="0"/>
                    <a:pt x="12324" y="0"/>
                  </a:cubicBezTo>
                  <a:close/>
                  <a:moveTo>
                    <a:pt x="18158" y="0"/>
                  </a:moveTo>
                  <a:cubicBezTo>
                    <a:pt x="17694" y="0"/>
                    <a:pt x="17324" y="369"/>
                    <a:pt x="17324" y="834"/>
                  </a:cubicBezTo>
                  <a:cubicBezTo>
                    <a:pt x="17324" y="1298"/>
                    <a:pt x="17694" y="1667"/>
                    <a:pt x="18158" y="1667"/>
                  </a:cubicBezTo>
                  <a:cubicBezTo>
                    <a:pt x="18622" y="1667"/>
                    <a:pt x="18991" y="1298"/>
                    <a:pt x="18991" y="834"/>
                  </a:cubicBezTo>
                  <a:cubicBezTo>
                    <a:pt x="18991" y="369"/>
                    <a:pt x="18622" y="0"/>
                    <a:pt x="18158" y="0"/>
                  </a:cubicBezTo>
                  <a:close/>
                  <a:moveTo>
                    <a:pt x="3454" y="417"/>
                  </a:moveTo>
                  <a:lnTo>
                    <a:pt x="1668" y="4001"/>
                  </a:lnTo>
                  <a:lnTo>
                    <a:pt x="2108" y="5025"/>
                  </a:lnTo>
                  <a:lnTo>
                    <a:pt x="3454" y="2346"/>
                  </a:lnTo>
                  <a:lnTo>
                    <a:pt x="6383" y="8204"/>
                  </a:lnTo>
                  <a:lnTo>
                    <a:pt x="9300" y="2346"/>
                  </a:lnTo>
                  <a:lnTo>
                    <a:pt x="12217" y="8204"/>
                  </a:lnTo>
                  <a:lnTo>
                    <a:pt x="15146" y="2346"/>
                  </a:lnTo>
                  <a:lnTo>
                    <a:pt x="18075" y="8204"/>
                  </a:lnTo>
                  <a:lnTo>
                    <a:pt x="21015" y="2346"/>
                  </a:lnTo>
                  <a:lnTo>
                    <a:pt x="22349" y="5025"/>
                  </a:lnTo>
                  <a:lnTo>
                    <a:pt x="22801" y="4001"/>
                  </a:lnTo>
                  <a:lnTo>
                    <a:pt x="21003" y="441"/>
                  </a:lnTo>
                  <a:lnTo>
                    <a:pt x="18075" y="6263"/>
                  </a:lnTo>
                  <a:lnTo>
                    <a:pt x="15146" y="417"/>
                  </a:lnTo>
                  <a:lnTo>
                    <a:pt x="12217" y="6263"/>
                  </a:lnTo>
                  <a:lnTo>
                    <a:pt x="9300" y="417"/>
                  </a:lnTo>
                  <a:lnTo>
                    <a:pt x="6383" y="6263"/>
                  </a:lnTo>
                  <a:lnTo>
                    <a:pt x="3454" y="417"/>
                  </a:lnTo>
                  <a:close/>
                  <a:moveTo>
                    <a:pt x="3358" y="6989"/>
                  </a:moveTo>
                  <a:lnTo>
                    <a:pt x="3358" y="7013"/>
                  </a:lnTo>
                  <a:cubicBezTo>
                    <a:pt x="3239" y="7013"/>
                    <a:pt x="3132" y="7037"/>
                    <a:pt x="3037" y="7061"/>
                  </a:cubicBezTo>
                  <a:lnTo>
                    <a:pt x="3704" y="8585"/>
                  </a:lnTo>
                  <a:cubicBezTo>
                    <a:pt x="3989" y="8454"/>
                    <a:pt x="4192" y="8168"/>
                    <a:pt x="4192" y="7823"/>
                  </a:cubicBezTo>
                  <a:cubicBezTo>
                    <a:pt x="4192" y="7477"/>
                    <a:pt x="3823" y="6989"/>
                    <a:pt x="3358" y="6989"/>
                  </a:cubicBezTo>
                  <a:close/>
                  <a:moveTo>
                    <a:pt x="20992" y="7013"/>
                  </a:moveTo>
                  <a:cubicBezTo>
                    <a:pt x="20539" y="7013"/>
                    <a:pt x="20158" y="7382"/>
                    <a:pt x="20158" y="7846"/>
                  </a:cubicBezTo>
                  <a:cubicBezTo>
                    <a:pt x="20158" y="8299"/>
                    <a:pt x="20420" y="8525"/>
                    <a:pt x="20753" y="8632"/>
                  </a:cubicBezTo>
                  <a:lnTo>
                    <a:pt x="21432" y="7120"/>
                  </a:lnTo>
                  <a:cubicBezTo>
                    <a:pt x="21313" y="7049"/>
                    <a:pt x="21158" y="7013"/>
                    <a:pt x="20992" y="7013"/>
                  </a:cubicBezTo>
                  <a:close/>
                  <a:moveTo>
                    <a:pt x="9323" y="7013"/>
                  </a:moveTo>
                  <a:cubicBezTo>
                    <a:pt x="8871" y="7013"/>
                    <a:pt x="8490" y="7382"/>
                    <a:pt x="8490" y="7846"/>
                  </a:cubicBezTo>
                  <a:cubicBezTo>
                    <a:pt x="8490" y="8299"/>
                    <a:pt x="8871" y="8680"/>
                    <a:pt x="9323" y="8680"/>
                  </a:cubicBezTo>
                  <a:cubicBezTo>
                    <a:pt x="9788" y="8680"/>
                    <a:pt x="10157" y="8299"/>
                    <a:pt x="10157" y="7846"/>
                  </a:cubicBezTo>
                  <a:cubicBezTo>
                    <a:pt x="10157" y="7382"/>
                    <a:pt x="9788" y="7013"/>
                    <a:pt x="9323" y="7013"/>
                  </a:cubicBezTo>
                  <a:close/>
                  <a:moveTo>
                    <a:pt x="15169" y="7013"/>
                  </a:moveTo>
                  <a:cubicBezTo>
                    <a:pt x="14705" y="7013"/>
                    <a:pt x="14336" y="7382"/>
                    <a:pt x="14336" y="7846"/>
                  </a:cubicBezTo>
                  <a:cubicBezTo>
                    <a:pt x="14336" y="8299"/>
                    <a:pt x="14705" y="8680"/>
                    <a:pt x="15169" y="8680"/>
                  </a:cubicBezTo>
                  <a:cubicBezTo>
                    <a:pt x="15622" y="8680"/>
                    <a:pt x="16003" y="8299"/>
                    <a:pt x="16003" y="7846"/>
                  </a:cubicBezTo>
                  <a:cubicBezTo>
                    <a:pt x="16003" y="7382"/>
                    <a:pt x="15622" y="7013"/>
                    <a:pt x="15169" y="70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4"/>
            <p:cNvSpPr/>
            <p:nvPr/>
          </p:nvSpPr>
          <p:spPr>
            <a:xfrm>
              <a:off x="1269119" y="3582432"/>
              <a:ext cx="365365" cy="20"/>
            </a:xfrm>
            <a:custGeom>
              <a:avLst/>
              <a:gdLst/>
              <a:ahLst/>
              <a:cxnLst/>
              <a:rect l="l" t="t" r="r" b="b"/>
              <a:pathLst>
                <a:path w="18337" h="1" fill="none" extrusionOk="0">
                  <a:moveTo>
                    <a:pt x="1" y="0"/>
                  </a:moveTo>
                  <a:lnTo>
                    <a:pt x="18336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4"/>
            <p:cNvSpPr/>
            <p:nvPr/>
          </p:nvSpPr>
          <p:spPr>
            <a:xfrm>
              <a:off x="1385845" y="3963436"/>
              <a:ext cx="143540" cy="20"/>
            </a:xfrm>
            <a:custGeom>
              <a:avLst/>
              <a:gdLst/>
              <a:ahLst/>
              <a:cxnLst/>
              <a:rect l="l" t="t" r="r" b="b"/>
              <a:pathLst>
                <a:path w="7204" h="1" fill="none" extrusionOk="0">
                  <a:moveTo>
                    <a:pt x="1" y="1"/>
                  </a:moveTo>
                  <a:lnTo>
                    <a:pt x="7204" y="1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4"/>
            <p:cNvSpPr/>
            <p:nvPr/>
          </p:nvSpPr>
          <p:spPr>
            <a:xfrm>
              <a:off x="1358088" y="4933292"/>
              <a:ext cx="169881" cy="20"/>
            </a:xfrm>
            <a:custGeom>
              <a:avLst/>
              <a:gdLst/>
              <a:ahLst/>
              <a:cxnLst/>
              <a:rect l="l" t="t" r="r" b="b"/>
              <a:pathLst>
                <a:path w="8526" h="1" fill="none" extrusionOk="0">
                  <a:moveTo>
                    <a:pt x="1" y="0"/>
                  </a:moveTo>
                  <a:lnTo>
                    <a:pt x="8525" y="0"/>
                  </a:lnTo>
                </a:path>
              </a:pathLst>
            </a:custGeom>
            <a:noFill/>
            <a:ln w="62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6" name="Google Shape;4086;p44"/>
          <p:cNvGrpSpPr/>
          <p:nvPr/>
        </p:nvGrpSpPr>
        <p:grpSpPr>
          <a:xfrm>
            <a:off x="7039794" y="4051195"/>
            <a:ext cx="616329" cy="950923"/>
            <a:chOff x="8054300" y="3342450"/>
            <a:chExt cx="1075805" cy="1660131"/>
          </a:xfrm>
        </p:grpSpPr>
        <p:sp>
          <p:nvSpPr>
            <p:cNvPr id="4087" name="Google Shape;4087;p44"/>
            <p:cNvSpPr/>
            <p:nvPr/>
          </p:nvSpPr>
          <p:spPr>
            <a:xfrm>
              <a:off x="8054300" y="3409342"/>
              <a:ext cx="1075805" cy="1591843"/>
            </a:xfrm>
            <a:custGeom>
              <a:avLst/>
              <a:gdLst/>
              <a:ahLst/>
              <a:cxnLst/>
              <a:rect l="l" t="t" r="r" b="b"/>
              <a:pathLst>
                <a:path w="46446" h="68725" extrusionOk="0">
                  <a:moveTo>
                    <a:pt x="9636" y="0"/>
                  </a:moveTo>
                  <a:cubicBezTo>
                    <a:pt x="9636" y="0"/>
                    <a:pt x="17174" y="3466"/>
                    <a:pt x="17022" y="10639"/>
                  </a:cubicBezTo>
                  <a:cubicBezTo>
                    <a:pt x="16931" y="16475"/>
                    <a:pt x="8664" y="23435"/>
                    <a:pt x="4834" y="38421"/>
                  </a:cubicBezTo>
                  <a:cubicBezTo>
                    <a:pt x="1" y="57235"/>
                    <a:pt x="10639" y="68725"/>
                    <a:pt x="16536" y="68725"/>
                  </a:cubicBezTo>
                  <a:lnTo>
                    <a:pt x="29910" y="68725"/>
                  </a:lnTo>
                  <a:cubicBezTo>
                    <a:pt x="35777" y="68725"/>
                    <a:pt x="46445" y="57175"/>
                    <a:pt x="41613" y="38421"/>
                  </a:cubicBezTo>
                  <a:lnTo>
                    <a:pt x="41552" y="38421"/>
                  </a:lnTo>
                  <a:cubicBezTo>
                    <a:pt x="37722" y="23496"/>
                    <a:pt x="29454" y="16505"/>
                    <a:pt x="29363" y="10639"/>
                  </a:cubicBezTo>
                  <a:cubicBezTo>
                    <a:pt x="29211" y="3466"/>
                    <a:pt x="36749" y="0"/>
                    <a:pt x="36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4"/>
            <p:cNvSpPr/>
            <p:nvPr/>
          </p:nvSpPr>
          <p:spPr>
            <a:xfrm>
              <a:off x="8277493" y="3409342"/>
              <a:ext cx="628028" cy="209829"/>
            </a:xfrm>
            <a:custGeom>
              <a:avLst/>
              <a:gdLst/>
              <a:ahLst/>
              <a:cxnLst/>
              <a:rect l="l" t="t" r="r" b="b"/>
              <a:pathLst>
                <a:path w="27114" h="9059" extrusionOk="0">
                  <a:moveTo>
                    <a:pt x="0" y="0"/>
                  </a:moveTo>
                  <a:cubicBezTo>
                    <a:pt x="0" y="0"/>
                    <a:pt x="6414" y="2918"/>
                    <a:pt x="7295" y="9058"/>
                  </a:cubicBezTo>
                  <a:cubicBezTo>
                    <a:pt x="9271" y="7964"/>
                    <a:pt x="11368" y="7417"/>
                    <a:pt x="13557" y="7417"/>
                  </a:cubicBezTo>
                  <a:cubicBezTo>
                    <a:pt x="15776" y="7417"/>
                    <a:pt x="17843" y="7964"/>
                    <a:pt x="19818" y="9058"/>
                  </a:cubicBezTo>
                  <a:cubicBezTo>
                    <a:pt x="20700" y="2918"/>
                    <a:pt x="27113" y="0"/>
                    <a:pt x="27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4"/>
            <p:cNvSpPr/>
            <p:nvPr/>
          </p:nvSpPr>
          <p:spPr>
            <a:xfrm>
              <a:off x="8144425" y="4609698"/>
              <a:ext cx="894165" cy="392882"/>
            </a:xfrm>
            <a:custGeom>
              <a:avLst/>
              <a:gdLst/>
              <a:ahLst/>
              <a:cxnLst/>
              <a:rect l="l" t="t" r="r" b="b"/>
              <a:pathLst>
                <a:path w="38604" h="16962" extrusionOk="0">
                  <a:moveTo>
                    <a:pt x="1" y="1"/>
                  </a:moveTo>
                  <a:lnTo>
                    <a:pt x="1" y="1"/>
                  </a:lnTo>
                  <a:cubicBezTo>
                    <a:pt x="1459" y="10700"/>
                    <a:pt x="8329" y="16962"/>
                    <a:pt x="12615" y="16962"/>
                  </a:cubicBezTo>
                  <a:lnTo>
                    <a:pt x="25989" y="16962"/>
                  </a:lnTo>
                  <a:cubicBezTo>
                    <a:pt x="30275" y="16962"/>
                    <a:pt x="37144" y="10761"/>
                    <a:pt x="38603" y="1"/>
                  </a:cubicBezTo>
                  <a:lnTo>
                    <a:pt x="38603" y="1"/>
                  </a:lnTo>
                  <a:cubicBezTo>
                    <a:pt x="33649" y="6597"/>
                    <a:pt x="26810" y="10670"/>
                    <a:pt x="19302" y="10670"/>
                  </a:cubicBezTo>
                  <a:cubicBezTo>
                    <a:pt x="11733" y="10670"/>
                    <a:pt x="4955" y="662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4"/>
            <p:cNvSpPr/>
            <p:nvPr/>
          </p:nvSpPr>
          <p:spPr>
            <a:xfrm>
              <a:off x="8080358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10686" y="1"/>
                  </a:moveTo>
                  <a:cubicBezTo>
                    <a:pt x="9872" y="1"/>
                    <a:pt x="9044" y="170"/>
                    <a:pt x="8268" y="518"/>
                  </a:cubicBezTo>
                  <a:cubicBezTo>
                    <a:pt x="0" y="4257"/>
                    <a:pt x="5745" y="17023"/>
                    <a:pt x="8906" y="22251"/>
                  </a:cubicBezTo>
                  <a:cubicBezTo>
                    <a:pt x="9140" y="22635"/>
                    <a:pt x="9492" y="22794"/>
                    <a:pt x="9845" y="22794"/>
                  </a:cubicBezTo>
                  <a:cubicBezTo>
                    <a:pt x="10639" y="22794"/>
                    <a:pt x="11439" y="21989"/>
                    <a:pt x="10913" y="21127"/>
                  </a:cubicBezTo>
                  <a:cubicBezTo>
                    <a:pt x="8572" y="17236"/>
                    <a:pt x="6140" y="12221"/>
                    <a:pt x="6384" y="7540"/>
                  </a:cubicBezTo>
                  <a:cubicBezTo>
                    <a:pt x="6505" y="5321"/>
                    <a:pt x="7660" y="2768"/>
                    <a:pt x="10061" y="2281"/>
                  </a:cubicBezTo>
                  <a:cubicBezTo>
                    <a:pt x="10323" y="2228"/>
                    <a:pt x="10570" y="2204"/>
                    <a:pt x="10801" y="2204"/>
                  </a:cubicBezTo>
                  <a:cubicBezTo>
                    <a:pt x="14152" y="2204"/>
                    <a:pt x="14310" y="7411"/>
                    <a:pt x="10649" y="7411"/>
                  </a:cubicBezTo>
                  <a:cubicBezTo>
                    <a:pt x="10509" y="7411"/>
                    <a:pt x="10364" y="7404"/>
                    <a:pt x="10213" y="7388"/>
                  </a:cubicBezTo>
                  <a:cubicBezTo>
                    <a:pt x="10167" y="7383"/>
                    <a:pt x="10123" y="7381"/>
                    <a:pt x="10080" y="7381"/>
                  </a:cubicBezTo>
                  <a:cubicBezTo>
                    <a:pt x="8786" y="7381"/>
                    <a:pt x="8831" y="9520"/>
                    <a:pt x="10213" y="9668"/>
                  </a:cubicBezTo>
                  <a:cubicBezTo>
                    <a:pt x="10412" y="9690"/>
                    <a:pt x="10608" y="9701"/>
                    <a:pt x="10803" y="9701"/>
                  </a:cubicBezTo>
                  <a:cubicBezTo>
                    <a:pt x="13770" y="9701"/>
                    <a:pt x="16229" y="7154"/>
                    <a:pt x="15715" y="4044"/>
                  </a:cubicBezTo>
                  <a:cubicBezTo>
                    <a:pt x="15308" y="1441"/>
                    <a:pt x="13062" y="1"/>
                    <a:pt x="10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4"/>
            <p:cNvSpPr/>
            <p:nvPr/>
          </p:nvSpPr>
          <p:spPr>
            <a:xfrm>
              <a:off x="8726032" y="3562792"/>
              <a:ext cx="375904" cy="527966"/>
            </a:xfrm>
            <a:custGeom>
              <a:avLst/>
              <a:gdLst/>
              <a:ahLst/>
              <a:cxnLst/>
              <a:rect l="l" t="t" r="r" b="b"/>
              <a:pathLst>
                <a:path w="16229" h="22794" extrusionOk="0">
                  <a:moveTo>
                    <a:pt x="5543" y="1"/>
                  </a:moveTo>
                  <a:cubicBezTo>
                    <a:pt x="3167" y="1"/>
                    <a:pt x="922" y="1441"/>
                    <a:pt x="514" y="4044"/>
                  </a:cubicBezTo>
                  <a:cubicBezTo>
                    <a:pt x="1" y="7154"/>
                    <a:pt x="2459" y="9701"/>
                    <a:pt x="5426" y="9701"/>
                  </a:cubicBezTo>
                  <a:cubicBezTo>
                    <a:pt x="5621" y="9701"/>
                    <a:pt x="5818" y="9690"/>
                    <a:pt x="6016" y="9668"/>
                  </a:cubicBezTo>
                  <a:cubicBezTo>
                    <a:pt x="7398" y="9520"/>
                    <a:pt x="7443" y="7381"/>
                    <a:pt x="6149" y="7381"/>
                  </a:cubicBezTo>
                  <a:cubicBezTo>
                    <a:pt x="6106" y="7381"/>
                    <a:pt x="6062" y="7383"/>
                    <a:pt x="6016" y="7388"/>
                  </a:cubicBezTo>
                  <a:cubicBezTo>
                    <a:pt x="5865" y="7404"/>
                    <a:pt x="5720" y="7411"/>
                    <a:pt x="5581" y="7411"/>
                  </a:cubicBezTo>
                  <a:cubicBezTo>
                    <a:pt x="1919" y="7411"/>
                    <a:pt x="2077" y="2204"/>
                    <a:pt x="5428" y="2204"/>
                  </a:cubicBezTo>
                  <a:cubicBezTo>
                    <a:pt x="5660" y="2204"/>
                    <a:pt x="5906" y="2228"/>
                    <a:pt x="6168" y="2281"/>
                  </a:cubicBezTo>
                  <a:cubicBezTo>
                    <a:pt x="8569" y="2768"/>
                    <a:pt x="9724" y="5321"/>
                    <a:pt x="9846" y="7540"/>
                  </a:cubicBezTo>
                  <a:cubicBezTo>
                    <a:pt x="10089" y="12221"/>
                    <a:pt x="7657" y="17236"/>
                    <a:pt x="5317" y="21127"/>
                  </a:cubicBezTo>
                  <a:cubicBezTo>
                    <a:pt x="4791" y="21989"/>
                    <a:pt x="5575" y="22794"/>
                    <a:pt x="6360" y="22794"/>
                  </a:cubicBezTo>
                  <a:cubicBezTo>
                    <a:pt x="6709" y="22794"/>
                    <a:pt x="7058" y="22635"/>
                    <a:pt x="7292" y="22251"/>
                  </a:cubicBezTo>
                  <a:cubicBezTo>
                    <a:pt x="10484" y="17023"/>
                    <a:pt x="16229" y="4257"/>
                    <a:pt x="7961" y="518"/>
                  </a:cubicBezTo>
                  <a:cubicBezTo>
                    <a:pt x="7186" y="170"/>
                    <a:pt x="6357" y="1"/>
                    <a:pt x="5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4"/>
            <p:cNvSpPr/>
            <p:nvPr/>
          </p:nvSpPr>
          <p:spPr>
            <a:xfrm>
              <a:off x="8159920" y="4071827"/>
              <a:ext cx="868107" cy="473835"/>
            </a:xfrm>
            <a:custGeom>
              <a:avLst/>
              <a:gdLst/>
              <a:ahLst/>
              <a:cxnLst/>
              <a:rect l="l" t="t" r="r" b="b"/>
              <a:pathLst>
                <a:path w="37479" h="20457" extrusionOk="0">
                  <a:moveTo>
                    <a:pt x="18633" y="1"/>
                  </a:moveTo>
                  <a:cubicBezTo>
                    <a:pt x="17751" y="1"/>
                    <a:pt x="17052" y="730"/>
                    <a:pt x="17052" y="1612"/>
                  </a:cubicBezTo>
                  <a:cubicBezTo>
                    <a:pt x="17052" y="2493"/>
                    <a:pt x="17751" y="3192"/>
                    <a:pt x="18633" y="3192"/>
                  </a:cubicBezTo>
                  <a:cubicBezTo>
                    <a:pt x="19514" y="3192"/>
                    <a:pt x="20244" y="2493"/>
                    <a:pt x="20244" y="1612"/>
                  </a:cubicBezTo>
                  <a:cubicBezTo>
                    <a:pt x="20244" y="730"/>
                    <a:pt x="19514" y="1"/>
                    <a:pt x="18633" y="1"/>
                  </a:cubicBezTo>
                  <a:close/>
                  <a:moveTo>
                    <a:pt x="26779" y="913"/>
                  </a:moveTo>
                  <a:cubicBezTo>
                    <a:pt x="25928" y="913"/>
                    <a:pt x="25259" y="1612"/>
                    <a:pt x="25259" y="2432"/>
                  </a:cubicBezTo>
                  <a:cubicBezTo>
                    <a:pt x="25259" y="3283"/>
                    <a:pt x="25928" y="3952"/>
                    <a:pt x="26779" y="3952"/>
                  </a:cubicBezTo>
                  <a:cubicBezTo>
                    <a:pt x="27600" y="3952"/>
                    <a:pt x="28299" y="3283"/>
                    <a:pt x="28299" y="2432"/>
                  </a:cubicBezTo>
                  <a:cubicBezTo>
                    <a:pt x="28299" y="1612"/>
                    <a:pt x="27600" y="913"/>
                    <a:pt x="26779" y="913"/>
                  </a:cubicBezTo>
                  <a:close/>
                  <a:moveTo>
                    <a:pt x="10517" y="973"/>
                  </a:moveTo>
                  <a:cubicBezTo>
                    <a:pt x="9666" y="973"/>
                    <a:pt x="8997" y="1642"/>
                    <a:pt x="8997" y="2493"/>
                  </a:cubicBezTo>
                  <a:cubicBezTo>
                    <a:pt x="8997" y="3314"/>
                    <a:pt x="9666" y="4013"/>
                    <a:pt x="10517" y="4013"/>
                  </a:cubicBezTo>
                  <a:cubicBezTo>
                    <a:pt x="11338" y="4013"/>
                    <a:pt x="12037" y="3314"/>
                    <a:pt x="12037" y="2493"/>
                  </a:cubicBezTo>
                  <a:cubicBezTo>
                    <a:pt x="12037" y="1642"/>
                    <a:pt x="11338" y="973"/>
                    <a:pt x="10517" y="973"/>
                  </a:cubicBezTo>
                  <a:close/>
                  <a:moveTo>
                    <a:pt x="34083" y="2492"/>
                  </a:moveTo>
                  <a:cubicBezTo>
                    <a:pt x="33317" y="2492"/>
                    <a:pt x="32706" y="3149"/>
                    <a:pt x="32706" y="3922"/>
                  </a:cubicBezTo>
                  <a:cubicBezTo>
                    <a:pt x="32706" y="4712"/>
                    <a:pt x="33344" y="5350"/>
                    <a:pt x="34135" y="5350"/>
                  </a:cubicBezTo>
                  <a:cubicBezTo>
                    <a:pt x="34682" y="5350"/>
                    <a:pt x="35138" y="5046"/>
                    <a:pt x="35381" y="4590"/>
                  </a:cubicBezTo>
                  <a:lnTo>
                    <a:pt x="34591" y="2554"/>
                  </a:lnTo>
                  <a:cubicBezTo>
                    <a:pt x="34469" y="2493"/>
                    <a:pt x="34287" y="2493"/>
                    <a:pt x="34135" y="2493"/>
                  </a:cubicBezTo>
                  <a:cubicBezTo>
                    <a:pt x="34117" y="2493"/>
                    <a:pt x="34100" y="2492"/>
                    <a:pt x="34083" y="2492"/>
                  </a:cubicBezTo>
                  <a:close/>
                  <a:moveTo>
                    <a:pt x="3131" y="2524"/>
                  </a:moveTo>
                  <a:cubicBezTo>
                    <a:pt x="2341" y="2524"/>
                    <a:pt x="2797" y="2524"/>
                    <a:pt x="2675" y="2584"/>
                  </a:cubicBezTo>
                  <a:lnTo>
                    <a:pt x="1885" y="4651"/>
                  </a:lnTo>
                  <a:cubicBezTo>
                    <a:pt x="2128" y="5107"/>
                    <a:pt x="2584" y="5411"/>
                    <a:pt x="3131" y="5411"/>
                  </a:cubicBezTo>
                  <a:cubicBezTo>
                    <a:pt x="3921" y="5411"/>
                    <a:pt x="4590" y="4773"/>
                    <a:pt x="4590" y="3952"/>
                  </a:cubicBezTo>
                  <a:cubicBezTo>
                    <a:pt x="4590" y="3162"/>
                    <a:pt x="3921" y="2524"/>
                    <a:pt x="3131" y="2524"/>
                  </a:cubicBezTo>
                  <a:close/>
                  <a:moveTo>
                    <a:pt x="14831" y="5775"/>
                  </a:moveTo>
                  <a:cubicBezTo>
                    <a:pt x="14821" y="5775"/>
                    <a:pt x="14812" y="5776"/>
                    <a:pt x="14803" y="5776"/>
                  </a:cubicBezTo>
                  <a:cubicBezTo>
                    <a:pt x="13131" y="5867"/>
                    <a:pt x="12402" y="10730"/>
                    <a:pt x="12067" y="12858"/>
                  </a:cubicBezTo>
                  <a:cubicBezTo>
                    <a:pt x="11794" y="14499"/>
                    <a:pt x="11307" y="17417"/>
                    <a:pt x="10882" y="17934"/>
                  </a:cubicBezTo>
                  <a:cubicBezTo>
                    <a:pt x="10426" y="17326"/>
                    <a:pt x="9940" y="14408"/>
                    <a:pt x="9696" y="12858"/>
                  </a:cubicBezTo>
                  <a:cubicBezTo>
                    <a:pt x="9428" y="11217"/>
                    <a:pt x="8632" y="6470"/>
                    <a:pt x="7050" y="6470"/>
                  </a:cubicBezTo>
                  <a:cubicBezTo>
                    <a:pt x="7020" y="6470"/>
                    <a:pt x="6991" y="6472"/>
                    <a:pt x="6961" y="6475"/>
                  </a:cubicBezTo>
                  <a:cubicBezTo>
                    <a:pt x="5259" y="6657"/>
                    <a:pt x="4620" y="10852"/>
                    <a:pt x="4256" y="12858"/>
                  </a:cubicBezTo>
                  <a:cubicBezTo>
                    <a:pt x="4012" y="14256"/>
                    <a:pt x="3557" y="16809"/>
                    <a:pt x="3101" y="17235"/>
                  </a:cubicBezTo>
                  <a:cubicBezTo>
                    <a:pt x="2645" y="16688"/>
                    <a:pt x="2128" y="14195"/>
                    <a:pt x="1915" y="12888"/>
                  </a:cubicBezTo>
                  <a:cubicBezTo>
                    <a:pt x="1733" y="11946"/>
                    <a:pt x="1520" y="9788"/>
                    <a:pt x="699" y="8603"/>
                  </a:cubicBezTo>
                  <a:cubicBezTo>
                    <a:pt x="578" y="8967"/>
                    <a:pt x="456" y="9363"/>
                    <a:pt x="395" y="9788"/>
                  </a:cubicBezTo>
                  <a:cubicBezTo>
                    <a:pt x="243" y="10335"/>
                    <a:pt x="122" y="10882"/>
                    <a:pt x="0" y="11460"/>
                  </a:cubicBezTo>
                  <a:cubicBezTo>
                    <a:pt x="152" y="12098"/>
                    <a:pt x="304" y="12736"/>
                    <a:pt x="426" y="13284"/>
                  </a:cubicBezTo>
                  <a:cubicBezTo>
                    <a:pt x="760" y="15047"/>
                    <a:pt x="1368" y="18816"/>
                    <a:pt x="3131" y="19089"/>
                  </a:cubicBezTo>
                  <a:cubicBezTo>
                    <a:pt x="3189" y="19099"/>
                    <a:pt x="3247" y="19104"/>
                    <a:pt x="3303" y="19104"/>
                  </a:cubicBezTo>
                  <a:cubicBezTo>
                    <a:pt x="4993" y="19104"/>
                    <a:pt x="5571" y="14785"/>
                    <a:pt x="5836" y="13314"/>
                  </a:cubicBezTo>
                  <a:cubicBezTo>
                    <a:pt x="6079" y="11855"/>
                    <a:pt x="6535" y="9089"/>
                    <a:pt x="6991" y="8511"/>
                  </a:cubicBezTo>
                  <a:cubicBezTo>
                    <a:pt x="7447" y="9028"/>
                    <a:pt x="7964" y="11794"/>
                    <a:pt x="8177" y="13314"/>
                  </a:cubicBezTo>
                  <a:cubicBezTo>
                    <a:pt x="8511" y="15411"/>
                    <a:pt x="9210" y="20001"/>
                    <a:pt x="10912" y="20123"/>
                  </a:cubicBezTo>
                  <a:cubicBezTo>
                    <a:pt x="10936" y="20125"/>
                    <a:pt x="10959" y="20126"/>
                    <a:pt x="10982" y="20126"/>
                  </a:cubicBezTo>
                  <a:cubicBezTo>
                    <a:pt x="12548" y="20126"/>
                    <a:pt x="13378" y="15081"/>
                    <a:pt x="13648" y="13314"/>
                  </a:cubicBezTo>
                  <a:cubicBezTo>
                    <a:pt x="13891" y="11673"/>
                    <a:pt x="14408" y="8633"/>
                    <a:pt x="14833" y="8025"/>
                  </a:cubicBezTo>
                  <a:cubicBezTo>
                    <a:pt x="15289" y="8603"/>
                    <a:pt x="15745" y="11642"/>
                    <a:pt x="16019" y="13314"/>
                  </a:cubicBezTo>
                  <a:cubicBezTo>
                    <a:pt x="16353" y="15442"/>
                    <a:pt x="17022" y="20427"/>
                    <a:pt x="18754" y="20457"/>
                  </a:cubicBezTo>
                  <a:cubicBezTo>
                    <a:pt x="20335" y="20457"/>
                    <a:pt x="21186" y="15259"/>
                    <a:pt x="21490" y="13314"/>
                  </a:cubicBezTo>
                  <a:cubicBezTo>
                    <a:pt x="21733" y="11642"/>
                    <a:pt x="22250" y="8603"/>
                    <a:pt x="22675" y="8025"/>
                  </a:cubicBezTo>
                  <a:cubicBezTo>
                    <a:pt x="23101" y="8633"/>
                    <a:pt x="23618" y="11673"/>
                    <a:pt x="23830" y="13314"/>
                  </a:cubicBezTo>
                  <a:cubicBezTo>
                    <a:pt x="24133" y="15278"/>
                    <a:pt x="24855" y="20123"/>
                    <a:pt x="26535" y="20123"/>
                  </a:cubicBezTo>
                  <a:cubicBezTo>
                    <a:pt x="26545" y="20123"/>
                    <a:pt x="26556" y="20123"/>
                    <a:pt x="26566" y="20123"/>
                  </a:cubicBezTo>
                  <a:cubicBezTo>
                    <a:pt x="28177" y="20031"/>
                    <a:pt x="28998" y="15199"/>
                    <a:pt x="29302" y="13314"/>
                  </a:cubicBezTo>
                  <a:cubicBezTo>
                    <a:pt x="29545" y="11794"/>
                    <a:pt x="30062" y="9028"/>
                    <a:pt x="30487" y="8511"/>
                  </a:cubicBezTo>
                  <a:cubicBezTo>
                    <a:pt x="30943" y="9089"/>
                    <a:pt x="31399" y="11825"/>
                    <a:pt x="31673" y="13314"/>
                  </a:cubicBezTo>
                  <a:cubicBezTo>
                    <a:pt x="31946" y="14834"/>
                    <a:pt x="32098" y="18998"/>
                    <a:pt x="34378" y="19089"/>
                  </a:cubicBezTo>
                  <a:cubicBezTo>
                    <a:pt x="36414" y="18299"/>
                    <a:pt x="36718" y="15047"/>
                    <a:pt x="37053" y="13284"/>
                  </a:cubicBezTo>
                  <a:cubicBezTo>
                    <a:pt x="37174" y="12767"/>
                    <a:pt x="37296" y="12098"/>
                    <a:pt x="37478" y="11460"/>
                  </a:cubicBezTo>
                  <a:cubicBezTo>
                    <a:pt x="37357" y="10913"/>
                    <a:pt x="37265" y="10335"/>
                    <a:pt x="37113" y="9788"/>
                  </a:cubicBezTo>
                  <a:lnTo>
                    <a:pt x="37022" y="9819"/>
                  </a:lnTo>
                  <a:cubicBezTo>
                    <a:pt x="36901" y="9423"/>
                    <a:pt x="36840" y="9028"/>
                    <a:pt x="36718" y="8633"/>
                  </a:cubicBezTo>
                  <a:cubicBezTo>
                    <a:pt x="35898" y="9788"/>
                    <a:pt x="35685" y="11946"/>
                    <a:pt x="35502" y="12919"/>
                  </a:cubicBezTo>
                  <a:cubicBezTo>
                    <a:pt x="35290" y="14226"/>
                    <a:pt x="34773" y="16718"/>
                    <a:pt x="34317" y="17265"/>
                  </a:cubicBezTo>
                  <a:cubicBezTo>
                    <a:pt x="33861" y="16840"/>
                    <a:pt x="33375" y="14287"/>
                    <a:pt x="33162" y="12888"/>
                  </a:cubicBezTo>
                  <a:cubicBezTo>
                    <a:pt x="32797" y="11004"/>
                    <a:pt x="32037" y="6627"/>
                    <a:pt x="30457" y="6475"/>
                  </a:cubicBezTo>
                  <a:cubicBezTo>
                    <a:pt x="30430" y="6473"/>
                    <a:pt x="30403" y="6471"/>
                    <a:pt x="30376" y="6471"/>
                  </a:cubicBezTo>
                  <a:cubicBezTo>
                    <a:pt x="28731" y="6471"/>
                    <a:pt x="28020" y="11033"/>
                    <a:pt x="27721" y="12858"/>
                  </a:cubicBezTo>
                  <a:cubicBezTo>
                    <a:pt x="27448" y="14408"/>
                    <a:pt x="26961" y="17387"/>
                    <a:pt x="26536" y="17934"/>
                  </a:cubicBezTo>
                  <a:cubicBezTo>
                    <a:pt x="26080" y="17417"/>
                    <a:pt x="25593" y="14439"/>
                    <a:pt x="25350" y="12858"/>
                  </a:cubicBezTo>
                  <a:cubicBezTo>
                    <a:pt x="25046" y="10913"/>
                    <a:pt x="24226" y="5837"/>
                    <a:pt x="22615" y="5776"/>
                  </a:cubicBezTo>
                  <a:cubicBezTo>
                    <a:pt x="20943" y="5776"/>
                    <a:pt x="20213" y="10761"/>
                    <a:pt x="19879" y="12858"/>
                  </a:cubicBezTo>
                  <a:cubicBezTo>
                    <a:pt x="19636" y="14591"/>
                    <a:pt x="19453" y="16566"/>
                    <a:pt x="18694" y="18208"/>
                  </a:cubicBezTo>
                  <a:cubicBezTo>
                    <a:pt x="17934" y="16566"/>
                    <a:pt x="17782" y="14591"/>
                    <a:pt x="17539" y="12858"/>
                  </a:cubicBezTo>
                  <a:cubicBezTo>
                    <a:pt x="17236" y="10954"/>
                    <a:pt x="16423" y="5775"/>
                    <a:pt x="14831" y="5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4"/>
            <p:cNvSpPr/>
            <p:nvPr/>
          </p:nvSpPr>
          <p:spPr>
            <a:xfrm>
              <a:off x="8221880" y="3342450"/>
              <a:ext cx="739254" cy="66916"/>
            </a:xfrm>
            <a:custGeom>
              <a:avLst/>
              <a:gdLst/>
              <a:ahLst/>
              <a:cxnLst/>
              <a:rect l="l" t="t" r="r" b="b"/>
              <a:pathLst>
                <a:path w="31916" h="2889" extrusionOk="0">
                  <a:moveTo>
                    <a:pt x="1429" y="1"/>
                  </a:moveTo>
                  <a:cubicBezTo>
                    <a:pt x="638" y="1"/>
                    <a:pt x="0" y="639"/>
                    <a:pt x="0" y="1430"/>
                  </a:cubicBezTo>
                  <a:cubicBezTo>
                    <a:pt x="0" y="2250"/>
                    <a:pt x="638" y="2888"/>
                    <a:pt x="1429" y="2888"/>
                  </a:cubicBezTo>
                  <a:lnTo>
                    <a:pt x="30487" y="2888"/>
                  </a:lnTo>
                  <a:cubicBezTo>
                    <a:pt x="31277" y="2888"/>
                    <a:pt x="31916" y="2250"/>
                    <a:pt x="31916" y="1430"/>
                  </a:cubicBezTo>
                  <a:cubicBezTo>
                    <a:pt x="31916" y="639"/>
                    <a:pt x="31277" y="1"/>
                    <a:pt x="30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4"/>
            <p:cNvSpPr/>
            <p:nvPr/>
          </p:nvSpPr>
          <p:spPr>
            <a:xfrm>
              <a:off x="8277493" y="3409342"/>
              <a:ext cx="192920" cy="23"/>
            </a:xfrm>
            <a:custGeom>
              <a:avLst/>
              <a:gdLst/>
              <a:ahLst/>
              <a:cxnLst/>
              <a:rect l="l" t="t" r="r" b="b"/>
              <a:pathLst>
                <a:path w="8329" h="1" fill="none" extrusionOk="0">
                  <a:moveTo>
                    <a:pt x="0" y="0"/>
                  </a:moveTo>
                  <a:lnTo>
                    <a:pt x="8329" y="0"/>
                  </a:ln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4"/>
            <p:cNvSpPr/>
            <p:nvPr/>
          </p:nvSpPr>
          <p:spPr>
            <a:xfrm>
              <a:off x="8734417" y="3656459"/>
              <a:ext cx="213327" cy="443562"/>
            </a:xfrm>
            <a:custGeom>
              <a:avLst/>
              <a:gdLst/>
              <a:ahLst/>
              <a:cxnLst/>
              <a:rect l="l" t="t" r="r" b="b"/>
              <a:pathLst>
                <a:path w="9210" h="19150" fill="none" extrusionOk="0">
                  <a:moveTo>
                    <a:pt x="9210" y="19150"/>
                  </a:moveTo>
                  <a:cubicBezTo>
                    <a:pt x="5167" y="9879"/>
                    <a:pt x="61" y="4590"/>
                    <a:pt x="0" y="0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4"/>
            <p:cNvSpPr/>
            <p:nvPr/>
          </p:nvSpPr>
          <p:spPr>
            <a:xfrm>
              <a:off x="8166244" y="3409342"/>
              <a:ext cx="286566" cy="889926"/>
            </a:xfrm>
            <a:custGeom>
              <a:avLst/>
              <a:gdLst/>
              <a:ahLst/>
              <a:cxnLst/>
              <a:rect l="l" t="t" r="r" b="b"/>
              <a:pathLst>
                <a:path w="12372" h="38421" fill="none" extrusionOk="0">
                  <a:moveTo>
                    <a:pt x="4803" y="0"/>
                  </a:moveTo>
                  <a:cubicBezTo>
                    <a:pt x="4803" y="0"/>
                    <a:pt x="12372" y="3466"/>
                    <a:pt x="12220" y="10639"/>
                  </a:cubicBezTo>
                  <a:cubicBezTo>
                    <a:pt x="12098" y="16475"/>
                    <a:pt x="3861" y="23435"/>
                    <a:pt x="1" y="38421"/>
                  </a:cubicBezTo>
                </a:path>
              </a:pathLst>
            </a:custGeom>
            <a:noFill/>
            <a:ln w="9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7B9191C5-7B91-06E2-03A8-9948A456F89B}"/>
              </a:ext>
            </a:extLst>
          </p:cNvPr>
          <p:cNvSpPr txBox="1"/>
          <p:nvPr/>
        </p:nvSpPr>
        <p:spPr>
          <a:xfrm>
            <a:off x="1515979" y="2273053"/>
            <a:ext cx="6098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zh-TW" sz="2800" b="1" kern="100" dirty="0">
                <a:solidFill>
                  <a:schemeClr val="tx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力量微小，仍盡力見證主。</a:t>
            </a:r>
            <a:endParaRPr lang="en-HK" sz="2800" kern="100" dirty="0">
              <a:solidFill>
                <a:schemeClr val="tx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y Minitheme by Slidesgo">
  <a:themeElements>
    <a:clrScheme name="Simple Light">
      <a:dk1>
        <a:srgbClr val="6D3421"/>
      </a:dk1>
      <a:lt1>
        <a:srgbClr val="FEFAF4"/>
      </a:lt1>
      <a:dk2>
        <a:srgbClr val="F1AB81"/>
      </a:dk2>
      <a:lt2>
        <a:srgbClr val="EA9668"/>
      </a:lt2>
      <a:accent1>
        <a:srgbClr val="F2AB54"/>
      </a:accent1>
      <a:accent2>
        <a:srgbClr val="E99137"/>
      </a:accent2>
      <a:accent3>
        <a:srgbClr val="DA723D"/>
      </a:accent3>
      <a:accent4>
        <a:srgbClr val="000000"/>
      </a:accent4>
      <a:accent5>
        <a:srgbClr val="FFFFFF"/>
      </a:accent5>
      <a:accent6>
        <a:srgbClr val="FFFFFF"/>
      </a:accent6>
      <a:hlink>
        <a:srgbClr val="6D34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913</Words>
  <Application>Microsoft Office PowerPoint</Application>
  <PresentationFormat>On-screen Show (16:9)</PresentationFormat>
  <Paragraphs>59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JhengHei</vt:lpstr>
      <vt:lpstr>Bebas Neue</vt:lpstr>
      <vt:lpstr>Darker Grotesque SemiBold</vt:lpstr>
      <vt:lpstr>Arial</vt:lpstr>
      <vt:lpstr>Amarante</vt:lpstr>
      <vt:lpstr>Microsoft JhengHei</vt:lpstr>
      <vt:lpstr>Arimo</vt:lpstr>
      <vt:lpstr>Microsoft YaHei</vt:lpstr>
      <vt:lpstr>Calibri</vt:lpstr>
      <vt:lpstr>Troy Minitheme by Slidesgo</vt:lpstr>
      <vt:lpstr>力量微小的教會</vt:lpstr>
      <vt:lpstr>啟示錄3:7-12</vt:lpstr>
      <vt:lpstr>PowerPoint Presentation</vt:lpstr>
      <vt:lpstr>PowerPoint Presentation</vt:lpstr>
      <vt:lpstr>啟示錄3:7</vt:lpstr>
      <vt:lpstr>聖經中的「門」</vt:lpstr>
      <vt:lpstr>PowerPoint Presentation</vt:lpstr>
      <vt:lpstr>啟示錄3:8</vt:lpstr>
      <vt:lpstr>PowerPoint Presentation</vt:lpstr>
      <vt:lpstr>啟示錄3:9-10</vt:lpstr>
      <vt:lpstr>PowerPoint Presentation</vt:lpstr>
      <vt:lpstr>啟示錄3:11-13</vt:lpstr>
      <vt:lpstr>「我要來」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Riva cheung</dc:creator>
  <cp:lastModifiedBy>Efcc Kcc</cp:lastModifiedBy>
  <cp:revision>3</cp:revision>
  <dcterms:modified xsi:type="dcterms:W3CDTF">2026-04-30T09:26:29Z</dcterms:modified>
</cp:coreProperties>
</file>