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15" r:id="rId4"/>
    <p:sldId id="327" r:id="rId5"/>
    <p:sldId id="329" r:id="rId6"/>
    <p:sldId id="328" r:id="rId7"/>
    <p:sldId id="330" r:id="rId8"/>
    <p:sldId id="331" r:id="rId9"/>
    <p:sldId id="332" r:id="rId10"/>
    <p:sldId id="333" r:id="rId11"/>
    <p:sldId id="343" r:id="rId12"/>
    <p:sldId id="304" r:id="rId13"/>
    <p:sldId id="259" r:id="rId14"/>
    <p:sldId id="260" r:id="rId15"/>
    <p:sldId id="305" r:id="rId16"/>
    <p:sldId id="336" r:id="rId17"/>
    <p:sldId id="334" r:id="rId18"/>
    <p:sldId id="337" r:id="rId19"/>
    <p:sldId id="335" r:id="rId20"/>
    <p:sldId id="338" r:id="rId21"/>
    <p:sldId id="339" r:id="rId22"/>
    <p:sldId id="276" r:id="rId23"/>
    <p:sldId id="342" r:id="rId24"/>
    <p:sldId id="325" r:id="rId25"/>
    <p:sldId id="309" r:id="rId26"/>
    <p:sldId id="340" r:id="rId27"/>
    <p:sldId id="311" r:id="rId28"/>
    <p:sldId id="281" r:id="rId29"/>
    <p:sldId id="261" r:id="rId30"/>
    <p:sldId id="34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5BD"/>
    <a:srgbClr val="0000FF"/>
    <a:srgbClr val="F7C7A7"/>
    <a:srgbClr val="FBE2D1"/>
    <a:srgbClr val="FDF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09" autoAdjust="0"/>
    <p:restoredTop sz="94595" autoAdjust="0"/>
  </p:normalViewPr>
  <p:slideViewPr>
    <p:cSldViewPr snapToGrid="0">
      <p:cViewPr varScale="1">
        <p:scale>
          <a:sx n="108" d="100"/>
          <a:sy n="108" d="100"/>
        </p:scale>
        <p:origin x="294" y="96"/>
      </p:cViewPr>
      <p:guideLst/>
    </p:cSldViewPr>
  </p:slideViewPr>
  <p:outlineViewPr>
    <p:cViewPr>
      <p:scale>
        <a:sx n="33" d="100"/>
        <a:sy n="33" d="100"/>
      </p:scale>
      <p:origin x="0" y="-160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57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CBC5D6-EB40-4990-A862-90F173414698}" type="doc">
      <dgm:prSet loTypeId="urn:microsoft.com/office/officeart/2005/8/layout/hierarchy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149F68E7-30E1-4E7E-A815-BEA0F316F94C}">
      <dgm:prSet phldrT="[文字]" custT="1"/>
      <dgm:spPr/>
      <dgm:t>
        <a:bodyPr/>
        <a:lstStyle/>
        <a:p>
          <a:r>
            <a:rPr lang="zh-TW" altLang="zh-HK" sz="6600" b="1" dirty="0" smtClean="0">
              <a:latin typeface="+mn-lt"/>
              <a:ea typeface="微軟正黑體" panose="020B0604030504040204" pitchFamily="34" charset="-120"/>
              <a:cs typeface="Calibri" panose="020F0502020204030204" pitchFamily="34" charset="0"/>
            </a:rPr>
            <a:t>詩一二</a:t>
          </a:r>
          <a:r>
            <a:rPr lang="zh-HK" altLang="zh-HK" sz="6600" b="1" dirty="0" smtClean="0">
              <a:latin typeface="+mn-lt"/>
              <a:ea typeface="微軟正黑體" panose="020B0604030504040204" pitchFamily="34" charset="-120"/>
              <a:cs typeface="Calibri" panose="020F0502020204030204" pitchFamily="34" charset="0"/>
            </a:rPr>
            <a:t>一</a:t>
          </a:r>
          <a:endParaRPr lang="zh-TW" altLang="en-US" sz="6600" b="1" dirty="0">
            <a:latin typeface="+mn-lt"/>
            <a:ea typeface="微軟正黑體" panose="020B0604030504040204" pitchFamily="34" charset="-120"/>
          </a:endParaRPr>
        </a:p>
      </dgm:t>
    </dgm:pt>
    <dgm:pt modelId="{8FBE42D1-C716-4BFE-9B15-34C53FACE277}" type="parTrans" cxnId="{C928D6ED-C8BF-43B3-8841-620E74E04C44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85FAA26E-53FB-4282-AFCF-7A60E5C13A64}" type="sibTrans" cxnId="{C928D6ED-C8BF-43B3-8841-620E74E04C44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F6A022BF-8580-4B69-A6BC-FC3827144299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主詞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gm:t>
    </dgm:pt>
    <dgm:pt modelId="{A683E0A7-3853-419F-9157-7D8A781CFF63}" type="parTrans" cxnId="{C92B6FA8-9C34-4BC2-943D-FBCF515C0CFB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EB25BAB9-DEE5-46B8-A5A3-5F3755FE8654}" type="sibTrans" cxnId="{C92B6FA8-9C34-4BC2-943D-FBCF515C0CFB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041A7073-3911-4BA7-8079-C2863C9758B7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從我到耶和華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gm:t>
    </dgm:pt>
    <dgm:pt modelId="{695A9667-2286-4696-BBB0-90D4966500F7}" type="parTrans" cxnId="{A885F5E0-BF5A-40FE-8911-9375683E14D9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22187BE6-96FD-45B2-8A05-99E1E4DF67AF}" type="sibTrans" cxnId="{A885F5E0-BF5A-40FE-8911-9375683E14D9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164EC93D-47C9-47CC-BA6F-9845612D9F16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從幫助到保護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gm:t>
    </dgm:pt>
    <dgm:pt modelId="{CC96A976-C828-4C20-8900-4779E1DBD519}" type="parTrans" cxnId="{29066D82-FF7B-45AE-8A9F-B68FECC20EB8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8B21CF54-258E-41A6-9C1E-0C9522814BD9}" type="sibTrans" cxnId="{29066D82-FF7B-45AE-8A9F-B68FECC20EB8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16CCF7DC-3A93-4FC2-A889-475D565D1704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部位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gm:t>
    </dgm:pt>
    <dgm:pt modelId="{7ED46248-2531-4568-AE56-C57CD3114403}" type="parTrans" cxnId="{389CC097-6715-4087-810F-1694BD2E8CF8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15AB9305-9F4C-4655-93A3-1D9B37477558}" type="sibTrans" cxnId="{389CC097-6715-4087-810F-1694BD2E8CF8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8F6E5658-95E5-44A7-9812-C37EA86C312B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從眼腳手到性命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gm:t>
    </dgm:pt>
    <dgm:pt modelId="{9ECC20C4-FB7B-4DE3-BC0D-C25286D10E78}" type="parTrans" cxnId="{FA651C4E-7B31-4968-A6E4-68A51BF5C387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287E0873-31A7-4156-9536-89A9D82846EB}" type="sibTrans" cxnId="{FA651C4E-7B31-4968-A6E4-68A51BF5C387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61A9C2C5-43B5-4CCB-A877-03D7430192C8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動作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gm:t>
    </dgm:pt>
    <dgm:pt modelId="{58FA12B3-289F-48A7-964C-FF3DE5DADF96}" type="parTrans" cxnId="{C4A6B4DF-3AC4-4A4E-BB6D-9B0915D8AA5B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D1C3A7CC-EDBD-4F06-8E07-26AC8F83D770}" type="sibTrans" cxnId="{C4A6B4DF-3AC4-4A4E-BB6D-9B0915D8AA5B}">
      <dgm:prSet/>
      <dgm:spPr/>
      <dgm:t>
        <a:bodyPr/>
        <a:lstStyle/>
        <a:p>
          <a:endParaRPr lang="zh-TW" altLang="en-US" b="1">
            <a:latin typeface="+mn-lt"/>
            <a:ea typeface="微軟正黑體" panose="020B0604030504040204" pitchFamily="34" charset="-120"/>
          </a:endParaRPr>
        </a:p>
      </dgm:t>
    </dgm:pt>
    <dgm:pt modelId="{7B297A10-68EE-4A4C-A1CB-1FDCD17591B1}" type="pres">
      <dgm:prSet presAssocID="{6CCBC5D6-EB40-4990-A862-90F17341469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58420DA-1354-4525-9E4B-BDA3EB1A5515}" type="pres">
      <dgm:prSet presAssocID="{149F68E7-30E1-4E7E-A815-BEA0F316F94C}" presName="vertOne" presStyleCnt="0"/>
      <dgm:spPr/>
    </dgm:pt>
    <dgm:pt modelId="{E4A1C99C-5915-4DFB-9147-AB0724BBF1DC}" type="pres">
      <dgm:prSet presAssocID="{149F68E7-30E1-4E7E-A815-BEA0F316F94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EAFF316-DEC0-45CA-B680-CFE957F919C9}" type="pres">
      <dgm:prSet presAssocID="{149F68E7-30E1-4E7E-A815-BEA0F316F94C}" presName="parTransOne" presStyleCnt="0"/>
      <dgm:spPr/>
    </dgm:pt>
    <dgm:pt modelId="{3263900C-82B0-4194-813D-A6EDB04237C5}" type="pres">
      <dgm:prSet presAssocID="{149F68E7-30E1-4E7E-A815-BEA0F316F94C}" presName="horzOne" presStyleCnt="0"/>
      <dgm:spPr/>
    </dgm:pt>
    <dgm:pt modelId="{216B7DE2-132F-4CED-9741-3063C41CE9B4}" type="pres">
      <dgm:prSet presAssocID="{F6A022BF-8580-4B69-A6BC-FC3827144299}" presName="vertTwo" presStyleCnt="0"/>
      <dgm:spPr/>
    </dgm:pt>
    <dgm:pt modelId="{C76EFB1A-A9C6-45FA-A00A-B14369E69730}" type="pres">
      <dgm:prSet presAssocID="{F6A022BF-8580-4B69-A6BC-FC3827144299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A892528-9619-4D20-8793-DF0F2171C245}" type="pres">
      <dgm:prSet presAssocID="{F6A022BF-8580-4B69-A6BC-FC3827144299}" presName="parTransTwo" presStyleCnt="0"/>
      <dgm:spPr/>
    </dgm:pt>
    <dgm:pt modelId="{B5AB5C87-5C80-4204-AF42-938DC3D2D6AE}" type="pres">
      <dgm:prSet presAssocID="{F6A022BF-8580-4B69-A6BC-FC3827144299}" presName="horzTwo" presStyleCnt="0"/>
      <dgm:spPr/>
    </dgm:pt>
    <dgm:pt modelId="{1BC4F635-D20E-4E28-808C-EB1E52F3F570}" type="pres">
      <dgm:prSet presAssocID="{041A7073-3911-4BA7-8079-C2863C9758B7}" presName="vertThree" presStyleCnt="0"/>
      <dgm:spPr/>
    </dgm:pt>
    <dgm:pt modelId="{2B9FF5C3-E0B6-42C4-BBA1-C0B9FF7C1F44}" type="pres">
      <dgm:prSet presAssocID="{041A7073-3911-4BA7-8079-C2863C9758B7}" presName="txThree" presStyleLbl="node3" presStyleIdx="0" presStyleCnt="3">
        <dgm:presLayoutVars>
          <dgm:chPref val="3"/>
        </dgm:presLayoutVars>
      </dgm:prSet>
      <dgm:spPr/>
    </dgm:pt>
    <dgm:pt modelId="{4E862F10-B5F5-4569-90C4-A496D75893C2}" type="pres">
      <dgm:prSet presAssocID="{041A7073-3911-4BA7-8079-C2863C9758B7}" presName="horzThree" presStyleCnt="0"/>
      <dgm:spPr/>
    </dgm:pt>
    <dgm:pt modelId="{2532F4C6-C772-4E69-AD5C-0E21C26933AC}" type="pres">
      <dgm:prSet presAssocID="{EB25BAB9-DEE5-46B8-A5A3-5F3755FE8654}" presName="sibSpaceTwo" presStyleCnt="0"/>
      <dgm:spPr/>
    </dgm:pt>
    <dgm:pt modelId="{3786ED95-9311-4B08-96F5-5988DE3848E1}" type="pres">
      <dgm:prSet presAssocID="{61A9C2C5-43B5-4CCB-A877-03D7430192C8}" presName="vertTwo" presStyleCnt="0"/>
      <dgm:spPr/>
    </dgm:pt>
    <dgm:pt modelId="{081C0F69-B28C-4AAA-9134-4AD68B7A4CB6}" type="pres">
      <dgm:prSet presAssocID="{61A9C2C5-43B5-4CCB-A877-03D7430192C8}" presName="txTwo" presStyleLbl="node2" presStyleIdx="1" presStyleCnt="3">
        <dgm:presLayoutVars>
          <dgm:chPref val="3"/>
        </dgm:presLayoutVars>
      </dgm:prSet>
      <dgm:spPr/>
    </dgm:pt>
    <dgm:pt modelId="{5FB3934C-6387-4FC6-8636-7F95A62B650A}" type="pres">
      <dgm:prSet presAssocID="{61A9C2C5-43B5-4CCB-A877-03D7430192C8}" presName="parTransTwo" presStyleCnt="0"/>
      <dgm:spPr/>
    </dgm:pt>
    <dgm:pt modelId="{E3E2EBFE-34DC-4582-9D75-E410C63923B4}" type="pres">
      <dgm:prSet presAssocID="{61A9C2C5-43B5-4CCB-A877-03D7430192C8}" presName="horzTwo" presStyleCnt="0"/>
      <dgm:spPr/>
    </dgm:pt>
    <dgm:pt modelId="{5654C44C-3CDC-40FF-9ABD-FA048E830040}" type="pres">
      <dgm:prSet presAssocID="{164EC93D-47C9-47CC-BA6F-9845612D9F16}" presName="vertThree" presStyleCnt="0"/>
      <dgm:spPr/>
    </dgm:pt>
    <dgm:pt modelId="{84C4A9C1-E3E2-43BB-831B-7CC26F58C98E}" type="pres">
      <dgm:prSet presAssocID="{164EC93D-47C9-47CC-BA6F-9845612D9F16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7F5E2E8-1525-446A-AACD-182EA7594F85}" type="pres">
      <dgm:prSet presAssocID="{164EC93D-47C9-47CC-BA6F-9845612D9F16}" presName="horzThree" presStyleCnt="0"/>
      <dgm:spPr/>
    </dgm:pt>
    <dgm:pt modelId="{2151E4BC-B1AA-4BF6-8BDB-9068A003B91A}" type="pres">
      <dgm:prSet presAssocID="{D1C3A7CC-EDBD-4F06-8E07-26AC8F83D770}" presName="sibSpaceTwo" presStyleCnt="0"/>
      <dgm:spPr/>
    </dgm:pt>
    <dgm:pt modelId="{CBAB097D-6DCE-4A4A-AC13-8E186C850F25}" type="pres">
      <dgm:prSet presAssocID="{16CCF7DC-3A93-4FC2-A889-475D565D1704}" presName="vertTwo" presStyleCnt="0"/>
      <dgm:spPr/>
    </dgm:pt>
    <dgm:pt modelId="{C9E97BF1-B565-4633-AABD-5267AB2A1ED1}" type="pres">
      <dgm:prSet presAssocID="{16CCF7DC-3A93-4FC2-A889-475D565D1704}" presName="txTwo" presStyleLbl="node2" presStyleIdx="2" presStyleCnt="3">
        <dgm:presLayoutVars>
          <dgm:chPref val="3"/>
        </dgm:presLayoutVars>
      </dgm:prSet>
      <dgm:spPr/>
    </dgm:pt>
    <dgm:pt modelId="{E92F12B8-E897-4352-A5F5-F73AC545A8F7}" type="pres">
      <dgm:prSet presAssocID="{16CCF7DC-3A93-4FC2-A889-475D565D1704}" presName="parTransTwo" presStyleCnt="0"/>
      <dgm:spPr/>
    </dgm:pt>
    <dgm:pt modelId="{C96ADD1A-E4CC-432C-9ABC-223BED0BF689}" type="pres">
      <dgm:prSet presAssocID="{16CCF7DC-3A93-4FC2-A889-475D565D1704}" presName="horzTwo" presStyleCnt="0"/>
      <dgm:spPr/>
    </dgm:pt>
    <dgm:pt modelId="{CA64A93D-B0A7-40BA-A320-7CD2FEFE68A7}" type="pres">
      <dgm:prSet presAssocID="{8F6E5658-95E5-44A7-9812-C37EA86C312B}" presName="vertThree" presStyleCnt="0"/>
      <dgm:spPr/>
    </dgm:pt>
    <dgm:pt modelId="{9920600A-3603-435E-A81B-0EA479E4A017}" type="pres">
      <dgm:prSet presAssocID="{8F6E5658-95E5-44A7-9812-C37EA86C312B}" presName="txThree" presStyleLbl="node3" presStyleIdx="2" presStyleCnt="3" custScaleX="110000">
        <dgm:presLayoutVars>
          <dgm:chPref val="3"/>
        </dgm:presLayoutVars>
      </dgm:prSet>
      <dgm:spPr/>
    </dgm:pt>
    <dgm:pt modelId="{D856A901-A318-4625-BAF3-9C54A6D3A4C6}" type="pres">
      <dgm:prSet presAssocID="{8F6E5658-95E5-44A7-9812-C37EA86C312B}" presName="horzThree" presStyleCnt="0"/>
      <dgm:spPr/>
    </dgm:pt>
  </dgm:ptLst>
  <dgm:cxnLst>
    <dgm:cxn modelId="{29066D82-FF7B-45AE-8A9F-B68FECC20EB8}" srcId="{61A9C2C5-43B5-4CCB-A877-03D7430192C8}" destId="{164EC93D-47C9-47CC-BA6F-9845612D9F16}" srcOrd="0" destOrd="0" parTransId="{CC96A976-C828-4C20-8900-4779E1DBD519}" sibTransId="{8B21CF54-258E-41A6-9C1E-0C9522814BD9}"/>
    <dgm:cxn modelId="{389CC097-6715-4087-810F-1694BD2E8CF8}" srcId="{149F68E7-30E1-4E7E-A815-BEA0F316F94C}" destId="{16CCF7DC-3A93-4FC2-A889-475D565D1704}" srcOrd="2" destOrd="0" parTransId="{7ED46248-2531-4568-AE56-C57CD3114403}" sibTransId="{15AB9305-9F4C-4655-93A3-1D9B37477558}"/>
    <dgm:cxn modelId="{9198C3B3-0CEB-4037-AC7F-F07569F341D3}" type="presOf" srcId="{61A9C2C5-43B5-4CCB-A877-03D7430192C8}" destId="{081C0F69-B28C-4AAA-9134-4AD68B7A4CB6}" srcOrd="0" destOrd="0" presId="urn:microsoft.com/office/officeart/2005/8/layout/hierarchy4"/>
    <dgm:cxn modelId="{9643143C-AE0B-489D-8055-49BE7AAC4C30}" type="presOf" srcId="{149F68E7-30E1-4E7E-A815-BEA0F316F94C}" destId="{E4A1C99C-5915-4DFB-9147-AB0724BBF1DC}" srcOrd="0" destOrd="0" presId="urn:microsoft.com/office/officeart/2005/8/layout/hierarchy4"/>
    <dgm:cxn modelId="{5456763D-A723-4567-9604-1C807B6842C7}" type="presOf" srcId="{16CCF7DC-3A93-4FC2-A889-475D565D1704}" destId="{C9E97BF1-B565-4633-AABD-5267AB2A1ED1}" srcOrd="0" destOrd="0" presId="urn:microsoft.com/office/officeart/2005/8/layout/hierarchy4"/>
    <dgm:cxn modelId="{C62A3DDA-21C4-4B4F-B474-73F0B583DEB0}" type="presOf" srcId="{F6A022BF-8580-4B69-A6BC-FC3827144299}" destId="{C76EFB1A-A9C6-45FA-A00A-B14369E69730}" srcOrd="0" destOrd="0" presId="urn:microsoft.com/office/officeart/2005/8/layout/hierarchy4"/>
    <dgm:cxn modelId="{4F687248-3460-4E6A-AA02-4943B2D776BA}" type="presOf" srcId="{8F6E5658-95E5-44A7-9812-C37EA86C312B}" destId="{9920600A-3603-435E-A81B-0EA479E4A017}" srcOrd="0" destOrd="0" presId="urn:microsoft.com/office/officeart/2005/8/layout/hierarchy4"/>
    <dgm:cxn modelId="{519606A4-0460-491E-92A3-235323DBC582}" type="presOf" srcId="{164EC93D-47C9-47CC-BA6F-9845612D9F16}" destId="{84C4A9C1-E3E2-43BB-831B-7CC26F58C98E}" srcOrd="0" destOrd="0" presId="urn:microsoft.com/office/officeart/2005/8/layout/hierarchy4"/>
    <dgm:cxn modelId="{C928D6ED-C8BF-43B3-8841-620E74E04C44}" srcId="{6CCBC5D6-EB40-4990-A862-90F173414698}" destId="{149F68E7-30E1-4E7E-A815-BEA0F316F94C}" srcOrd="0" destOrd="0" parTransId="{8FBE42D1-C716-4BFE-9B15-34C53FACE277}" sibTransId="{85FAA26E-53FB-4282-AFCF-7A60E5C13A64}"/>
    <dgm:cxn modelId="{C92B6FA8-9C34-4BC2-943D-FBCF515C0CFB}" srcId="{149F68E7-30E1-4E7E-A815-BEA0F316F94C}" destId="{F6A022BF-8580-4B69-A6BC-FC3827144299}" srcOrd="0" destOrd="0" parTransId="{A683E0A7-3853-419F-9157-7D8A781CFF63}" sibTransId="{EB25BAB9-DEE5-46B8-A5A3-5F3755FE8654}"/>
    <dgm:cxn modelId="{A885F5E0-BF5A-40FE-8911-9375683E14D9}" srcId="{F6A022BF-8580-4B69-A6BC-FC3827144299}" destId="{041A7073-3911-4BA7-8079-C2863C9758B7}" srcOrd="0" destOrd="0" parTransId="{695A9667-2286-4696-BBB0-90D4966500F7}" sibTransId="{22187BE6-96FD-45B2-8A05-99E1E4DF67AF}"/>
    <dgm:cxn modelId="{DAF512CA-FB08-4B8D-B462-1572D616A0E8}" type="presOf" srcId="{041A7073-3911-4BA7-8079-C2863C9758B7}" destId="{2B9FF5C3-E0B6-42C4-BBA1-C0B9FF7C1F44}" srcOrd="0" destOrd="0" presId="urn:microsoft.com/office/officeart/2005/8/layout/hierarchy4"/>
    <dgm:cxn modelId="{84852894-0793-408B-A031-842B5D87CF7F}" type="presOf" srcId="{6CCBC5D6-EB40-4990-A862-90F173414698}" destId="{7B297A10-68EE-4A4C-A1CB-1FDCD17591B1}" srcOrd="0" destOrd="0" presId="urn:microsoft.com/office/officeart/2005/8/layout/hierarchy4"/>
    <dgm:cxn modelId="{C4A6B4DF-3AC4-4A4E-BB6D-9B0915D8AA5B}" srcId="{149F68E7-30E1-4E7E-A815-BEA0F316F94C}" destId="{61A9C2C5-43B5-4CCB-A877-03D7430192C8}" srcOrd="1" destOrd="0" parTransId="{58FA12B3-289F-48A7-964C-FF3DE5DADF96}" sibTransId="{D1C3A7CC-EDBD-4F06-8E07-26AC8F83D770}"/>
    <dgm:cxn modelId="{FA651C4E-7B31-4968-A6E4-68A51BF5C387}" srcId="{16CCF7DC-3A93-4FC2-A889-475D565D1704}" destId="{8F6E5658-95E5-44A7-9812-C37EA86C312B}" srcOrd="0" destOrd="0" parTransId="{9ECC20C4-FB7B-4DE3-BC0D-C25286D10E78}" sibTransId="{287E0873-31A7-4156-9536-89A9D82846EB}"/>
    <dgm:cxn modelId="{220C3C09-F9E8-4B6B-B345-7977BDB0F645}" type="presParOf" srcId="{7B297A10-68EE-4A4C-A1CB-1FDCD17591B1}" destId="{D58420DA-1354-4525-9E4B-BDA3EB1A5515}" srcOrd="0" destOrd="0" presId="urn:microsoft.com/office/officeart/2005/8/layout/hierarchy4"/>
    <dgm:cxn modelId="{4972C502-BBAB-420D-90E1-16D50CE8DF45}" type="presParOf" srcId="{D58420DA-1354-4525-9E4B-BDA3EB1A5515}" destId="{E4A1C99C-5915-4DFB-9147-AB0724BBF1DC}" srcOrd="0" destOrd="0" presId="urn:microsoft.com/office/officeart/2005/8/layout/hierarchy4"/>
    <dgm:cxn modelId="{A489066A-F7AE-49F8-A584-930AB2399029}" type="presParOf" srcId="{D58420DA-1354-4525-9E4B-BDA3EB1A5515}" destId="{0EAFF316-DEC0-45CA-B680-CFE957F919C9}" srcOrd="1" destOrd="0" presId="urn:microsoft.com/office/officeart/2005/8/layout/hierarchy4"/>
    <dgm:cxn modelId="{0317CC0F-A68C-4DD5-BE46-6FD9ED1900DB}" type="presParOf" srcId="{D58420DA-1354-4525-9E4B-BDA3EB1A5515}" destId="{3263900C-82B0-4194-813D-A6EDB04237C5}" srcOrd="2" destOrd="0" presId="urn:microsoft.com/office/officeart/2005/8/layout/hierarchy4"/>
    <dgm:cxn modelId="{42E8E7BE-BDC2-4B70-BFB0-483DBE1A88D0}" type="presParOf" srcId="{3263900C-82B0-4194-813D-A6EDB04237C5}" destId="{216B7DE2-132F-4CED-9741-3063C41CE9B4}" srcOrd="0" destOrd="0" presId="urn:microsoft.com/office/officeart/2005/8/layout/hierarchy4"/>
    <dgm:cxn modelId="{05C88C5D-AAF8-4260-A0F8-54251B6F5092}" type="presParOf" srcId="{216B7DE2-132F-4CED-9741-3063C41CE9B4}" destId="{C76EFB1A-A9C6-45FA-A00A-B14369E69730}" srcOrd="0" destOrd="0" presId="urn:microsoft.com/office/officeart/2005/8/layout/hierarchy4"/>
    <dgm:cxn modelId="{2021E9A3-350F-48D4-8D85-C852DF5546B7}" type="presParOf" srcId="{216B7DE2-132F-4CED-9741-3063C41CE9B4}" destId="{4A892528-9619-4D20-8793-DF0F2171C245}" srcOrd="1" destOrd="0" presId="urn:microsoft.com/office/officeart/2005/8/layout/hierarchy4"/>
    <dgm:cxn modelId="{81DA1D2A-5B70-4A73-B709-C5A756F129E4}" type="presParOf" srcId="{216B7DE2-132F-4CED-9741-3063C41CE9B4}" destId="{B5AB5C87-5C80-4204-AF42-938DC3D2D6AE}" srcOrd="2" destOrd="0" presId="urn:microsoft.com/office/officeart/2005/8/layout/hierarchy4"/>
    <dgm:cxn modelId="{0EEA8C68-4DEF-4F20-97F7-18DBE61EA55E}" type="presParOf" srcId="{B5AB5C87-5C80-4204-AF42-938DC3D2D6AE}" destId="{1BC4F635-D20E-4E28-808C-EB1E52F3F570}" srcOrd="0" destOrd="0" presId="urn:microsoft.com/office/officeart/2005/8/layout/hierarchy4"/>
    <dgm:cxn modelId="{96E1ED51-B369-4468-9865-36A7C7EC3DA8}" type="presParOf" srcId="{1BC4F635-D20E-4E28-808C-EB1E52F3F570}" destId="{2B9FF5C3-E0B6-42C4-BBA1-C0B9FF7C1F44}" srcOrd="0" destOrd="0" presId="urn:microsoft.com/office/officeart/2005/8/layout/hierarchy4"/>
    <dgm:cxn modelId="{303A4297-3D26-4B2E-AD31-9EB38FC565D8}" type="presParOf" srcId="{1BC4F635-D20E-4E28-808C-EB1E52F3F570}" destId="{4E862F10-B5F5-4569-90C4-A496D75893C2}" srcOrd="1" destOrd="0" presId="urn:microsoft.com/office/officeart/2005/8/layout/hierarchy4"/>
    <dgm:cxn modelId="{72135513-D210-4129-BCD0-51CFB3C7A728}" type="presParOf" srcId="{3263900C-82B0-4194-813D-A6EDB04237C5}" destId="{2532F4C6-C772-4E69-AD5C-0E21C26933AC}" srcOrd="1" destOrd="0" presId="urn:microsoft.com/office/officeart/2005/8/layout/hierarchy4"/>
    <dgm:cxn modelId="{CCD4A5DD-F1E7-4BF7-9261-FCC4BCAB6EE0}" type="presParOf" srcId="{3263900C-82B0-4194-813D-A6EDB04237C5}" destId="{3786ED95-9311-4B08-96F5-5988DE3848E1}" srcOrd="2" destOrd="0" presId="urn:microsoft.com/office/officeart/2005/8/layout/hierarchy4"/>
    <dgm:cxn modelId="{A5E69A92-A3E9-4F97-A32A-403F0D866B96}" type="presParOf" srcId="{3786ED95-9311-4B08-96F5-5988DE3848E1}" destId="{081C0F69-B28C-4AAA-9134-4AD68B7A4CB6}" srcOrd="0" destOrd="0" presId="urn:microsoft.com/office/officeart/2005/8/layout/hierarchy4"/>
    <dgm:cxn modelId="{5C835848-ED59-4249-8C85-193D4BFC012E}" type="presParOf" srcId="{3786ED95-9311-4B08-96F5-5988DE3848E1}" destId="{5FB3934C-6387-4FC6-8636-7F95A62B650A}" srcOrd="1" destOrd="0" presId="urn:microsoft.com/office/officeart/2005/8/layout/hierarchy4"/>
    <dgm:cxn modelId="{9A258A84-07A6-43F7-A8D9-65F12ACF59D6}" type="presParOf" srcId="{3786ED95-9311-4B08-96F5-5988DE3848E1}" destId="{E3E2EBFE-34DC-4582-9D75-E410C63923B4}" srcOrd="2" destOrd="0" presId="urn:microsoft.com/office/officeart/2005/8/layout/hierarchy4"/>
    <dgm:cxn modelId="{F1908072-DFFD-4AD3-B13F-0BA0E3283C76}" type="presParOf" srcId="{E3E2EBFE-34DC-4582-9D75-E410C63923B4}" destId="{5654C44C-3CDC-40FF-9ABD-FA048E830040}" srcOrd="0" destOrd="0" presId="urn:microsoft.com/office/officeart/2005/8/layout/hierarchy4"/>
    <dgm:cxn modelId="{DC75F2B3-99EE-4A3F-8F1C-A6B486F362FF}" type="presParOf" srcId="{5654C44C-3CDC-40FF-9ABD-FA048E830040}" destId="{84C4A9C1-E3E2-43BB-831B-7CC26F58C98E}" srcOrd="0" destOrd="0" presId="urn:microsoft.com/office/officeart/2005/8/layout/hierarchy4"/>
    <dgm:cxn modelId="{AF746E72-6FB7-477A-8D62-8D7BE79D1F92}" type="presParOf" srcId="{5654C44C-3CDC-40FF-9ABD-FA048E830040}" destId="{47F5E2E8-1525-446A-AACD-182EA7594F85}" srcOrd="1" destOrd="0" presId="urn:microsoft.com/office/officeart/2005/8/layout/hierarchy4"/>
    <dgm:cxn modelId="{FBD2C81D-D918-40FA-A16B-241607758E52}" type="presParOf" srcId="{3263900C-82B0-4194-813D-A6EDB04237C5}" destId="{2151E4BC-B1AA-4BF6-8BDB-9068A003B91A}" srcOrd="3" destOrd="0" presId="urn:microsoft.com/office/officeart/2005/8/layout/hierarchy4"/>
    <dgm:cxn modelId="{6E80F3EC-EAD9-4A95-8DEB-CE191AB8C14B}" type="presParOf" srcId="{3263900C-82B0-4194-813D-A6EDB04237C5}" destId="{CBAB097D-6DCE-4A4A-AC13-8E186C850F25}" srcOrd="4" destOrd="0" presId="urn:microsoft.com/office/officeart/2005/8/layout/hierarchy4"/>
    <dgm:cxn modelId="{2EC1D418-D9CF-4A66-9218-D6182FE6547D}" type="presParOf" srcId="{CBAB097D-6DCE-4A4A-AC13-8E186C850F25}" destId="{C9E97BF1-B565-4633-AABD-5267AB2A1ED1}" srcOrd="0" destOrd="0" presId="urn:microsoft.com/office/officeart/2005/8/layout/hierarchy4"/>
    <dgm:cxn modelId="{1A1A8106-5857-47CD-A634-BD296D106248}" type="presParOf" srcId="{CBAB097D-6DCE-4A4A-AC13-8E186C850F25}" destId="{E92F12B8-E897-4352-A5F5-F73AC545A8F7}" srcOrd="1" destOrd="0" presId="urn:microsoft.com/office/officeart/2005/8/layout/hierarchy4"/>
    <dgm:cxn modelId="{7017BFDF-6CD8-49E3-97E3-011B8875859F}" type="presParOf" srcId="{CBAB097D-6DCE-4A4A-AC13-8E186C850F25}" destId="{C96ADD1A-E4CC-432C-9ABC-223BED0BF689}" srcOrd="2" destOrd="0" presId="urn:microsoft.com/office/officeart/2005/8/layout/hierarchy4"/>
    <dgm:cxn modelId="{16C3205C-D449-484B-8CEE-D2C52EF0D7C4}" type="presParOf" srcId="{C96ADD1A-E4CC-432C-9ABC-223BED0BF689}" destId="{CA64A93D-B0A7-40BA-A320-7CD2FEFE68A7}" srcOrd="0" destOrd="0" presId="urn:microsoft.com/office/officeart/2005/8/layout/hierarchy4"/>
    <dgm:cxn modelId="{1AD8F685-B26B-403A-9414-93BB08C37527}" type="presParOf" srcId="{CA64A93D-B0A7-40BA-A320-7CD2FEFE68A7}" destId="{9920600A-3603-435E-A81B-0EA479E4A017}" srcOrd="0" destOrd="0" presId="urn:microsoft.com/office/officeart/2005/8/layout/hierarchy4"/>
    <dgm:cxn modelId="{3904BA07-E1BD-4F42-BBDC-507B8DA6A85D}" type="presParOf" srcId="{CA64A93D-B0A7-40BA-A320-7CD2FEFE68A7}" destId="{D856A901-A318-4625-BAF3-9C54A6D3A4C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4F0E13-B13B-4A2D-A270-A85101F408D6}" type="doc">
      <dgm:prSet loTypeId="urn:microsoft.com/office/officeart/2005/8/layout/v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9EC6D481-9A70-45F4-8708-05B0555FB3C0}">
      <dgm:prSet phldrT="[文字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1E3E7280-002F-49A0-8970-4866508D28E6}" type="par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5182BE86-8AC2-420E-A69C-9557A2C9B870}" type="sib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B82220E-BDBD-4452-9360-2064CF8E7C38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C86084E-08CB-4E3C-B4A2-E0D5B8FC3CE9}" type="par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11A2F9E-4978-467C-A71A-E94D3D252A87}" type="sib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D3818B1-629C-49D1-903A-5A9EF882D10D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D5EA93D-E35E-4A24-ACB4-92F669730F25}" type="par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0437DAE-4124-4E0A-A83E-B38177833096}" type="sib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AF4704-A148-446B-A608-324CB2B012B1}">
      <dgm:prSet phldrT="[文字]"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1D87D33-45F7-437A-9EA9-2CE7BD3524A6}" type="par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E7B5ADD-D73C-401F-AC67-4B812769AF4C}" type="sib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B8A7E01-0DFA-4C20-AAC0-21157B5836C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3D32A2-433D-44B6-8B5E-8F4C514F8164}" type="par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97E55A0-3939-48A4-8CD2-A4E111E5FBB1}" type="sib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9A54908D-2EFA-4661-82BE-E4058C366D9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2AB3397-78E8-4BDB-94F0-4F87719A3AE2}" type="par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8DF0A95D-96F3-4B58-88AB-0A8222D21C21}" type="sib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F3CC3913-113B-434A-A77A-3DF1991553AF}" type="pres">
      <dgm:prSet presAssocID="{8C4F0E13-B13B-4A2D-A270-A85101F408D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E4FAFFE-7C14-4650-ACDF-6DDC0A9B360A}" type="pres">
      <dgm:prSet presAssocID="{9EC6D481-9A70-45F4-8708-05B0555FB3C0}" presName="linNode" presStyleCnt="0"/>
      <dgm:spPr/>
      <dgm:t>
        <a:bodyPr/>
        <a:lstStyle/>
        <a:p>
          <a:endParaRPr lang="zh-TW" altLang="en-US"/>
        </a:p>
      </dgm:t>
    </dgm:pt>
    <dgm:pt modelId="{111CEA12-6F51-444D-93DC-747C8F2A979E}" type="pres">
      <dgm:prSet presAssocID="{9EC6D481-9A70-45F4-8708-05B0555FB3C0}" presName="parentShp" presStyleLbl="node1" presStyleIdx="0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2DCDDB-DF56-426F-B1C6-61C9B9781BC2}" type="pres">
      <dgm:prSet presAssocID="{9EC6D481-9A70-45F4-8708-05B0555FB3C0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76B3C6-EA4A-4ECA-B295-F4EB4164475F}" type="pres">
      <dgm:prSet presAssocID="{5182BE86-8AC2-420E-A69C-9557A2C9B870}" presName="spacing" presStyleCnt="0"/>
      <dgm:spPr/>
      <dgm:t>
        <a:bodyPr/>
        <a:lstStyle/>
        <a:p>
          <a:endParaRPr lang="zh-TW" altLang="en-US"/>
        </a:p>
      </dgm:t>
    </dgm:pt>
    <dgm:pt modelId="{CBAF264B-EC9E-4AD7-9D22-77572AB10B00}" type="pres">
      <dgm:prSet presAssocID="{CB82220E-BDBD-4452-9360-2064CF8E7C38}" presName="linNode" presStyleCnt="0"/>
      <dgm:spPr/>
      <dgm:t>
        <a:bodyPr/>
        <a:lstStyle/>
        <a:p>
          <a:endParaRPr lang="zh-TW" altLang="en-US"/>
        </a:p>
      </dgm:t>
    </dgm:pt>
    <dgm:pt modelId="{A083B540-5544-4B9A-B301-64560EEBE054}" type="pres">
      <dgm:prSet presAssocID="{CB82220E-BDBD-4452-9360-2064CF8E7C38}" presName="parentShp" presStyleLbl="node1" presStyleIdx="1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3CE602-131C-4B58-AFA7-557DCDEEE320}" type="pres">
      <dgm:prSet presAssocID="{CB82220E-BDBD-4452-9360-2064CF8E7C3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41F840-4B47-4E26-94BA-FB39CA12AAC2}" type="pres">
      <dgm:prSet presAssocID="{B11A2F9E-4978-467C-A71A-E94D3D252A87}" presName="spacing" presStyleCnt="0"/>
      <dgm:spPr/>
      <dgm:t>
        <a:bodyPr/>
        <a:lstStyle/>
        <a:p>
          <a:endParaRPr lang="zh-TW" altLang="en-US"/>
        </a:p>
      </dgm:t>
    </dgm:pt>
    <dgm:pt modelId="{71BE4700-51A4-49CC-ABEC-E51053318A26}" type="pres">
      <dgm:prSet presAssocID="{4D3818B1-629C-49D1-903A-5A9EF882D10D}" presName="linNode" presStyleCnt="0"/>
      <dgm:spPr/>
      <dgm:t>
        <a:bodyPr/>
        <a:lstStyle/>
        <a:p>
          <a:endParaRPr lang="zh-TW" altLang="en-US"/>
        </a:p>
      </dgm:t>
    </dgm:pt>
    <dgm:pt modelId="{9CAE9DB0-E21C-473C-A88E-06BDE0E25A83}" type="pres">
      <dgm:prSet presAssocID="{4D3818B1-629C-49D1-903A-5A9EF882D10D}" presName="parentShp" presStyleLbl="node1" presStyleIdx="2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23EDFE-9EF0-41BE-B6F4-0B5862BD57A8}" type="pres">
      <dgm:prSet presAssocID="{4D3818B1-629C-49D1-903A-5A9EF882D10D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F36798E-487C-4FB1-8759-2DE43E6E7F76}" srcId="{8C4F0E13-B13B-4A2D-A270-A85101F408D6}" destId="{9EC6D481-9A70-45F4-8708-05B0555FB3C0}" srcOrd="0" destOrd="0" parTransId="{1E3E7280-002F-49A0-8970-4866508D28E6}" sibTransId="{5182BE86-8AC2-420E-A69C-9557A2C9B870}"/>
    <dgm:cxn modelId="{417FF57C-2D9F-4FCE-B6F9-DC74CE8EE159}" type="presOf" srcId="{DB8A7E01-0DFA-4C20-AAC0-21157B5836CF}" destId="{843CE602-131C-4B58-AFA7-557DCDEEE320}" srcOrd="0" destOrd="0" presId="urn:microsoft.com/office/officeart/2005/8/layout/vList6"/>
    <dgm:cxn modelId="{0B3778CF-3A84-4FEB-8F0D-77C415551670}" srcId="{4D3818B1-629C-49D1-903A-5A9EF882D10D}" destId="{9A54908D-2EFA-4661-82BE-E4058C366D9F}" srcOrd="0" destOrd="0" parTransId="{B2AB3397-78E8-4BDB-94F0-4F87719A3AE2}" sibTransId="{8DF0A95D-96F3-4B58-88AB-0A8222D21C21}"/>
    <dgm:cxn modelId="{110F496D-C2BA-4D61-8CF1-0092E46F5A48}" srcId="{8C4F0E13-B13B-4A2D-A270-A85101F408D6}" destId="{4D3818B1-629C-49D1-903A-5A9EF882D10D}" srcOrd="2" destOrd="0" parTransId="{DD5EA93D-E35E-4A24-ACB4-92F669730F25}" sibTransId="{D0437DAE-4124-4E0A-A83E-B38177833096}"/>
    <dgm:cxn modelId="{E8DB3E86-2601-43F3-8416-52E0AA8D305C}" type="presOf" srcId="{4D3818B1-629C-49D1-903A-5A9EF882D10D}" destId="{9CAE9DB0-E21C-473C-A88E-06BDE0E25A83}" srcOrd="0" destOrd="0" presId="urn:microsoft.com/office/officeart/2005/8/layout/vList6"/>
    <dgm:cxn modelId="{9553D5BD-147B-4F16-B0E6-6B6E3932E090}" srcId="{CB82220E-BDBD-4452-9360-2064CF8E7C38}" destId="{DB8A7E01-0DFA-4C20-AAC0-21157B5836CF}" srcOrd="0" destOrd="0" parTransId="{073D32A2-433D-44B6-8B5E-8F4C514F8164}" sibTransId="{C97E55A0-3939-48A4-8CD2-A4E111E5FBB1}"/>
    <dgm:cxn modelId="{323A3EB9-B335-4913-A152-13C0C85F0C36}" type="presOf" srcId="{07AF4704-A148-446B-A608-324CB2B012B1}" destId="{F62DCDDB-DF56-426F-B1C6-61C9B9781BC2}" srcOrd="0" destOrd="0" presId="urn:microsoft.com/office/officeart/2005/8/layout/vList6"/>
    <dgm:cxn modelId="{7A84274D-DE04-42B7-9748-F27080D3699B}" type="presOf" srcId="{CB82220E-BDBD-4452-9360-2064CF8E7C38}" destId="{A083B540-5544-4B9A-B301-64560EEBE054}" srcOrd="0" destOrd="0" presId="urn:microsoft.com/office/officeart/2005/8/layout/vList6"/>
    <dgm:cxn modelId="{F56D74EA-6DAE-4332-AC52-DB9DF6D76E56}" type="presOf" srcId="{9A54908D-2EFA-4661-82BE-E4058C366D9F}" destId="{D923EDFE-9EF0-41BE-B6F4-0B5862BD57A8}" srcOrd="0" destOrd="0" presId="urn:microsoft.com/office/officeart/2005/8/layout/vList6"/>
    <dgm:cxn modelId="{9F064F65-0CBB-4FC7-818B-3AB990453801}" type="presOf" srcId="{8C4F0E13-B13B-4A2D-A270-A85101F408D6}" destId="{F3CC3913-113B-434A-A77A-3DF1991553AF}" srcOrd="0" destOrd="0" presId="urn:microsoft.com/office/officeart/2005/8/layout/vList6"/>
    <dgm:cxn modelId="{76184CAC-072B-4938-BAF2-76E913F4D02B}" srcId="{9EC6D481-9A70-45F4-8708-05B0555FB3C0}" destId="{07AF4704-A148-446B-A608-324CB2B012B1}" srcOrd="0" destOrd="0" parTransId="{01D87D33-45F7-437A-9EA9-2CE7BD3524A6}" sibTransId="{4E7B5ADD-D73C-401F-AC67-4B812769AF4C}"/>
    <dgm:cxn modelId="{CB17DFA1-08A0-4CD0-8EDA-34E097952B0B}" type="presOf" srcId="{9EC6D481-9A70-45F4-8708-05B0555FB3C0}" destId="{111CEA12-6F51-444D-93DC-747C8F2A979E}" srcOrd="0" destOrd="0" presId="urn:microsoft.com/office/officeart/2005/8/layout/vList6"/>
    <dgm:cxn modelId="{4B260B4C-6CE1-4233-B968-37106D915EA6}" srcId="{8C4F0E13-B13B-4A2D-A270-A85101F408D6}" destId="{CB82220E-BDBD-4452-9360-2064CF8E7C38}" srcOrd="1" destOrd="0" parTransId="{BC86084E-08CB-4E3C-B4A2-E0D5B8FC3CE9}" sibTransId="{B11A2F9E-4978-467C-A71A-E94D3D252A87}"/>
    <dgm:cxn modelId="{4CBD9499-73A4-4019-997D-CAE8F84B4D6F}" type="presParOf" srcId="{F3CC3913-113B-434A-A77A-3DF1991553AF}" destId="{0E4FAFFE-7C14-4650-ACDF-6DDC0A9B360A}" srcOrd="0" destOrd="0" presId="urn:microsoft.com/office/officeart/2005/8/layout/vList6"/>
    <dgm:cxn modelId="{6C1383ED-AD7B-4426-981B-6959DE754613}" type="presParOf" srcId="{0E4FAFFE-7C14-4650-ACDF-6DDC0A9B360A}" destId="{111CEA12-6F51-444D-93DC-747C8F2A979E}" srcOrd="0" destOrd="0" presId="urn:microsoft.com/office/officeart/2005/8/layout/vList6"/>
    <dgm:cxn modelId="{BED70914-0607-4BF6-8B82-B447CA3E95DD}" type="presParOf" srcId="{0E4FAFFE-7C14-4650-ACDF-6DDC0A9B360A}" destId="{F62DCDDB-DF56-426F-B1C6-61C9B9781BC2}" srcOrd="1" destOrd="0" presId="urn:microsoft.com/office/officeart/2005/8/layout/vList6"/>
    <dgm:cxn modelId="{19347FFD-A2F0-42B4-AC9C-DAD5A90C130F}" type="presParOf" srcId="{F3CC3913-113B-434A-A77A-3DF1991553AF}" destId="{2E76B3C6-EA4A-4ECA-B295-F4EB4164475F}" srcOrd="1" destOrd="0" presId="urn:microsoft.com/office/officeart/2005/8/layout/vList6"/>
    <dgm:cxn modelId="{D78ADED6-FD65-45C1-BC93-95D7ED14E4CC}" type="presParOf" srcId="{F3CC3913-113B-434A-A77A-3DF1991553AF}" destId="{CBAF264B-EC9E-4AD7-9D22-77572AB10B00}" srcOrd="2" destOrd="0" presId="urn:microsoft.com/office/officeart/2005/8/layout/vList6"/>
    <dgm:cxn modelId="{71E975B2-8C47-43BC-B69C-7DFA85D88C02}" type="presParOf" srcId="{CBAF264B-EC9E-4AD7-9D22-77572AB10B00}" destId="{A083B540-5544-4B9A-B301-64560EEBE054}" srcOrd="0" destOrd="0" presId="urn:microsoft.com/office/officeart/2005/8/layout/vList6"/>
    <dgm:cxn modelId="{4AC0C4B6-468E-46EF-9D93-E2D41E05A5B2}" type="presParOf" srcId="{CBAF264B-EC9E-4AD7-9D22-77572AB10B00}" destId="{843CE602-131C-4B58-AFA7-557DCDEEE320}" srcOrd="1" destOrd="0" presId="urn:microsoft.com/office/officeart/2005/8/layout/vList6"/>
    <dgm:cxn modelId="{03BDE9C7-2A74-49CB-B1DC-3FA1D277CD65}" type="presParOf" srcId="{F3CC3913-113B-434A-A77A-3DF1991553AF}" destId="{5E41F840-4B47-4E26-94BA-FB39CA12AAC2}" srcOrd="3" destOrd="0" presId="urn:microsoft.com/office/officeart/2005/8/layout/vList6"/>
    <dgm:cxn modelId="{B014CC6D-34DF-40D9-8192-EB40450DA1D7}" type="presParOf" srcId="{F3CC3913-113B-434A-A77A-3DF1991553AF}" destId="{71BE4700-51A4-49CC-ABEC-E51053318A26}" srcOrd="4" destOrd="0" presId="urn:microsoft.com/office/officeart/2005/8/layout/vList6"/>
    <dgm:cxn modelId="{68285140-5977-462C-83A0-572FC10B1BF8}" type="presParOf" srcId="{71BE4700-51A4-49CC-ABEC-E51053318A26}" destId="{9CAE9DB0-E21C-473C-A88E-06BDE0E25A83}" srcOrd="0" destOrd="0" presId="urn:microsoft.com/office/officeart/2005/8/layout/vList6"/>
    <dgm:cxn modelId="{1E27933C-3730-4F67-8F30-58F524A7E9E2}" type="presParOf" srcId="{71BE4700-51A4-49CC-ABEC-E51053318A26}" destId="{D923EDFE-9EF0-41BE-B6F4-0B5862BD57A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4F0E13-B13B-4A2D-A270-A85101F408D6}" type="doc">
      <dgm:prSet loTypeId="urn:microsoft.com/office/officeart/2005/8/layout/v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9EC6D481-9A70-45F4-8708-05B0555FB3C0}">
      <dgm:prSet phldrT="[文字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1E3E7280-002F-49A0-8970-4866508D28E6}" type="par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5182BE86-8AC2-420E-A69C-9557A2C9B870}" type="sib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B82220E-BDBD-4452-9360-2064CF8E7C38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C86084E-08CB-4E3C-B4A2-E0D5B8FC3CE9}" type="par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11A2F9E-4978-467C-A71A-E94D3D252A87}" type="sib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D3818B1-629C-49D1-903A-5A9EF882D10D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D5EA93D-E35E-4A24-ACB4-92F669730F25}" type="par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0437DAE-4124-4E0A-A83E-B38177833096}" type="sib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AF4704-A148-446B-A608-324CB2B012B1}">
      <dgm:prSet phldrT="[文字]"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1D87D33-45F7-437A-9EA9-2CE7BD3524A6}" type="par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E7B5ADD-D73C-401F-AC67-4B812769AF4C}" type="sib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B8A7E01-0DFA-4C20-AAC0-21157B5836C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3D32A2-433D-44B6-8B5E-8F4C514F8164}" type="par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97E55A0-3939-48A4-8CD2-A4E111E5FBB1}" type="sib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9A54908D-2EFA-4661-82BE-E4058C366D9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2AB3397-78E8-4BDB-94F0-4F87719A3AE2}" type="par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8DF0A95D-96F3-4B58-88AB-0A8222D21C21}" type="sib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F3CC3913-113B-434A-A77A-3DF1991553AF}" type="pres">
      <dgm:prSet presAssocID="{8C4F0E13-B13B-4A2D-A270-A85101F408D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E4FAFFE-7C14-4650-ACDF-6DDC0A9B360A}" type="pres">
      <dgm:prSet presAssocID="{9EC6D481-9A70-45F4-8708-05B0555FB3C0}" presName="linNode" presStyleCnt="0"/>
      <dgm:spPr/>
      <dgm:t>
        <a:bodyPr/>
        <a:lstStyle/>
        <a:p>
          <a:endParaRPr lang="zh-TW" altLang="en-US"/>
        </a:p>
      </dgm:t>
    </dgm:pt>
    <dgm:pt modelId="{111CEA12-6F51-444D-93DC-747C8F2A979E}" type="pres">
      <dgm:prSet presAssocID="{9EC6D481-9A70-45F4-8708-05B0555FB3C0}" presName="parentShp" presStyleLbl="node1" presStyleIdx="0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2DCDDB-DF56-426F-B1C6-61C9B9781BC2}" type="pres">
      <dgm:prSet presAssocID="{9EC6D481-9A70-45F4-8708-05B0555FB3C0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76B3C6-EA4A-4ECA-B295-F4EB4164475F}" type="pres">
      <dgm:prSet presAssocID="{5182BE86-8AC2-420E-A69C-9557A2C9B870}" presName="spacing" presStyleCnt="0"/>
      <dgm:spPr/>
      <dgm:t>
        <a:bodyPr/>
        <a:lstStyle/>
        <a:p>
          <a:endParaRPr lang="zh-TW" altLang="en-US"/>
        </a:p>
      </dgm:t>
    </dgm:pt>
    <dgm:pt modelId="{CBAF264B-EC9E-4AD7-9D22-77572AB10B00}" type="pres">
      <dgm:prSet presAssocID="{CB82220E-BDBD-4452-9360-2064CF8E7C38}" presName="linNode" presStyleCnt="0"/>
      <dgm:spPr/>
      <dgm:t>
        <a:bodyPr/>
        <a:lstStyle/>
        <a:p>
          <a:endParaRPr lang="zh-TW" altLang="en-US"/>
        </a:p>
      </dgm:t>
    </dgm:pt>
    <dgm:pt modelId="{A083B540-5544-4B9A-B301-64560EEBE054}" type="pres">
      <dgm:prSet presAssocID="{CB82220E-BDBD-4452-9360-2064CF8E7C38}" presName="parentShp" presStyleLbl="node1" presStyleIdx="1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3CE602-131C-4B58-AFA7-557DCDEEE320}" type="pres">
      <dgm:prSet presAssocID="{CB82220E-BDBD-4452-9360-2064CF8E7C3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41F840-4B47-4E26-94BA-FB39CA12AAC2}" type="pres">
      <dgm:prSet presAssocID="{B11A2F9E-4978-467C-A71A-E94D3D252A87}" presName="spacing" presStyleCnt="0"/>
      <dgm:spPr/>
      <dgm:t>
        <a:bodyPr/>
        <a:lstStyle/>
        <a:p>
          <a:endParaRPr lang="zh-TW" altLang="en-US"/>
        </a:p>
      </dgm:t>
    </dgm:pt>
    <dgm:pt modelId="{71BE4700-51A4-49CC-ABEC-E51053318A26}" type="pres">
      <dgm:prSet presAssocID="{4D3818B1-629C-49D1-903A-5A9EF882D10D}" presName="linNode" presStyleCnt="0"/>
      <dgm:spPr/>
      <dgm:t>
        <a:bodyPr/>
        <a:lstStyle/>
        <a:p>
          <a:endParaRPr lang="zh-TW" altLang="en-US"/>
        </a:p>
      </dgm:t>
    </dgm:pt>
    <dgm:pt modelId="{9CAE9DB0-E21C-473C-A88E-06BDE0E25A83}" type="pres">
      <dgm:prSet presAssocID="{4D3818B1-629C-49D1-903A-5A9EF882D10D}" presName="parentShp" presStyleLbl="node1" presStyleIdx="2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23EDFE-9EF0-41BE-B6F4-0B5862BD57A8}" type="pres">
      <dgm:prSet presAssocID="{4D3818B1-629C-49D1-903A-5A9EF882D10D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F36798E-487C-4FB1-8759-2DE43E6E7F76}" srcId="{8C4F0E13-B13B-4A2D-A270-A85101F408D6}" destId="{9EC6D481-9A70-45F4-8708-05B0555FB3C0}" srcOrd="0" destOrd="0" parTransId="{1E3E7280-002F-49A0-8970-4866508D28E6}" sibTransId="{5182BE86-8AC2-420E-A69C-9557A2C9B870}"/>
    <dgm:cxn modelId="{417FF57C-2D9F-4FCE-B6F9-DC74CE8EE159}" type="presOf" srcId="{DB8A7E01-0DFA-4C20-AAC0-21157B5836CF}" destId="{843CE602-131C-4B58-AFA7-557DCDEEE320}" srcOrd="0" destOrd="0" presId="urn:microsoft.com/office/officeart/2005/8/layout/vList6"/>
    <dgm:cxn modelId="{0B3778CF-3A84-4FEB-8F0D-77C415551670}" srcId="{4D3818B1-629C-49D1-903A-5A9EF882D10D}" destId="{9A54908D-2EFA-4661-82BE-E4058C366D9F}" srcOrd="0" destOrd="0" parTransId="{B2AB3397-78E8-4BDB-94F0-4F87719A3AE2}" sibTransId="{8DF0A95D-96F3-4B58-88AB-0A8222D21C21}"/>
    <dgm:cxn modelId="{110F496D-C2BA-4D61-8CF1-0092E46F5A48}" srcId="{8C4F0E13-B13B-4A2D-A270-A85101F408D6}" destId="{4D3818B1-629C-49D1-903A-5A9EF882D10D}" srcOrd="2" destOrd="0" parTransId="{DD5EA93D-E35E-4A24-ACB4-92F669730F25}" sibTransId="{D0437DAE-4124-4E0A-A83E-B38177833096}"/>
    <dgm:cxn modelId="{E8DB3E86-2601-43F3-8416-52E0AA8D305C}" type="presOf" srcId="{4D3818B1-629C-49D1-903A-5A9EF882D10D}" destId="{9CAE9DB0-E21C-473C-A88E-06BDE0E25A83}" srcOrd="0" destOrd="0" presId="urn:microsoft.com/office/officeart/2005/8/layout/vList6"/>
    <dgm:cxn modelId="{9553D5BD-147B-4F16-B0E6-6B6E3932E090}" srcId="{CB82220E-BDBD-4452-9360-2064CF8E7C38}" destId="{DB8A7E01-0DFA-4C20-AAC0-21157B5836CF}" srcOrd="0" destOrd="0" parTransId="{073D32A2-433D-44B6-8B5E-8F4C514F8164}" sibTransId="{C97E55A0-3939-48A4-8CD2-A4E111E5FBB1}"/>
    <dgm:cxn modelId="{323A3EB9-B335-4913-A152-13C0C85F0C36}" type="presOf" srcId="{07AF4704-A148-446B-A608-324CB2B012B1}" destId="{F62DCDDB-DF56-426F-B1C6-61C9B9781BC2}" srcOrd="0" destOrd="0" presId="urn:microsoft.com/office/officeart/2005/8/layout/vList6"/>
    <dgm:cxn modelId="{7A84274D-DE04-42B7-9748-F27080D3699B}" type="presOf" srcId="{CB82220E-BDBD-4452-9360-2064CF8E7C38}" destId="{A083B540-5544-4B9A-B301-64560EEBE054}" srcOrd="0" destOrd="0" presId="urn:microsoft.com/office/officeart/2005/8/layout/vList6"/>
    <dgm:cxn modelId="{F56D74EA-6DAE-4332-AC52-DB9DF6D76E56}" type="presOf" srcId="{9A54908D-2EFA-4661-82BE-E4058C366D9F}" destId="{D923EDFE-9EF0-41BE-B6F4-0B5862BD57A8}" srcOrd="0" destOrd="0" presId="urn:microsoft.com/office/officeart/2005/8/layout/vList6"/>
    <dgm:cxn modelId="{9F064F65-0CBB-4FC7-818B-3AB990453801}" type="presOf" srcId="{8C4F0E13-B13B-4A2D-A270-A85101F408D6}" destId="{F3CC3913-113B-434A-A77A-3DF1991553AF}" srcOrd="0" destOrd="0" presId="urn:microsoft.com/office/officeart/2005/8/layout/vList6"/>
    <dgm:cxn modelId="{76184CAC-072B-4938-BAF2-76E913F4D02B}" srcId="{9EC6D481-9A70-45F4-8708-05B0555FB3C0}" destId="{07AF4704-A148-446B-A608-324CB2B012B1}" srcOrd="0" destOrd="0" parTransId="{01D87D33-45F7-437A-9EA9-2CE7BD3524A6}" sibTransId="{4E7B5ADD-D73C-401F-AC67-4B812769AF4C}"/>
    <dgm:cxn modelId="{CB17DFA1-08A0-4CD0-8EDA-34E097952B0B}" type="presOf" srcId="{9EC6D481-9A70-45F4-8708-05B0555FB3C0}" destId="{111CEA12-6F51-444D-93DC-747C8F2A979E}" srcOrd="0" destOrd="0" presId="urn:microsoft.com/office/officeart/2005/8/layout/vList6"/>
    <dgm:cxn modelId="{4B260B4C-6CE1-4233-B968-37106D915EA6}" srcId="{8C4F0E13-B13B-4A2D-A270-A85101F408D6}" destId="{CB82220E-BDBD-4452-9360-2064CF8E7C38}" srcOrd="1" destOrd="0" parTransId="{BC86084E-08CB-4E3C-B4A2-E0D5B8FC3CE9}" sibTransId="{B11A2F9E-4978-467C-A71A-E94D3D252A87}"/>
    <dgm:cxn modelId="{4CBD9499-73A4-4019-997D-CAE8F84B4D6F}" type="presParOf" srcId="{F3CC3913-113B-434A-A77A-3DF1991553AF}" destId="{0E4FAFFE-7C14-4650-ACDF-6DDC0A9B360A}" srcOrd="0" destOrd="0" presId="urn:microsoft.com/office/officeart/2005/8/layout/vList6"/>
    <dgm:cxn modelId="{6C1383ED-AD7B-4426-981B-6959DE754613}" type="presParOf" srcId="{0E4FAFFE-7C14-4650-ACDF-6DDC0A9B360A}" destId="{111CEA12-6F51-444D-93DC-747C8F2A979E}" srcOrd="0" destOrd="0" presId="urn:microsoft.com/office/officeart/2005/8/layout/vList6"/>
    <dgm:cxn modelId="{BED70914-0607-4BF6-8B82-B447CA3E95DD}" type="presParOf" srcId="{0E4FAFFE-7C14-4650-ACDF-6DDC0A9B360A}" destId="{F62DCDDB-DF56-426F-B1C6-61C9B9781BC2}" srcOrd="1" destOrd="0" presId="urn:microsoft.com/office/officeart/2005/8/layout/vList6"/>
    <dgm:cxn modelId="{19347FFD-A2F0-42B4-AC9C-DAD5A90C130F}" type="presParOf" srcId="{F3CC3913-113B-434A-A77A-3DF1991553AF}" destId="{2E76B3C6-EA4A-4ECA-B295-F4EB4164475F}" srcOrd="1" destOrd="0" presId="urn:microsoft.com/office/officeart/2005/8/layout/vList6"/>
    <dgm:cxn modelId="{D78ADED6-FD65-45C1-BC93-95D7ED14E4CC}" type="presParOf" srcId="{F3CC3913-113B-434A-A77A-3DF1991553AF}" destId="{CBAF264B-EC9E-4AD7-9D22-77572AB10B00}" srcOrd="2" destOrd="0" presId="urn:microsoft.com/office/officeart/2005/8/layout/vList6"/>
    <dgm:cxn modelId="{71E975B2-8C47-43BC-B69C-7DFA85D88C02}" type="presParOf" srcId="{CBAF264B-EC9E-4AD7-9D22-77572AB10B00}" destId="{A083B540-5544-4B9A-B301-64560EEBE054}" srcOrd="0" destOrd="0" presId="urn:microsoft.com/office/officeart/2005/8/layout/vList6"/>
    <dgm:cxn modelId="{4AC0C4B6-468E-46EF-9D93-E2D41E05A5B2}" type="presParOf" srcId="{CBAF264B-EC9E-4AD7-9D22-77572AB10B00}" destId="{843CE602-131C-4B58-AFA7-557DCDEEE320}" srcOrd="1" destOrd="0" presId="urn:microsoft.com/office/officeart/2005/8/layout/vList6"/>
    <dgm:cxn modelId="{03BDE9C7-2A74-49CB-B1DC-3FA1D277CD65}" type="presParOf" srcId="{F3CC3913-113B-434A-A77A-3DF1991553AF}" destId="{5E41F840-4B47-4E26-94BA-FB39CA12AAC2}" srcOrd="3" destOrd="0" presId="urn:microsoft.com/office/officeart/2005/8/layout/vList6"/>
    <dgm:cxn modelId="{B014CC6D-34DF-40D9-8192-EB40450DA1D7}" type="presParOf" srcId="{F3CC3913-113B-434A-A77A-3DF1991553AF}" destId="{71BE4700-51A4-49CC-ABEC-E51053318A26}" srcOrd="4" destOrd="0" presId="urn:microsoft.com/office/officeart/2005/8/layout/vList6"/>
    <dgm:cxn modelId="{68285140-5977-462C-83A0-572FC10B1BF8}" type="presParOf" srcId="{71BE4700-51A4-49CC-ABEC-E51053318A26}" destId="{9CAE9DB0-E21C-473C-A88E-06BDE0E25A83}" srcOrd="0" destOrd="0" presId="urn:microsoft.com/office/officeart/2005/8/layout/vList6"/>
    <dgm:cxn modelId="{1E27933C-3730-4F67-8F30-58F524A7E9E2}" type="presParOf" srcId="{71BE4700-51A4-49CC-ABEC-E51053318A26}" destId="{D923EDFE-9EF0-41BE-B6F4-0B5862BD57A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4F0E13-B13B-4A2D-A270-A85101F408D6}" type="doc">
      <dgm:prSet loTypeId="urn:microsoft.com/office/officeart/2005/8/layout/v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9EC6D481-9A70-45F4-8708-05B0555FB3C0}">
      <dgm:prSet phldrT="[文字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1E3E7280-002F-49A0-8970-4866508D28E6}" type="par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5182BE86-8AC2-420E-A69C-9557A2C9B870}" type="sib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B82220E-BDBD-4452-9360-2064CF8E7C38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C86084E-08CB-4E3C-B4A2-E0D5B8FC3CE9}" type="par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11A2F9E-4978-467C-A71A-E94D3D252A87}" type="sib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D3818B1-629C-49D1-903A-5A9EF882D10D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D5EA93D-E35E-4A24-ACB4-92F669730F25}" type="par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0437DAE-4124-4E0A-A83E-B38177833096}" type="sib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AF4704-A148-446B-A608-324CB2B012B1}">
      <dgm:prSet phldrT="[文字]"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1D87D33-45F7-437A-9EA9-2CE7BD3524A6}" type="par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E7B5ADD-D73C-401F-AC67-4B812769AF4C}" type="sib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B8A7E01-0DFA-4C20-AAC0-21157B5836C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3D32A2-433D-44B6-8B5E-8F4C514F8164}" type="par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97E55A0-3939-48A4-8CD2-A4E111E5FBB1}" type="sib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9A54908D-2EFA-4661-82BE-E4058C366D9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2AB3397-78E8-4BDB-94F0-4F87719A3AE2}" type="par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8DF0A95D-96F3-4B58-88AB-0A8222D21C21}" type="sib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F3CC3913-113B-434A-A77A-3DF1991553AF}" type="pres">
      <dgm:prSet presAssocID="{8C4F0E13-B13B-4A2D-A270-A85101F408D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E4FAFFE-7C14-4650-ACDF-6DDC0A9B360A}" type="pres">
      <dgm:prSet presAssocID="{9EC6D481-9A70-45F4-8708-05B0555FB3C0}" presName="linNode" presStyleCnt="0"/>
      <dgm:spPr/>
      <dgm:t>
        <a:bodyPr/>
        <a:lstStyle/>
        <a:p>
          <a:endParaRPr lang="zh-TW" altLang="en-US"/>
        </a:p>
      </dgm:t>
    </dgm:pt>
    <dgm:pt modelId="{111CEA12-6F51-444D-93DC-747C8F2A979E}" type="pres">
      <dgm:prSet presAssocID="{9EC6D481-9A70-45F4-8708-05B0555FB3C0}" presName="parentShp" presStyleLbl="node1" presStyleIdx="0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2DCDDB-DF56-426F-B1C6-61C9B9781BC2}" type="pres">
      <dgm:prSet presAssocID="{9EC6D481-9A70-45F4-8708-05B0555FB3C0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76B3C6-EA4A-4ECA-B295-F4EB4164475F}" type="pres">
      <dgm:prSet presAssocID="{5182BE86-8AC2-420E-A69C-9557A2C9B870}" presName="spacing" presStyleCnt="0"/>
      <dgm:spPr/>
      <dgm:t>
        <a:bodyPr/>
        <a:lstStyle/>
        <a:p>
          <a:endParaRPr lang="zh-TW" altLang="en-US"/>
        </a:p>
      </dgm:t>
    </dgm:pt>
    <dgm:pt modelId="{CBAF264B-EC9E-4AD7-9D22-77572AB10B00}" type="pres">
      <dgm:prSet presAssocID="{CB82220E-BDBD-4452-9360-2064CF8E7C38}" presName="linNode" presStyleCnt="0"/>
      <dgm:spPr/>
      <dgm:t>
        <a:bodyPr/>
        <a:lstStyle/>
        <a:p>
          <a:endParaRPr lang="zh-TW" altLang="en-US"/>
        </a:p>
      </dgm:t>
    </dgm:pt>
    <dgm:pt modelId="{A083B540-5544-4B9A-B301-64560EEBE054}" type="pres">
      <dgm:prSet presAssocID="{CB82220E-BDBD-4452-9360-2064CF8E7C38}" presName="parentShp" presStyleLbl="node1" presStyleIdx="1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3CE602-131C-4B58-AFA7-557DCDEEE320}" type="pres">
      <dgm:prSet presAssocID="{CB82220E-BDBD-4452-9360-2064CF8E7C3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41F840-4B47-4E26-94BA-FB39CA12AAC2}" type="pres">
      <dgm:prSet presAssocID="{B11A2F9E-4978-467C-A71A-E94D3D252A87}" presName="spacing" presStyleCnt="0"/>
      <dgm:spPr/>
      <dgm:t>
        <a:bodyPr/>
        <a:lstStyle/>
        <a:p>
          <a:endParaRPr lang="zh-TW" altLang="en-US"/>
        </a:p>
      </dgm:t>
    </dgm:pt>
    <dgm:pt modelId="{71BE4700-51A4-49CC-ABEC-E51053318A26}" type="pres">
      <dgm:prSet presAssocID="{4D3818B1-629C-49D1-903A-5A9EF882D10D}" presName="linNode" presStyleCnt="0"/>
      <dgm:spPr/>
      <dgm:t>
        <a:bodyPr/>
        <a:lstStyle/>
        <a:p>
          <a:endParaRPr lang="zh-TW" altLang="en-US"/>
        </a:p>
      </dgm:t>
    </dgm:pt>
    <dgm:pt modelId="{9CAE9DB0-E21C-473C-A88E-06BDE0E25A83}" type="pres">
      <dgm:prSet presAssocID="{4D3818B1-629C-49D1-903A-5A9EF882D10D}" presName="parentShp" presStyleLbl="node1" presStyleIdx="2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23EDFE-9EF0-41BE-B6F4-0B5862BD57A8}" type="pres">
      <dgm:prSet presAssocID="{4D3818B1-629C-49D1-903A-5A9EF882D10D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F36798E-487C-4FB1-8759-2DE43E6E7F76}" srcId="{8C4F0E13-B13B-4A2D-A270-A85101F408D6}" destId="{9EC6D481-9A70-45F4-8708-05B0555FB3C0}" srcOrd="0" destOrd="0" parTransId="{1E3E7280-002F-49A0-8970-4866508D28E6}" sibTransId="{5182BE86-8AC2-420E-A69C-9557A2C9B870}"/>
    <dgm:cxn modelId="{417FF57C-2D9F-4FCE-B6F9-DC74CE8EE159}" type="presOf" srcId="{DB8A7E01-0DFA-4C20-AAC0-21157B5836CF}" destId="{843CE602-131C-4B58-AFA7-557DCDEEE320}" srcOrd="0" destOrd="0" presId="urn:microsoft.com/office/officeart/2005/8/layout/vList6"/>
    <dgm:cxn modelId="{0B3778CF-3A84-4FEB-8F0D-77C415551670}" srcId="{4D3818B1-629C-49D1-903A-5A9EF882D10D}" destId="{9A54908D-2EFA-4661-82BE-E4058C366D9F}" srcOrd="0" destOrd="0" parTransId="{B2AB3397-78E8-4BDB-94F0-4F87719A3AE2}" sibTransId="{8DF0A95D-96F3-4B58-88AB-0A8222D21C21}"/>
    <dgm:cxn modelId="{110F496D-C2BA-4D61-8CF1-0092E46F5A48}" srcId="{8C4F0E13-B13B-4A2D-A270-A85101F408D6}" destId="{4D3818B1-629C-49D1-903A-5A9EF882D10D}" srcOrd="2" destOrd="0" parTransId="{DD5EA93D-E35E-4A24-ACB4-92F669730F25}" sibTransId="{D0437DAE-4124-4E0A-A83E-B38177833096}"/>
    <dgm:cxn modelId="{E8DB3E86-2601-43F3-8416-52E0AA8D305C}" type="presOf" srcId="{4D3818B1-629C-49D1-903A-5A9EF882D10D}" destId="{9CAE9DB0-E21C-473C-A88E-06BDE0E25A83}" srcOrd="0" destOrd="0" presId="urn:microsoft.com/office/officeart/2005/8/layout/vList6"/>
    <dgm:cxn modelId="{9553D5BD-147B-4F16-B0E6-6B6E3932E090}" srcId="{CB82220E-BDBD-4452-9360-2064CF8E7C38}" destId="{DB8A7E01-0DFA-4C20-AAC0-21157B5836CF}" srcOrd="0" destOrd="0" parTransId="{073D32A2-433D-44B6-8B5E-8F4C514F8164}" sibTransId="{C97E55A0-3939-48A4-8CD2-A4E111E5FBB1}"/>
    <dgm:cxn modelId="{323A3EB9-B335-4913-A152-13C0C85F0C36}" type="presOf" srcId="{07AF4704-A148-446B-A608-324CB2B012B1}" destId="{F62DCDDB-DF56-426F-B1C6-61C9B9781BC2}" srcOrd="0" destOrd="0" presId="urn:microsoft.com/office/officeart/2005/8/layout/vList6"/>
    <dgm:cxn modelId="{7A84274D-DE04-42B7-9748-F27080D3699B}" type="presOf" srcId="{CB82220E-BDBD-4452-9360-2064CF8E7C38}" destId="{A083B540-5544-4B9A-B301-64560EEBE054}" srcOrd="0" destOrd="0" presId="urn:microsoft.com/office/officeart/2005/8/layout/vList6"/>
    <dgm:cxn modelId="{F56D74EA-6DAE-4332-AC52-DB9DF6D76E56}" type="presOf" srcId="{9A54908D-2EFA-4661-82BE-E4058C366D9F}" destId="{D923EDFE-9EF0-41BE-B6F4-0B5862BD57A8}" srcOrd="0" destOrd="0" presId="urn:microsoft.com/office/officeart/2005/8/layout/vList6"/>
    <dgm:cxn modelId="{9F064F65-0CBB-4FC7-818B-3AB990453801}" type="presOf" srcId="{8C4F0E13-B13B-4A2D-A270-A85101F408D6}" destId="{F3CC3913-113B-434A-A77A-3DF1991553AF}" srcOrd="0" destOrd="0" presId="urn:microsoft.com/office/officeart/2005/8/layout/vList6"/>
    <dgm:cxn modelId="{76184CAC-072B-4938-BAF2-76E913F4D02B}" srcId="{9EC6D481-9A70-45F4-8708-05B0555FB3C0}" destId="{07AF4704-A148-446B-A608-324CB2B012B1}" srcOrd="0" destOrd="0" parTransId="{01D87D33-45F7-437A-9EA9-2CE7BD3524A6}" sibTransId="{4E7B5ADD-D73C-401F-AC67-4B812769AF4C}"/>
    <dgm:cxn modelId="{CB17DFA1-08A0-4CD0-8EDA-34E097952B0B}" type="presOf" srcId="{9EC6D481-9A70-45F4-8708-05B0555FB3C0}" destId="{111CEA12-6F51-444D-93DC-747C8F2A979E}" srcOrd="0" destOrd="0" presId="urn:microsoft.com/office/officeart/2005/8/layout/vList6"/>
    <dgm:cxn modelId="{4B260B4C-6CE1-4233-B968-37106D915EA6}" srcId="{8C4F0E13-B13B-4A2D-A270-A85101F408D6}" destId="{CB82220E-BDBD-4452-9360-2064CF8E7C38}" srcOrd="1" destOrd="0" parTransId="{BC86084E-08CB-4E3C-B4A2-E0D5B8FC3CE9}" sibTransId="{B11A2F9E-4978-467C-A71A-E94D3D252A87}"/>
    <dgm:cxn modelId="{4CBD9499-73A4-4019-997D-CAE8F84B4D6F}" type="presParOf" srcId="{F3CC3913-113B-434A-A77A-3DF1991553AF}" destId="{0E4FAFFE-7C14-4650-ACDF-6DDC0A9B360A}" srcOrd="0" destOrd="0" presId="urn:microsoft.com/office/officeart/2005/8/layout/vList6"/>
    <dgm:cxn modelId="{6C1383ED-AD7B-4426-981B-6959DE754613}" type="presParOf" srcId="{0E4FAFFE-7C14-4650-ACDF-6DDC0A9B360A}" destId="{111CEA12-6F51-444D-93DC-747C8F2A979E}" srcOrd="0" destOrd="0" presId="urn:microsoft.com/office/officeart/2005/8/layout/vList6"/>
    <dgm:cxn modelId="{BED70914-0607-4BF6-8B82-B447CA3E95DD}" type="presParOf" srcId="{0E4FAFFE-7C14-4650-ACDF-6DDC0A9B360A}" destId="{F62DCDDB-DF56-426F-B1C6-61C9B9781BC2}" srcOrd="1" destOrd="0" presId="urn:microsoft.com/office/officeart/2005/8/layout/vList6"/>
    <dgm:cxn modelId="{19347FFD-A2F0-42B4-AC9C-DAD5A90C130F}" type="presParOf" srcId="{F3CC3913-113B-434A-A77A-3DF1991553AF}" destId="{2E76B3C6-EA4A-4ECA-B295-F4EB4164475F}" srcOrd="1" destOrd="0" presId="urn:microsoft.com/office/officeart/2005/8/layout/vList6"/>
    <dgm:cxn modelId="{D78ADED6-FD65-45C1-BC93-95D7ED14E4CC}" type="presParOf" srcId="{F3CC3913-113B-434A-A77A-3DF1991553AF}" destId="{CBAF264B-EC9E-4AD7-9D22-77572AB10B00}" srcOrd="2" destOrd="0" presId="urn:microsoft.com/office/officeart/2005/8/layout/vList6"/>
    <dgm:cxn modelId="{71E975B2-8C47-43BC-B69C-7DFA85D88C02}" type="presParOf" srcId="{CBAF264B-EC9E-4AD7-9D22-77572AB10B00}" destId="{A083B540-5544-4B9A-B301-64560EEBE054}" srcOrd="0" destOrd="0" presId="urn:microsoft.com/office/officeart/2005/8/layout/vList6"/>
    <dgm:cxn modelId="{4AC0C4B6-468E-46EF-9D93-E2D41E05A5B2}" type="presParOf" srcId="{CBAF264B-EC9E-4AD7-9D22-77572AB10B00}" destId="{843CE602-131C-4B58-AFA7-557DCDEEE320}" srcOrd="1" destOrd="0" presId="urn:microsoft.com/office/officeart/2005/8/layout/vList6"/>
    <dgm:cxn modelId="{03BDE9C7-2A74-49CB-B1DC-3FA1D277CD65}" type="presParOf" srcId="{F3CC3913-113B-434A-A77A-3DF1991553AF}" destId="{5E41F840-4B47-4E26-94BA-FB39CA12AAC2}" srcOrd="3" destOrd="0" presId="urn:microsoft.com/office/officeart/2005/8/layout/vList6"/>
    <dgm:cxn modelId="{B014CC6D-34DF-40D9-8192-EB40450DA1D7}" type="presParOf" srcId="{F3CC3913-113B-434A-A77A-3DF1991553AF}" destId="{71BE4700-51A4-49CC-ABEC-E51053318A26}" srcOrd="4" destOrd="0" presId="urn:microsoft.com/office/officeart/2005/8/layout/vList6"/>
    <dgm:cxn modelId="{68285140-5977-462C-83A0-572FC10B1BF8}" type="presParOf" srcId="{71BE4700-51A4-49CC-ABEC-E51053318A26}" destId="{9CAE9DB0-E21C-473C-A88E-06BDE0E25A83}" srcOrd="0" destOrd="0" presId="urn:microsoft.com/office/officeart/2005/8/layout/vList6"/>
    <dgm:cxn modelId="{1E27933C-3730-4F67-8F30-58F524A7E9E2}" type="presParOf" srcId="{71BE4700-51A4-49CC-ABEC-E51053318A26}" destId="{D923EDFE-9EF0-41BE-B6F4-0B5862BD57A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00E8AE-34A9-4F46-AF59-340D7084CA7D}" type="doc">
      <dgm:prSet loTypeId="urn:microsoft.com/office/officeart/2005/8/layout/v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B9B7318-09CC-4436-9F87-7F7BC6180ADB}">
      <dgm:prSet phldrT="[文字]" custT="1"/>
      <dgm:spPr/>
      <dgm:t>
        <a:bodyPr/>
        <a:lstStyle/>
        <a:p>
          <a:r>
            <a:rPr lang="zh-TW" altLang="en-US" sz="4400" dirty="0" smtClean="0">
              <a:effectLst/>
              <a:latin typeface="+mn-lt"/>
              <a:ea typeface="標楷體" panose="03000509000000000000" pitchFamily="65" charset="-120"/>
            </a:rPr>
            <a:t>耶和華要保護你</a:t>
          </a:r>
          <a:endParaRPr lang="zh-TW" altLang="en-US" sz="4400" dirty="0">
            <a:effectLst/>
            <a:latin typeface="+mn-lt"/>
            <a:ea typeface="標楷體" panose="03000509000000000000" pitchFamily="65" charset="-120"/>
          </a:endParaRPr>
        </a:p>
      </dgm:t>
    </dgm:pt>
    <dgm:pt modelId="{C8924507-FDBE-4FE0-8503-507222002D49}" type="parTrans" cxnId="{3FAD4533-F16B-40FA-9554-EAFBF809FC13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DBAA065D-CECD-4F2C-B332-1F7015DEEB4C}" type="sibTrans" cxnId="{3FAD4533-F16B-40FA-9554-EAFBF809FC13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0FABBE8E-4D20-45D7-8F0B-989046C37CC3}">
      <dgm:prSet phldrT="[文字]" custT="1"/>
      <dgm:spPr/>
      <dgm:t>
        <a:bodyPr anchor="ctr" anchorCtr="0"/>
        <a:lstStyle/>
        <a:p>
          <a:r>
            <a:rPr lang="zh-HK" sz="4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一切的</a:t>
          </a:r>
          <a:r>
            <a:rPr lang="zh-TW" altLang="en-US" sz="4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災</a:t>
          </a:r>
          <a:r>
            <a:rPr lang="zh-HK" sz="4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害</a:t>
          </a:r>
          <a:endParaRPr lang="zh-TW" altLang="en-US" sz="48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gm:t>
    </dgm:pt>
    <dgm:pt modelId="{3BC710E7-D3BE-4425-8711-9C7790626A9A}" type="parTrans" cxnId="{097CFFA1-84F1-4C50-BA4F-9FC240F059F1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04BB8A0C-62A1-49FE-92EB-5DF8DDDF7AEE}" type="sibTrans" cxnId="{097CFFA1-84F1-4C50-BA4F-9FC240F059F1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C472CF7C-B240-4149-944F-9428A082F624}">
      <dgm:prSet custT="1"/>
      <dgm:spPr/>
      <dgm:t>
        <a:bodyPr/>
        <a:lstStyle/>
        <a:p>
          <a:r>
            <a:rPr lang="zh-TW" altLang="en-US" sz="4400" dirty="0" smtClean="0">
              <a:effectLst/>
              <a:latin typeface="+mn-lt"/>
              <a:ea typeface="標楷體" panose="03000509000000000000" pitchFamily="65" charset="-120"/>
            </a:rPr>
            <a:t>他要保護你的性命</a:t>
          </a:r>
          <a:endParaRPr lang="zh-TW" altLang="en-US" sz="4400" dirty="0">
            <a:effectLst/>
            <a:latin typeface="+mn-lt"/>
            <a:ea typeface="標楷體" panose="03000509000000000000" pitchFamily="65" charset="-120"/>
          </a:endParaRPr>
        </a:p>
      </dgm:t>
    </dgm:pt>
    <dgm:pt modelId="{B8F9AE48-424B-44E9-A8C5-5836CBC651B9}" type="parTrans" cxnId="{EB98BB5E-DBF8-4043-81B7-06525675789D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4CB5DFBA-BD64-46B8-A6F0-8A86E3E8FC0F}" type="sibTrans" cxnId="{EB98BB5E-DBF8-4043-81B7-06525675789D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CD9D0353-CFD3-4BA0-B88B-E006225629CC}">
      <dgm:prSet custT="1"/>
      <dgm:spPr/>
      <dgm:t>
        <a:bodyPr anchor="ctr" anchorCtr="0"/>
        <a:lstStyle/>
        <a:p>
          <a:r>
            <a:rPr lang="zh-HK" sz="4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一切的器官</a:t>
          </a:r>
          <a:endParaRPr lang="zh-TW" sz="48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gm:t>
    </dgm:pt>
    <dgm:pt modelId="{A096E6FD-8E58-45A8-9D97-3C3FD6D8A492}" type="parTrans" cxnId="{F50092B6-B9FB-419C-A3A1-898AF9D3BE8F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1E9D4D1A-BDCD-4070-971A-F95D8547D514}" type="sibTrans" cxnId="{F50092B6-B9FB-419C-A3A1-898AF9D3BE8F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1EA8B28B-AD3A-4B89-AF6C-E6EBCC4B1641}">
      <dgm:prSet custT="1"/>
      <dgm:spPr/>
      <dgm:t>
        <a:bodyPr/>
        <a:lstStyle/>
        <a:p>
          <a:r>
            <a:rPr lang="zh-TW" altLang="en-US" sz="4400" dirty="0" smtClean="0">
              <a:effectLst/>
              <a:latin typeface="+mn-lt"/>
              <a:ea typeface="標楷體" panose="03000509000000000000" pitchFamily="65" charset="-120"/>
            </a:rPr>
            <a:t>你出你入 </a:t>
          </a:r>
          <a:r>
            <a:rPr lang="zh-TW" altLang="zh-HK" sz="4400" dirty="0" smtClean="0">
              <a:ea typeface="標楷體" panose="03000509000000000000" pitchFamily="65" charset="-120"/>
            </a:rPr>
            <a:t>要保護你</a:t>
          </a:r>
          <a:endParaRPr lang="zh-TW" altLang="en-US" sz="4400" dirty="0">
            <a:effectLst/>
            <a:latin typeface="+mn-lt"/>
            <a:ea typeface="標楷體" panose="03000509000000000000" pitchFamily="65" charset="-120"/>
          </a:endParaRPr>
        </a:p>
      </dgm:t>
    </dgm:pt>
    <dgm:pt modelId="{3C37E28D-66E8-4E6D-A2D0-39FFA052CD49}" type="parTrans" cxnId="{A3F2894C-3584-4306-B23D-E1B7B8F80DB8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FE740281-1D03-4C73-8BF7-9481EF581C1C}" type="sibTrans" cxnId="{A3F2894C-3584-4306-B23D-E1B7B8F80DB8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85C3A67C-1FBB-4C1D-A54D-0204B76B0291}">
      <dgm:prSet custT="1"/>
      <dgm:spPr/>
      <dgm:t>
        <a:bodyPr anchor="ctr" anchorCtr="0"/>
        <a:lstStyle/>
        <a:p>
          <a:r>
            <a:rPr lang="zh-HK" altLang="zh-HK" sz="48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</a:t>
          </a:r>
          <a:r>
            <a:rPr lang="zh-HK" sz="48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的行止</a:t>
          </a:r>
          <a:endParaRPr lang="zh-TW" sz="4800" dirty="0">
            <a:solidFill>
              <a:srgbClr val="0000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gm:t>
    </dgm:pt>
    <dgm:pt modelId="{BDD148F5-3EA5-4FEA-A71D-EB2257EDC58B}" type="parTrans" cxnId="{3F182EBC-FD19-4108-871C-6AF35916FA4C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19604A10-2795-40FF-A717-C1E8D3C03864}" type="sibTrans" cxnId="{3F182EBC-FD19-4108-871C-6AF35916FA4C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F6A0ACA7-5847-454A-8FCC-1CED33C69363}">
      <dgm:prSet custT="1"/>
      <dgm:spPr/>
      <dgm:t>
        <a:bodyPr/>
        <a:lstStyle/>
        <a:p>
          <a:r>
            <a:rPr lang="zh-TW" altLang="en-US" sz="4400" dirty="0" smtClean="0">
              <a:effectLst/>
              <a:latin typeface="+mn-lt"/>
              <a:ea typeface="標楷體" panose="03000509000000000000" pitchFamily="65" charset="-120"/>
            </a:rPr>
            <a:t>從今時直到永遠</a:t>
          </a:r>
          <a:endParaRPr lang="zh-TW" altLang="en-US" sz="4400" dirty="0">
            <a:effectLst/>
            <a:latin typeface="+mn-lt"/>
            <a:ea typeface="標楷體" panose="03000509000000000000" pitchFamily="65" charset="-120"/>
          </a:endParaRPr>
        </a:p>
      </dgm:t>
    </dgm:pt>
    <dgm:pt modelId="{FDA66970-1539-442C-8CCE-98726428D40B}" type="parTrans" cxnId="{9B2D5D7F-1315-48A0-B627-231DEDE1D00F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63F28EE1-7772-4ACE-ADE0-4580BCD92029}" type="sibTrans" cxnId="{9B2D5D7F-1315-48A0-B627-231DEDE1D00F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28DF8C91-FDCC-4FBD-8546-AC5F13F78460}">
      <dgm:prSet custT="1"/>
      <dgm:spPr/>
      <dgm:t>
        <a:bodyPr anchor="ctr" anchorCtr="0"/>
        <a:lstStyle/>
        <a:p>
          <a:r>
            <a:rPr lang="zh-HK" sz="4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</a:t>
          </a:r>
          <a:r>
            <a:rPr lang="zh-TW" altLang="en-US" sz="4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的年日</a:t>
          </a:r>
          <a:endParaRPr lang="zh-TW" sz="48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gm:t>
    </dgm:pt>
    <dgm:pt modelId="{8CA950C8-5E8F-417C-AF7A-8DFFDE4D7E1E}" type="parTrans" cxnId="{52ECBC5E-8BC0-43AC-82C0-C4608C1941C0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100F725E-9857-4105-ADE4-BF31A4198FAA}" type="sibTrans" cxnId="{52ECBC5E-8BC0-43AC-82C0-C4608C1941C0}">
      <dgm:prSet/>
      <dgm:spPr/>
      <dgm:t>
        <a:bodyPr/>
        <a:lstStyle/>
        <a:p>
          <a:endParaRPr lang="zh-TW" altLang="en-US" sz="4000">
            <a:effectLst/>
            <a:latin typeface="+mn-lt"/>
            <a:ea typeface="標楷體" panose="03000509000000000000" pitchFamily="65" charset="-120"/>
          </a:endParaRPr>
        </a:p>
      </dgm:t>
    </dgm:pt>
    <dgm:pt modelId="{4F8606FE-D537-4B67-BFF5-43E7C5861BB6}" type="pres">
      <dgm:prSet presAssocID="{0C00E8AE-34A9-4F46-AF59-340D7084CA7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3CF9D678-E6FA-4EC7-9A52-77D1E1A54A15}" type="pres">
      <dgm:prSet presAssocID="{FB9B7318-09CC-4436-9F87-7F7BC6180ADB}" presName="linNode" presStyleCnt="0"/>
      <dgm:spPr/>
      <dgm:t>
        <a:bodyPr/>
        <a:lstStyle/>
        <a:p>
          <a:endParaRPr lang="zh-TW" altLang="en-US"/>
        </a:p>
      </dgm:t>
    </dgm:pt>
    <dgm:pt modelId="{0F9CE992-7C15-4F95-9730-4E516CB14008}" type="pres">
      <dgm:prSet presAssocID="{FB9B7318-09CC-4436-9F87-7F7BC6180ADB}" presName="parentShp" presStyleLbl="node1" presStyleIdx="0" presStyleCnt="4" custScaleX="1331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994586-20B6-477A-87F3-44076571AEA8}" type="pres">
      <dgm:prSet presAssocID="{FB9B7318-09CC-4436-9F87-7F7BC6180ADB}" presName="childShp" presStyleLbl="bgAccFollowNode1" presStyleIdx="0" presStyleCnt="4" custScaleX="909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7A58B5-46F7-4229-8AB5-1DDF98668D4A}" type="pres">
      <dgm:prSet presAssocID="{DBAA065D-CECD-4F2C-B332-1F7015DEEB4C}" presName="spacing" presStyleCnt="0"/>
      <dgm:spPr/>
      <dgm:t>
        <a:bodyPr/>
        <a:lstStyle/>
        <a:p>
          <a:endParaRPr lang="zh-TW" altLang="en-US"/>
        </a:p>
      </dgm:t>
    </dgm:pt>
    <dgm:pt modelId="{CBBE55B5-A8DD-43BB-AB88-E849E1225A88}" type="pres">
      <dgm:prSet presAssocID="{C472CF7C-B240-4149-944F-9428A082F624}" presName="linNode" presStyleCnt="0"/>
      <dgm:spPr/>
      <dgm:t>
        <a:bodyPr/>
        <a:lstStyle/>
        <a:p>
          <a:endParaRPr lang="zh-TW" altLang="en-US"/>
        </a:p>
      </dgm:t>
    </dgm:pt>
    <dgm:pt modelId="{A85593A2-70BF-43C1-A7AC-35BBC8EC4F5E}" type="pres">
      <dgm:prSet presAssocID="{C472CF7C-B240-4149-944F-9428A082F624}" presName="parentShp" presStyleLbl="node1" presStyleIdx="1" presStyleCnt="4" custScaleX="1331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B52401-B75D-4CB3-AB3D-F8AED8BF6203}" type="pres">
      <dgm:prSet presAssocID="{C472CF7C-B240-4149-944F-9428A082F624}" presName="childShp" presStyleLbl="bgAccFollowNode1" presStyleIdx="1" presStyleCnt="4" custScaleX="909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303D2A-FBF4-40D3-91E1-96C8D50A7A97}" type="pres">
      <dgm:prSet presAssocID="{4CB5DFBA-BD64-46B8-A6F0-8A86E3E8FC0F}" presName="spacing" presStyleCnt="0"/>
      <dgm:spPr/>
      <dgm:t>
        <a:bodyPr/>
        <a:lstStyle/>
        <a:p>
          <a:endParaRPr lang="zh-TW" altLang="en-US"/>
        </a:p>
      </dgm:t>
    </dgm:pt>
    <dgm:pt modelId="{6954C788-AE2F-426B-B8C9-240A77DBA785}" type="pres">
      <dgm:prSet presAssocID="{1EA8B28B-AD3A-4B89-AF6C-E6EBCC4B1641}" presName="linNode" presStyleCnt="0"/>
      <dgm:spPr/>
      <dgm:t>
        <a:bodyPr/>
        <a:lstStyle/>
        <a:p>
          <a:endParaRPr lang="zh-TW" altLang="en-US"/>
        </a:p>
      </dgm:t>
    </dgm:pt>
    <dgm:pt modelId="{6B393127-F245-49BC-83D0-271A9F5535CC}" type="pres">
      <dgm:prSet presAssocID="{1EA8B28B-AD3A-4B89-AF6C-E6EBCC4B1641}" presName="parentShp" presStyleLbl="node1" presStyleIdx="2" presStyleCnt="4" custScaleX="1331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459CDF-DBA1-4B45-BD89-9CE90F4D28B9}" type="pres">
      <dgm:prSet presAssocID="{1EA8B28B-AD3A-4B89-AF6C-E6EBCC4B1641}" presName="childShp" presStyleLbl="bgAccFollowNode1" presStyleIdx="2" presStyleCnt="4" custScaleX="909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75BCE8-E82F-4ACB-B323-3F903FB1FCE4}" type="pres">
      <dgm:prSet presAssocID="{FE740281-1D03-4C73-8BF7-9481EF581C1C}" presName="spacing" presStyleCnt="0"/>
      <dgm:spPr/>
      <dgm:t>
        <a:bodyPr/>
        <a:lstStyle/>
        <a:p>
          <a:endParaRPr lang="zh-TW" altLang="en-US"/>
        </a:p>
      </dgm:t>
    </dgm:pt>
    <dgm:pt modelId="{DB1E9F0F-FE39-4613-997A-3F32E74F2215}" type="pres">
      <dgm:prSet presAssocID="{F6A0ACA7-5847-454A-8FCC-1CED33C69363}" presName="linNode" presStyleCnt="0"/>
      <dgm:spPr/>
      <dgm:t>
        <a:bodyPr/>
        <a:lstStyle/>
        <a:p>
          <a:endParaRPr lang="zh-TW" altLang="en-US"/>
        </a:p>
      </dgm:t>
    </dgm:pt>
    <dgm:pt modelId="{A916AA14-B913-4C44-94BB-1EF43FE571B2}" type="pres">
      <dgm:prSet presAssocID="{F6A0ACA7-5847-454A-8FCC-1CED33C69363}" presName="parentShp" presStyleLbl="node1" presStyleIdx="3" presStyleCnt="4" custScaleX="1331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CE32D4-35F7-4EBA-8645-4D1F34F08252}" type="pres">
      <dgm:prSet presAssocID="{F6A0ACA7-5847-454A-8FCC-1CED33C69363}" presName="childShp" presStyleLbl="bgAccFollowNode1" presStyleIdx="3" presStyleCnt="4" custScaleX="909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3ADA8AF-D8ED-4E7E-810B-75B5913BEF03}" type="presOf" srcId="{0C00E8AE-34A9-4F46-AF59-340D7084CA7D}" destId="{4F8606FE-D537-4B67-BFF5-43E7C5861BB6}" srcOrd="0" destOrd="0" presId="urn:microsoft.com/office/officeart/2005/8/layout/vList6"/>
    <dgm:cxn modelId="{83244E20-F6C8-4469-A25C-3F79D1CB7D4E}" type="presOf" srcId="{C472CF7C-B240-4149-944F-9428A082F624}" destId="{A85593A2-70BF-43C1-A7AC-35BBC8EC4F5E}" srcOrd="0" destOrd="0" presId="urn:microsoft.com/office/officeart/2005/8/layout/vList6"/>
    <dgm:cxn modelId="{34E9219D-5435-4A2D-B9C0-F2DAD5FCD02F}" type="presOf" srcId="{F6A0ACA7-5847-454A-8FCC-1CED33C69363}" destId="{A916AA14-B913-4C44-94BB-1EF43FE571B2}" srcOrd="0" destOrd="0" presId="urn:microsoft.com/office/officeart/2005/8/layout/vList6"/>
    <dgm:cxn modelId="{573819E2-540D-42CC-95D1-EE45222CA73A}" type="presOf" srcId="{FB9B7318-09CC-4436-9F87-7F7BC6180ADB}" destId="{0F9CE992-7C15-4F95-9730-4E516CB14008}" srcOrd="0" destOrd="0" presId="urn:microsoft.com/office/officeart/2005/8/layout/vList6"/>
    <dgm:cxn modelId="{52ECBC5E-8BC0-43AC-82C0-C4608C1941C0}" srcId="{F6A0ACA7-5847-454A-8FCC-1CED33C69363}" destId="{28DF8C91-FDCC-4FBD-8546-AC5F13F78460}" srcOrd="0" destOrd="0" parTransId="{8CA950C8-5E8F-417C-AF7A-8DFFDE4D7E1E}" sibTransId="{100F725E-9857-4105-ADE4-BF31A4198FAA}"/>
    <dgm:cxn modelId="{B042CA36-C1A3-4607-BD6E-4F3D1561312F}" type="presOf" srcId="{0FABBE8E-4D20-45D7-8F0B-989046C37CC3}" destId="{E6994586-20B6-477A-87F3-44076571AEA8}" srcOrd="0" destOrd="0" presId="urn:microsoft.com/office/officeart/2005/8/layout/vList6"/>
    <dgm:cxn modelId="{3FAD4533-F16B-40FA-9554-EAFBF809FC13}" srcId="{0C00E8AE-34A9-4F46-AF59-340D7084CA7D}" destId="{FB9B7318-09CC-4436-9F87-7F7BC6180ADB}" srcOrd="0" destOrd="0" parTransId="{C8924507-FDBE-4FE0-8503-507222002D49}" sibTransId="{DBAA065D-CECD-4F2C-B332-1F7015DEEB4C}"/>
    <dgm:cxn modelId="{3016DE77-A909-457F-B9E3-03976577D0C1}" type="presOf" srcId="{1EA8B28B-AD3A-4B89-AF6C-E6EBCC4B1641}" destId="{6B393127-F245-49BC-83D0-271A9F5535CC}" srcOrd="0" destOrd="0" presId="urn:microsoft.com/office/officeart/2005/8/layout/vList6"/>
    <dgm:cxn modelId="{A3F2894C-3584-4306-B23D-E1B7B8F80DB8}" srcId="{0C00E8AE-34A9-4F46-AF59-340D7084CA7D}" destId="{1EA8B28B-AD3A-4B89-AF6C-E6EBCC4B1641}" srcOrd="2" destOrd="0" parTransId="{3C37E28D-66E8-4E6D-A2D0-39FFA052CD49}" sibTransId="{FE740281-1D03-4C73-8BF7-9481EF581C1C}"/>
    <dgm:cxn modelId="{17DA9F56-1A26-4927-B98D-11DB3ED0FD81}" type="presOf" srcId="{CD9D0353-CFD3-4BA0-B88B-E006225629CC}" destId="{87B52401-B75D-4CB3-AB3D-F8AED8BF6203}" srcOrd="0" destOrd="0" presId="urn:microsoft.com/office/officeart/2005/8/layout/vList6"/>
    <dgm:cxn modelId="{48820892-A488-4727-8ABC-4B86E7227428}" type="presOf" srcId="{85C3A67C-1FBB-4C1D-A54D-0204B76B0291}" destId="{7F459CDF-DBA1-4B45-BD89-9CE90F4D28B9}" srcOrd="0" destOrd="0" presId="urn:microsoft.com/office/officeart/2005/8/layout/vList6"/>
    <dgm:cxn modelId="{097CFFA1-84F1-4C50-BA4F-9FC240F059F1}" srcId="{FB9B7318-09CC-4436-9F87-7F7BC6180ADB}" destId="{0FABBE8E-4D20-45D7-8F0B-989046C37CC3}" srcOrd="0" destOrd="0" parTransId="{3BC710E7-D3BE-4425-8711-9C7790626A9A}" sibTransId="{04BB8A0C-62A1-49FE-92EB-5DF8DDDF7AEE}"/>
    <dgm:cxn modelId="{3F182EBC-FD19-4108-871C-6AF35916FA4C}" srcId="{1EA8B28B-AD3A-4B89-AF6C-E6EBCC4B1641}" destId="{85C3A67C-1FBB-4C1D-A54D-0204B76B0291}" srcOrd="0" destOrd="0" parTransId="{BDD148F5-3EA5-4FEA-A71D-EB2257EDC58B}" sibTransId="{19604A10-2795-40FF-A717-C1E8D3C03864}"/>
    <dgm:cxn modelId="{F50092B6-B9FB-419C-A3A1-898AF9D3BE8F}" srcId="{C472CF7C-B240-4149-944F-9428A082F624}" destId="{CD9D0353-CFD3-4BA0-B88B-E006225629CC}" srcOrd="0" destOrd="0" parTransId="{A096E6FD-8E58-45A8-9D97-3C3FD6D8A492}" sibTransId="{1E9D4D1A-BDCD-4070-971A-F95D8547D514}"/>
    <dgm:cxn modelId="{EB98BB5E-DBF8-4043-81B7-06525675789D}" srcId="{0C00E8AE-34A9-4F46-AF59-340D7084CA7D}" destId="{C472CF7C-B240-4149-944F-9428A082F624}" srcOrd="1" destOrd="0" parTransId="{B8F9AE48-424B-44E9-A8C5-5836CBC651B9}" sibTransId="{4CB5DFBA-BD64-46B8-A6F0-8A86E3E8FC0F}"/>
    <dgm:cxn modelId="{D42F1D3C-ED12-4EB9-A8C9-1DF06DE31EE8}" type="presOf" srcId="{28DF8C91-FDCC-4FBD-8546-AC5F13F78460}" destId="{3BCE32D4-35F7-4EBA-8645-4D1F34F08252}" srcOrd="0" destOrd="0" presId="urn:microsoft.com/office/officeart/2005/8/layout/vList6"/>
    <dgm:cxn modelId="{9B2D5D7F-1315-48A0-B627-231DEDE1D00F}" srcId="{0C00E8AE-34A9-4F46-AF59-340D7084CA7D}" destId="{F6A0ACA7-5847-454A-8FCC-1CED33C69363}" srcOrd="3" destOrd="0" parTransId="{FDA66970-1539-442C-8CCE-98726428D40B}" sibTransId="{63F28EE1-7772-4ACE-ADE0-4580BCD92029}"/>
    <dgm:cxn modelId="{1223739B-718F-4A3F-9FFF-D17B0A5E8DFC}" type="presParOf" srcId="{4F8606FE-D537-4B67-BFF5-43E7C5861BB6}" destId="{3CF9D678-E6FA-4EC7-9A52-77D1E1A54A15}" srcOrd="0" destOrd="0" presId="urn:microsoft.com/office/officeart/2005/8/layout/vList6"/>
    <dgm:cxn modelId="{F6E31DCB-BCF1-47CC-A250-4044A1D2B702}" type="presParOf" srcId="{3CF9D678-E6FA-4EC7-9A52-77D1E1A54A15}" destId="{0F9CE992-7C15-4F95-9730-4E516CB14008}" srcOrd="0" destOrd="0" presId="urn:microsoft.com/office/officeart/2005/8/layout/vList6"/>
    <dgm:cxn modelId="{58FD6E16-69E5-46AF-900B-4B2B1AB7E0E7}" type="presParOf" srcId="{3CF9D678-E6FA-4EC7-9A52-77D1E1A54A15}" destId="{E6994586-20B6-477A-87F3-44076571AEA8}" srcOrd="1" destOrd="0" presId="urn:microsoft.com/office/officeart/2005/8/layout/vList6"/>
    <dgm:cxn modelId="{EE94E733-AD2B-4662-BCE5-1282428AAD8A}" type="presParOf" srcId="{4F8606FE-D537-4B67-BFF5-43E7C5861BB6}" destId="{3E7A58B5-46F7-4229-8AB5-1DDF98668D4A}" srcOrd="1" destOrd="0" presId="urn:microsoft.com/office/officeart/2005/8/layout/vList6"/>
    <dgm:cxn modelId="{9A1B9AFF-B050-4ECF-B277-629F85DA5C04}" type="presParOf" srcId="{4F8606FE-D537-4B67-BFF5-43E7C5861BB6}" destId="{CBBE55B5-A8DD-43BB-AB88-E849E1225A88}" srcOrd="2" destOrd="0" presId="urn:microsoft.com/office/officeart/2005/8/layout/vList6"/>
    <dgm:cxn modelId="{7C18BE51-93C5-4585-A273-EA3A1E8EB92D}" type="presParOf" srcId="{CBBE55B5-A8DD-43BB-AB88-E849E1225A88}" destId="{A85593A2-70BF-43C1-A7AC-35BBC8EC4F5E}" srcOrd="0" destOrd="0" presId="urn:microsoft.com/office/officeart/2005/8/layout/vList6"/>
    <dgm:cxn modelId="{B7F7B05F-F1BF-486B-ACDC-7EE88D2831A3}" type="presParOf" srcId="{CBBE55B5-A8DD-43BB-AB88-E849E1225A88}" destId="{87B52401-B75D-4CB3-AB3D-F8AED8BF6203}" srcOrd="1" destOrd="0" presId="urn:microsoft.com/office/officeart/2005/8/layout/vList6"/>
    <dgm:cxn modelId="{8A349391-5539-4837-9E10-770B942235C9}" type="presParOf" srcId="{4F8606FE-D537-4B67-BFF5-43E7C5861BB6}" destId="{2D303D2A-FBF4-40D3-91E1-96C8D50A7A97}" srcOrd="3" destOrd="0" presId="urn:microsoft.com/office/officeart/2005/8/layout/vList6"/>
    <dgm:cxn modelId="{CD1D9457-70A8-46AA-9134-4533F8D6BC72}" type="presParOf" srcId="{4F8606FE-D537-4B67-BFF5-43E7C5861BB6}" destId="{6954C788-AE2F-426B-B8C9-240A77DBA785}" srcOrd="4" destOrd="0" presId="urn:microsoft.com/office/officeart/2005/8/layout/vList6"/>
    <dgm:cxn modelId="{39215A11-398F-4D4F-8D4A-2C41271BB3B0}" type="presParOf" srcId="{6954C788-AE2F-426B-B8C9-240A77DBA785}" destId="{6B393127-F245-49BC-83D0-271A9F5535CC}" srcOrd="0" destOrd="0" presId="urn:microsoft.com/office/officeart/2005/8/layout/vList6"/>
    <dgm:cxn modelId="{C8B5B8F3-631E-4234-B282-23B01519222E}" type="presParOf" srcId="{6954C788-AE2F-426B-B8C9-240A77DBA785}" destId="{7F459CDF-DBA1-4B45-BD89-9CE90F4D28B9}" srcOrd="1" destOrd="0" presId="urn:microsoft.com/office/officeart/2005/8/layout/vList6"/>
    <dgm:cxn modelId="{CD28D38D-6307-4088-AECB-A0115B2E2994}" type="presParOf" srcId="{4F8606FE-D537-4B67-BFF5-43E7C5861BB6}" destId="{2975BCE8-E82F-4ACB-B323-3F903FB1FCE4}" srcOrd="5" destOrd="0" presId="urn:microsoft.com/office/officeart/2005/8/layout/vList6"/>
    <dgm:cxn modelId="{5B060A42-A20C-4FCA-A3CC-2885B2FCD053}" type="presParOf" srcId="{4F8606FE-D537-4B67-BFF5-43E7C5861BB6}" destId="{DB1E9F0F-FE39-4613-997A-3F32E74F2215}" srcOrd="6" destOrd="0" presId="urn:microsoft.com/office/officeart/2005/8/layout/vList6"/>
    <dgm:cxn modelId="{074225F3-471A-4342-A2E8-617DF0AE3397}" type="presParOf" srcId="{DB1E9F0F-FE39-4613-997A-3F32E74F2215}" destId="{A916AA14-B913-4C44-94BB-1EF43FE571B2}" srcOrd="0" destOrd="0" presId="urn:microsoft.com/office/officeart/2005/8/layout/vList6"/>
    <dgm:cxn modelId="{DF86F99E-AEF5-4AFE-8DAA-5926E03462B3}" type="presParOf" srcId="{DB1E9F0F-FE39-4613-997A-3F32E74F2215}" destId="{3BCE32D4-35F7-4EBA-8645-4D1F34F0825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C4F0E13-B13B-4A2D-A270-A85101F408D6}" type="doc">
      <dgm:prSet loTypeId="urn:microsoft.com/office/officeart/2005/8/layout/v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9EC6D481-9A70-45F4-8708-05B0555FB3C0}">
      <dgm:prSet phldrT="[文字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1E3E7280-002F-49A0-8970-4866508D28E6}" type="par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5182BE86-8AC2-420E-A69C-9557A2C9B870}" type="sibTrans" cxnId="{BF36798E-487C-4FB1-8759-2DE43E6E7F7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B82220E-BDBD-4452-9360-2064CF8E7C38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C86084E-08CB-4E3C-B4A2-E0D5B8FC3CE9}" type="par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11A2F9E-4978-467C-A71A-E94D3D252A87}" type="sibTrans" cxnId="{4B260B4C-6CE1-4233-B968-37106D915EA6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D3818B1-629C-49D1-903A-5A9EF882D10D}">
      <dgm:prSet custT="1"/>
      <dgm:spPr/>
      <dgm:t>
        <a:bodyPr/>
        <a:lstStyle/>
        <a:p>
          <a:r>
            <a:rPr lang="zh-HK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D5EA93D-E35E-4A24-ACB4-92F669730F25}" type="par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0437DAE-4124-4E0A-A83E-B38177833096}" type="sibTrans" cxnId="{110F496D-C2BA-4D61-8CF1-0092E46F5A48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AF4704-A148-446B-A608-324CB2B012B1}">
      <dgm:prSet phldrT="[文字]"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1D87D33-45F7-437A-9EA9-2CE7BD3524A6}" type="par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4E7B5ADD-D73C-401F-AC67-4B812769AF4C}" type="sibTrans" cxnId="{76184CAC-072B-4938-BAF2-76E913F4D02B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DB8A7E01-0DFA-4C20-AAC0-21157B5836C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073D32A2-433D-44B6-8B5E-8F4C514F8164}" type="par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C97E55A0-3939-48A4-8CD2-A4E111E5FBB1}" type="sibTrans" cxnId="{9553D5BD-147B-4F16-B0E6-6B6E3932E09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9A54908D-2EFA-4661-82BE-E4058C366D9F}">
      <dgm:prSet custT="1"/>
      <dgm:spPr/>
      <dgm:t>
        <a:bodyPr anchor="ctr" anchorCtr="0"/>
        <a:lstStyle/>
        <a:p>
          <a:r>
            <a:rPr lang="en-AU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B2AB3397-78E8-4BDB-94F0-4F87719A3AE2}" type="par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8DF0A95D-96F3-4B58-88AB-0A8222D21C21}" type="sibTrans" cxnId="{0B3778CF-3A84-4FEB-8F0D-77C415551670}">
      <dgm:prSet/>
      <dgm:spPr/>
      <dgm:t>
        <a:bodyPr/>
        <a:lstStyle/>
        <a:p>
          <a:endParaRPr lang="zh-TW" altLang="en-US" sz="4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gm:t>
    </dgm:pt>
    <dgm:pt modelId="{F3CC3913-113B-434A-A77A-3DF1991553AF}" type="pres">
      <dgm:prSet presAssocID="{8C4F0E13-B13B-4A2D-A270-A85101F408D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E4FAFFE-7C14-4650-ACDF-6DDC0A9B360A}" type="pres">
      <dgm:prSet presAssocID="{9EC6D481-9A70-45F4-8708-05B0555FB3C0}" presName="linNode" presStyleCnt="0"/>
      <dgm:spPr/>
      <dgm:t>
        <a:bodyPr/>
        <a:lstStyle/>
        <a:p>
          <a:endParaRPr lang="zh-TW" altLang="en-US"/>
        </a:p>
      </dgm:t>
    </dgm:pt>
    <dgm:pt modelId="{111CEA12-6F51-444D-93DC-747C8F2A979E}" type="pres">
      <dgm:prSet presAssocID="{9EC6D481-9A70-45F4-8708-05B0555FB3C0}" presName="parentShp" presStyleLbl="node1" presStyleIdx="0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2DCDDB-DF56-426F-B1C6-61C9B9781BC2}" type="pres">
      <dgm:prSet presAssocID="{9EC6D481-9A70-45F4-8708-05B0555FB3C0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76B3C6-EA4A-4ECA-B295-F4EB4164475F}" type="pres">
      <dgm:prSet presAssocID="{5182BE86-8AC2-420E-A69C-9557A2C9B870}" presName="spacing" presStyleCnt="0"/>
      <dgm:spPr/>
      <dgm:t>
        <a:bodyPr/>
        <a:lstStyle/>
        <a:p>
          <a:endParaRPr lang="zh-TW" altLang="en-US"/>
        </a:p>
      </dgm:t>
    </dgm:pt>
    <dgm:pt modelId="{CBAF264B-EC9E-4AD7-9D22-77572AB10B00}" type="pres">
      <dgm:prSet presAssocID="{CB82220E-BDBD-4452-9360-2064CF8E7C38}" presName="linNode" presStyleCnt="0"/>
      <dgm:spPr/>
      <dgm:t>
        <a:bodyPr/>
        <a:lstStyle/>
        <a:p>
          <a:endParaRPr lang="zh-TW" altLang="en-US"/>
        </a:p>
      </dgm:t>
    </dgm:pt>
    <dgm:pt modelId="{A083B540-5544-4B9A-B301-64560EEBE054}" type="pres">
      <dgm:prSet presAssocID="{CB82220E-BDBD-4452-9360-2064CF8E7C38}" presName="parentShp" presStyleLbl="node1" presStyleIdx="1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3CE602-131C-4B58-AFA7-557DCDEEE320}" type="pres">
      <dgm:prSet presAssocID="{CB82220E-BDBD-4452-9360-2064CF8E7C3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41F840-4B47-4E26-94BA-FB39CA12AAC2}" type="pres">
      <dgm:prSet presAssocID="{B11A2F9E-4978-467C-A71A-E94D3D252A87}" presName="spacing" presStyleCnt="0"/>
      <dgm:spPr/>
      <dgm:t>
        <a:bodyPr/>
        <a:lstStyle/>
        <a:p>
          <a:endParaRPr lang="zh-TW" altLang="en-US"/>
        </a:p>
      </dgm:t>
    </dgm:pt>
    <dgm:pt modelId="{71BE4700-51A4-49CC-ABEC-E51053318A26}" type="pres">
      <dgm:prSet presAssocID="{4D3818B1-629C-49D1-903A-5A9EF882D10D}" presName="linNode" presStyleCnt="0"/>
      <dgm:spPr/>
      <dgm:t>
        <a:bodyPr/>
        <a:lstStyle/>
        <a:p>
          <a:endParaRPr lang="zh-TW" altLang="en-US"/>
        </a:p>
      </dgm:t>
    </dgm:pt>
    <dgm:pt modelId="{9CAE9DB0-E21C-473C-A88E-06BDE0E25A83}" type="pres">
      <dgm:prSet presAssocID="{4D3818B1-629C-49D1-903A-5A9EF882D10D}" presName="parentShp" presStyleLbl="node1" presStyleIdx="2" presStyleCnt="3" custScaleX="2853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23EDFE-9EF0-41BE-B6F4-0B5862BD57A8}" type="pres">
      <dgm:prSet presAssocID="{4D3818B1-629C-49D1-903A-5A9EF882D10D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F36798E-487C-4FB1-8759-2DE43E6E7F76}" srcId="{8C4F0E13-B13B-4A2D-A270-A85101F408D6}" destId="{9EC6D481-9A70-45F4-8708-05B0555FB3C0}" srcOrd="0" destOrd="0" parTransId="{1E3E7280-002F-49A0-8970-4866508D28E6}" sibTransId="{5182BE86-8AC2-420E-A69C-9557A2C9B870}"/>
    <dgm:cxn modelId="{417FF57C-2D9F-4FCE-B6F9-DC74CE8EE159}" type="presOf" srcId="{DB8A7E01-0DFA-4C20-AAC0-21157B5836CF}" destId="{843CE602-131C-4B58-AFA7-557DCDEEE320}" srcOrd="0" destOrd="0" presId="urn:microsoft.com/office/officeart/2005/8/layout/vList6"/>
    <dgm:cxn modelId="{0B3778CF-3A84-4FEB-8F0D-77C415551670}" srcId="{4D3818B1-629C-49D1-903A-5A9EF882D10D}" destId="{9A54908D-2EFA-4661-82BE-E4058C366D9F}" srcOrd="0" destOrd="0" parTransId="{B2AB3397-78E8-4BDB-94F0-4F87719A3AE2}" sibTransId="{8DF0A95D-96F3-4B58-88AB-0A8222D21C21}"/>
    <dgm:cxn modelId="{110F496D-C2BA-4D61-8CF1-0092E46F5A48}" srcId="{8C4F0E13-B13B-4A2D-A270-A85101F408D6}" destId="{4D3818B1-629C-49D1-903A-5A9EF882D10D}" srcOrd="2" destOrd="0" parTransId="{DD5EA93D-E35E-4A24-ACB4-92F669730F25}" sibTransId="{D0437DAE-4124-4E0A-A83E-B38177833096}"/>
    <dgm:cxn modelId="{E8DB3E86-2601-43F3-8416-52E0AA8D305C}" type="presOf" srcId="{4D3818B1-629C-49D1-903A-5A9EF882D10D}" destId="{9CAE9DB0-E21C-473C-A88E-06BDE0E25A83}" srcOrd="0" destOrd="0" presId="urn:microsoft.com/office/officeart/2005/8/layout/vList6"/>
    <dgm:cxn modelId="{9553D5BD-147B-4F16-B0E6-6B6E3932E090}" srcId="{CB82220E-BDBD-4452-9360-2064CF8E7C38}" destId="{DB8A7E01-0DFA-4C20-AAC0-21157B5836CF}" srcOrd="0" destOrd="0" parTransId="{073D32A2-433D-44B6-8B5E-8F4C514F8164}" sibTransId="{C97E55A0-3939-48A4-8CD2-A4E111E5FBB1}"/>
    <dgm:cxn modelId="{323A3EB9-B335-4913-A152-13C0C85F0C36}" type="presOf" srcId="{07AF4704-A148-446B-A608-324CB2B012B1}" destId="{F62DCDDB-DF56-426F-B1C6-61C9B9781BC2}" srcOrd="0" destOrd="0" presId="urn:microsoft.com/office/officeart/2005/8/layout/vList6"/>
    <dgm:cxn modelId="{7A84274D-DE04-42B7-9748-F27080D3699B}" type="presOf" srcId="{CB82220E-BDBD-4452-9360-2064CF8E7C38}" destId="{A083B540-5544-4B9A-B301-64560EEBE054}" srcOrd="0" destOrd="0" presId="urn:microsoft.com/office/officeart/2005/8/layout/vList6"/>
    <dgm:cxn modelId="{F56D74EA-6DAE-4332-AC52-DB9DF6D76E56}" type="presOf" srcId="{9A54908D-2EFA-4661-82BE-E4058C366D9F}" destId="{D923EDFE-9EF0-41BE-B6F4-0B5862BD57A8}" srcOrd="0" destOrd="0" presId="urn:microsoft.com/office/officeart/2005/8/layout/vList6"/>
    <dgm:cxn modelId="{9F064F65-0CBB-4FC7-818B-3AB990453801}" type="presOf" srcId="{8C4F0E13-B13B-4A2D-A270-A85101F408D6}" destId="{F3CC3913-113B-434A-A77A-3DF1991553AF}" srcOrd="0" destOrd="0" presId="urn:microsoft.com/office/officeart/2005/8/layout/vList6"/>
    <dgm:cxn modelId="{76184CAC-072B-4938-BAF2-76E913F4D02B}" srcId="{9EC6D481-9A70-45F4-8708-05B0555FB3C0}" destId="{07AF4704-A148-446B-A608-324CB2B012B1}" srcOrd="0" destOrd="0" parTransId="{01D87D33-45F7-437A-9EA9-2CE7BD3524A6}" sibTransId="{4E7B5ADD-D73C-401F-AC67-4B812769AF4C}"/>
    <dgm:cxn modelId="{CB17DFA1-08A0-4CD0-8EDA-34E097952B0B}" type="presOf" srcId="{9EC6D481-9A70-45F4-8708-05B0555FB3C0}" destId="{111CEA12-6F51-444D-93DC-747C8F2A979E}" srcOrd="0" destOrd="0" presId="urn:microsoft.com/office/officeart/2005/8/layout/vList6"/>
    <dgm:cxn modelId="{4B260B4C-6CE1-4233-B968-37106D915EA6}" srcId="{8C4F0E13-B13B-4A2D-A270-A85101F408D6}" destId="{CB82220E-BDBD-4452-9360-2064CF8E7C38}" srcOrd="1" destOrd="0" parTransId="{BC86084E-08CB-4E3C-B4A2-E0D5B8FC3CE9}" sibTransId="{B11A2F9E-4978-467C-A71A-E94D3D252A87}"/>
    <dgm:cxn modelId="{4CBD9499-73A4-4019-997D-CAE8F84B4D6F}" type="presParOf" srcId="{F3CC3913-113B-434A-A77A-3DF1991553AF}" destId="{0E4FAFFE-7C14-4650-ACDF-6DDC0A9B360A}" srcOrd="0" destOrd="0" presId="urn:microsoft.com/office/officeart/2005/8/layout/vList6"/>
    <dgm:cxn modelId="{6C1383ED-AD7B-4426-981B-6959DE754613}" type="presParOf" srcId="{0E4FAFFE-7C14-4650-ACDF-6DDC0A9B360A}" destId="{111CEA12-6F51-444D-93DC-747C8F2A979E}" srcOrd="0" destOrd="0" presId="urn:microsoft.com/office/officeart/2005/8/layout/vList6"/>
    <dgm:cxn modelId="{BED70914-0607-4BF6-8B82-B447CA3E95DD}" type="presParOf" srcId="{0E4FAFFE-7C14-4650-ACDF-6DDC0A9B360A}" destId="{F62DCDDB-DF56-426F-B1C6-61C9B9781BC2}" srcOrd="1" destOrd="0" presId="urn:microsoft.com/office/officeart/2005/8/layout/vList6"/>
    <dgm:cxn modelId="{19347FFD-A2F0-42B4-AC9C-DAD5A90C130F}" type="presParOf" srcId="{F3CC3913-113B-434A-A77A-3DF1991553AF}" destId="{2E76B3C6-EA4A-4ECA-B295-F4EB4164475F}" srcOrd="1" destOrd="0" presId="urn:microsoft.com/office/officeart/2005/8/layout/vList6"/>
    <dgm:cxn modelId="{D78ADED6-FD65-45C1-BC93-95D7ED14E4CC}" type="presParOf" srcId="{F3CC3913-113B-434A-A77A-3DF1991553AF}" destId="{CBAF264B-EC9E-4AD7-9D22-77572AB10B00}" srcOrd="2" destOrd="0" presId="urn:microsoft.com/office/officeart/2005/8/layout/vList6"/>
    <dgm:cxn modelId="{71E975B2-8C47-43BC-B69C-7DFA85D88C02}" type="presParOf" srcId="{CBAF264B-EC9E-4AD7-9D22-77572AB10B00}" destId="{A083B540-5544-4B9A-B301-64560EEBE054}" srcOrd="0" destOrd="0" presId="urn:microsoft.com/office/officeart/2005/8/layout/vList6"/>
    <dgm:cxn modelId="{4AC0C4B6-468E-46EF-9D93-E2D41E05A5B2}" type="presParOf" srcId="{CBAF264B-EC9E-4AD7-9D22-77572AB10B00}" destId="{843CE602-131C-4B58-AFA7-557DCDEEE320}" srcOrd="1" destOrd="0" presId="urn:microsoft.com/office/officeart/2005/8/layout/vList6"/>
    <dgm:cxn modelId="{03BDE9C7-2A74-49CB-B1DC-3FA1D277CD65}" type="presParOf" srcId="{F3CC3913-113B-434A-A77A-3DF1991553AF}" destId="{5E41F840-4B47-4E26-94BA-FB39CA12AAC2}" srcOrd="3" destOrd="0" presId="urn:microsoft.com/office/officeart/2005/8/layout/vList6"/>
    <dgm:cxn modelId="{B014CC6D-34DF-40D9-8192-EB40450DA1D7}" type="presParOf" srcId="{F3CC3913-113B-434A-A77A-3DF1991553AF}" destId="{71BE4700-51A4-49CC-ABEC-E51053318A26}" srcOrd="4" destOrd="0" presId="urn:microsoft.com/office/officeart/2005/8/layout/vList6"/>
    <dgm:cxn modelId="{68285140-5977-462C-83A0-572FC10B1BF8}" type="presParOf" srcId="{71BE4700-51A4-49CC-ABEC-E51053318A26}" destId="{9CAE9DB0-E21C-473C-A88E-06BDE0E25A83}" srcOrd="0" destOrd="0" presId="urn:microsoft.com/office/officeart/2005/8/layout/vList6"/>
    <dgm:cxn modelId="{1E27933C-3730-4F67-8F30-58F524A7E9E2}" type="presParOf" srcId="{71BE4700-51A4-49CC-ABEC-E51053318A26}" destId="{D923EDFE-9EF0-41BE-B6F4-0B5862BD57A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1C99C-5915-4DFB-9147-AB0724BBF1DC}">
      <dsp:nvSpPr>
        <dsp:cNvPr id="0" name=""/>
        <dsp:cNvSpPr/>
      </dsp:nvSpPr>
      <dsp:spPr>
        <a:xfrm>
          <a:off x="6192" y="1029"/>
          <a:ext cx="11351033" cy="18048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HK" sz="6600" b="1" kern="1200" dirty="0" smtClean="0">
              <a:latin typeface="+mn-lt"/>
              <a:ea typeface="微軟正黑體" panose="020B0604030504040204" pitchFamily="34" charset="-120"/>
              <a:cs typeface="Calibri" panose="020F0502020204030204" pitchFamily="34" charset="0"/>
            </a:rPr>
            <a:t>詩一二</a:t>
          </a:r>
          <a:r>
            <a:rPr lang="zh-HK" altLang="zh-HK" sz="6600" b="1" kern="1200" dirty="0" smtClean="0">
              <a:latin typeface="+mn-lt"/>
              <a:ea typeface="微軟正黑體" panose="020B0604030504040204" pitchFamily="34" charset="-120"/>
              <a:cs typeface="Calibri" panose="020F0502020204030204" pitchFamily="34" charset="0"/>
            </a:rPr>
            <a:t>一</a:t>
          </a:r>
          <a:endParaRPr lang="zh-TW" altLang="en-US" sz="6600" b="1" kern="1200" dirty="0">
            <a:latin typeface="+mn-lt"/>
            <a:ea typeface="微軟正黑體" panose="020B0604030504040204" pitchFamily="34" charset="-120"/>
          </a:endParaRPr>
        </a:p>
      </dsp:txBody>
      <dsp:txXfrm>
        <a:off x="59054" y="53891"/>
        <a:ext cx="11245309" cy="1699124"/>
      </dsp:txXfrm>
    </dsp:sp>
    <dsp:sp modelId="{C76EFB1A-A9C6-45FA-A00A-B14369E69730}">
      <dsp:nvSpPr>
        <dsp:cNvPr id="0" name=""/>
        <dsp:cNvSpPr/>
      </dsp:nvSpPr>
      <dsp:spPr>
        <a:xfrm>
          <a:off x="17271" y="2003494"/>
          <a:ext cx="3466607" cy="18048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主詞</a:t>
          </a:r>
          <a:endParaRPr lang="zh-TW" altLang="en-US" sz="6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sp:txBody>
      <dsp:txXfrm>
        <a:off x="70133" y="2056356"/>
        <a:ext cx="3360883" cy="1699124"/>
      </dsp:txXfrm>
    </dsp:sp>
    <dsp:sp modelId="{2B9FF5C3-E0B6-42C4-BBA1-C0B9FF7C1F44}">
      <dsp:nvSpPr>
        <dsp:cNvPr id="0" name=""/>
        <dsp:cNvSpPr/>
      </dsp:nvSpPr>
      <dsp:spPr>
        <a:xfrm>
          <a:off x="17271" y="4005960"/>
          <a:ext cx="3466607" cy="18048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從我到耶和華</a:t>
          </a:r>
          <a:endParaRPr lang="zh-TW" altLang="en-US" sz="3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sp:txBody>
      <dsp:txXfrm>
        <a:off x="70133" y="4058822"/>
        <a:ext cx="3360883" cy="1699124"/>
      </dsp:txXfrm>
    </dsp:sp>
    <dsp:sp modelId="{081C0F69-B28C-4AAA-9134-4AD68B7A4CB6}">
      <dsp:nvSpPr>
        <dsp:cNvPr id="0" name=""/>
        <dsp:cNvSpPr/>
      </dsp:nvSpPr>
      <dsp:spPr>
        <a:xfrm>
          <a:off x="3775074" y="2003494"/>
          <a:ext cx="3466607" cy="18048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動作</a:t>
          </a:r>
          <a:endParaRPr lang="zh-TW" altLang="en-US" sz="6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sp:txBody>
      <dsp:txXfrm>
        <a:off x="3827936" y="2056356"/>
        <a:ext cx="3360883" cy="1699124"/>
      </dsp:txXfrm>
    </dsp:sp>
    <dsp:sp modelId="{84C4A9C1-E3E2-43BB-831B-7CC26F58C98E}">
      <dsp:nvSpPr>
        <dsp:cNvPr id="0" name=""/>
        <dsp:cNvSpPr/>
      </dsp:nvSpPr>
      <dsp:spPr>
        <a:xfrm>
          <a:off x="3775074" y="4005960"/>
          <a:ext cx="3466607" cy="18048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從幫助到保護</a:t>
          </a:r>
          <a:endParaRPr lang="zh-TW" altLang="en-US" sz="3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sp:txBody>
      <dsp:txXfrm>
        <a:off x="3827936" y="4058822"/>
        <a:ext cx="3360883" cy="1699124"/>
      </dsp:txXfrm>
    </dsp:sp>
    <dsp:sp modelId="{C9E97BF1-B565-4633-AABD-5267AB2A1ED1}">
      <dsp:nvSpPr>
        <dsp:cNvPr id="0" name=""/>
        <dsp:cNvSpPr/>
      </dsp:nvSpPr>
      <dsp:spPr>
        <a:xfrm>
          <a:off x="7532877" y="2003494"/>
          <a:ext cx="3813268" cy="18048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部位</a:t>
          </a:r>
          <a:endParaRPr lang="zh-TW" altLang="en-US" sz="6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sp:txBody>
      <dsp:txXfrm>
        <a:off x="7585739" y="2056356"/>
        <a:ext cx="3707544" cy="1699124"/>
      </dsp:txXfrm>
    </dsp:sp>
    <dsp:sp modelId="{9920600A-3603-435E-A81B-0EA479E4A017}">
      <dsp:nvSpPr>
        <dsp:cNvPr id="0" name=""/>
        <dsp:cNvSpPr/>
      </dsp:nvSpPr>
      <dsp:spPr>
        <a:xfrm>
          <a:off x="7532877" y="4005960"/>
          <a:ext cx="3813268" cy="18048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anose="020B0604030504040204" pitchFamily="34" charset="-120"/>
            </a:rPr>
            <a:t>從眼腳手到性命</a:t>
          </a:r>
          <a:endParaRPr lang="zh-TW" altLang="en-US" sz="3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微軟正黑體" panose="020B0604030504040204" pitchFamily="34" charset="-120"/>
          </a:endParaRPr>
        </a:p>
      </dsp:txBody>
      <dsp:txXfrm>
        <a:off x="7585739" y="4058822"/>
        <a:ext cx="3707544" cy="16991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DCDDB-DF56-426F-B1C6-61C9B9781BC2}">
      <dsp:nvSpPr>
        <dsp:cNvPr id="0" name=""/>
        <dsp:cNvSpPr/>
      </dsp:nvSpPr>
      <dsp:spPr>
        <a:xfrm>
          <a:off x="6891884" y="0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4702"/>
        <a:ext cx="3128848" cy="988209"/>
      </dsp:txXfrm>
    </dsp:sp>
    <dsp:sp modelId="{111CEA12-6F51-444D-93DC-747C8F2A979E}">
      <dsp:nvSpPr>
        <dsp:cNvPr id="0" name=""/>
        <dsp:cNvSpPr/>
      </dsp:nvSpPr>
      <dsp:spPr>
        <a:xfrm>
          <a:off x="762" y="0"/>
          <a:ext cx="6891121" cy="1317612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64321"/>
        <a:ext cx="6762479" cy="1188970"/>
      </dsp:txXfrm>
    </dsp:sp>
    <dsp:sp modelId="{843CE602-131C-4B58-AFA7-557DCDEEE320}">
      <dsp:nvSpPr>
        <dsp:cNvPr id="0" name=""/>
        <dsp:cNvSpPr/>
      </dsp:nvSpPr>
      <dsp:spPr>
        <a:xfrm>
          <a:off x="6891884" y="1449373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14075"/>
        <a:ext cx="3128848" cy="988209"/>
      </dsp:txXfrm>
    </dsp:sp>
    <dsp:sp modelId="{A083B540-5544-4B9A-B301-64560EEBE054}">
      <dsp:nvSpPr>
        <dsp:cNvPr id="0" name=""/>
        <dsp:cNvSpPr/>
      </dsp:nvSpPr>
      <dsp:spPr>
        <a:xfrm>
          <a:off x="762" y="1449373"/>
          <a:ext cx="6891121" cy="1317612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1513694"/>
        <a:ext cx="6762479" cy="1188970"/>
      </dsp:txXfrm>
    </dsp:sp>
    <dsp:sp modelId="{D923EDFE-9EF0-41BE-B6F4-0B5862BD57A8}">
      <dsp:nvSpPr>
        <dsp:cNvPr id="0" name=""/>
        <dsp:cNvSpPr/>
      </dsp:nvSpPr>
      <dsp:spPr>
        <a:xfrm>
          <a:off x="6891884" y="2898747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3063449"/>
        <a:ext cx="3128848" cy="988209"/>
      </dsp:txXfrm>
    </dsp:sp>
    <dsp:sp modelId="{9CAE9DB0-E21C-473C-A88E-06BDE0E25A83}">
      <dsp:nvSpPr>
        <dsp:cNvPr id="0" name=""/>
        <dsp:cNvSpPr/>
      </dsp:nvSpPr>
      <dsp:spPr>
        <a:xfrm>
          <a:off x="762" y="2898747"/>
          <a:ext cx="6891121" cy="1317612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2963068"/>
        <a:ext cx="6762479" cy="11889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DCDDB-DF56-426F-B1C6-61C9B9781BC2}">
      <dsp:nvSpPr>
        <dsp:cNvPr id="0" name=""/>
        <dsp:cNvSpPr/>
      </dsp:nvSpPr>
      <dsp:spPr>
        <a:xfrm>
          <a:off x="6891884" y="0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4702"/>
        <a:ext cx="3128848" cy="988209"/>
      </dsp:txXfrm>
    </dsp:sp>
    <dsp:sp modelId="{111CEA12-6F51-444D-93DC-747C8F2A979E}">
      <dsp:nvSpPr>
        <dsp:cNvPr id="0" name=""/>
        <dsp:cNvSpPr/>
      </dsp:nvSpPr>
      <dsp:spPr>
        <a:xfrm>
          <a:off x="762" y="0"/>
          <a:ext cx="6891121" cy="1317612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64321"/>
        <a:ext cx="6762479" cy="1188970"/>
      </dsp:txXfrm>
    </dsp:sp>
    <dsp:sp modelId="{843CE602-131C-4B58-AFA7-557DCDEEE320}">
      <dsp:nvSpPr>
        <dsp:cNvPr id="0" name=""/>
        <dsp:cNvSpPr/>
      </dsp:nvSpPr>
      <dsp:spPr>
        <a:xfrm>
          <a:off x="6891884" y="1449373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14075"/>
        <a:ext cx="3128848" cy="988209"/>
      </dsp:txXfrm>
    </dsp:sp>
    <dsp:sp modelId="{A083B540-5544-4B9A-B301-64560EEBE054}">
      <dsp:nvSpPr>
        <dsp:cNvPr id="0" name=""/>
        <dsp:cNvSpPr/>
      </dsp:nvSpPr>
      <dsp:spPr>
        <a:xfrm>
          <a:off x="762" y="1449373"/>
          <a:ext cx="6891121" cy="1317612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1513694"/>
        <a:ext cx="6762479" cy="1188970"/>
      </dsp:txXfrm>
    </dsp:sp>
    <dsp:sp modelId="{D923EDFE-9EF0-41BE-B6F4-0B5862BD57A8}">
      <dsp:nvSpPr>
        <dsp:cNvPr id="0" name=""/>
        <dsp:cNvSpPr/>
      </dsp:nvSpPr>
      <dsp:spPr>
        <a:xfrm>
          <a:off x="6891884" y="2898747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3063449"/>
        <a:ext cx="3128848" cy="988209"/>
      </dsp:txXfrm>
    </dsp:sp>
    <dsp:sp modelId="{9CAE9DB0-E21C-473C-A88E-06BDE0E25A83}">
      <dsp:nvSpPr>
        <dsp:cNvPr id="0" name=""/>
        <dsp:cNvSpPr/>
      </dsp:nvSpPr>
      <dsp:spPr>
        <a:xfrm>
          <a:off x="762" y="2898747"/>
          <a:ext cx="6891121" cy="1317612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2963068"/>
        <a:ext cx="6762479" cy="11889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DCDDB-DF56-426F-B1C6-61C9B9781BC2}">
      <dsp:nvSpPr>
        <dsp:cNvPr id="0" name=""/>
        <dsp:cNvSpPr/>
      </dsp:nvSpPr>
      <dsp:spPr>
        <a:xfrm>
          <a:off x="6891884" y="0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4702"/>
        <a:ext cx="3128848" cy="988209"/>
      </dsp:txXfrm>
    </dsp:sp>
    <dsp:sp modelId="{111CEA12-6F51-444D-93DC-747C8F2A979E}">
      <dsp:nvSpPr>
        <dsp:cNvPr id="0" name=""/>
        <dsp:cNvSpPr/>
      </dsp:nvSpPr>
      <dsp:spPr>
        <a:xfrm>
          <a:off x="762" y="0"/>
          <a:ext cx="6891121" cy="1317612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64321"/>
        <a:ext cx="6762479" cy="1188970"/>
      </dsp:txXfrm>
    </dsp:sp>
    <dsp:sp modelId="{843CE602-131C-4B58-AFA7-557DCDEEE320}">
      <dsp:nvSpPr>
        <dsp:cNvPr id="0" name=""/>
        <dsp:cNvSpPr/>
      </dsp:nvSpPr>
      <dsp:spPr>
        <a:xfrm>
          <a:off x="6891884" y="1449373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14075"/>
        <a:ext cx="3128848" cy="988209"/>
      </dsp:txXfrm>
    </dsp:sp>
    <dsp:sp modelId="{A083B540-5544-4B9A-B301-64560EEBE054}">
      <dsp:nvSpPr>
        <dsp:cNvPr id="0" name=""/>
        <dsp:cNvSpPr/>
      </dsp:nvSpPr>
      <dsp:spPr>
        <a:xfrm>
          <a:off x="762" y="1449373"/>
          <a:ext cx="6891121" cy="1317612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1513694"/>
        <a:ext cx="6762479" cy="1188970"/>
      </dsp:txXfrm>
    </dsp:sp>
    <dsp:sp modelId="{D923EDFE-9EF0-41BE-B6F4-0B5862BD57A8}">
      <dsp:nvSpPr>
        <dsp:cNvPr id="0" name=""/>
        <dsp:cNvSpPr/>
      </dsp:nvSpPr>
      <dsp:spPr>
        <a:xfrm>
          <a:off x="6891884" y="2898747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3063449"/>
        <a:ext cx="3128848" cy="988209"/>
      </dsp:txXfrm>
    </dsp:sp>
    <dsp:sp modelId="{9CAE9DB0-E21C-473C-A88E-06BDE0E25A83}">
      <dsp:nvSpPr>
        <dsp:cNvPr id="0" name=""/>
        <dsp:cNvSpPr/>
      </dsp:nvSpPr>
      <dsp:spPr>
        <a:xfrm>
          <a:off x="762" y="2898747"/>
          <a:ext cx="6891121" cy="1317612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2963068"/>
        <a:ext cx="6762479" cy="11889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94586-20B6-477A-87F3-44076571AEA8}">
      <dsp:nvSpPr>
        <dsp:cNvPr id="0" name=""/>
        <dsp:cNvSpPr/>
      </dsp:nvSpPr>
      <dsp:spPr>
        <a:xfrm>
          <a:off x="5617285" y="1822"/>
          <a:ext cx="5754796" cy="14457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HK" sz="48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一切的</a:t>
          </a:r>
          <a:r>
            <a:rPr lang="zh-TW" altLang="en-US" sz="48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災</a:t>
          </a:r>
          <a:r>
            <a:rPr lang="zh-HK" sz="48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害</a:t>
          </a:r>
          <a:endParaRPr lang="zh-TW" altLang="en-US" sz="48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sp:txBody>
      <dsp:txXfrm>
        <a:off x="5617285" y="182539"/>
        <a:ext cx="5212645" cy="1084302"/>
      </dsp:txXfrm>
    </dsp:sp>
    <dsp:sp modelId="{0F9CE992-7C15-4F95-9730-4E516CB14008}">
      <dsp:nvSpPr>
        <dsp:cNvPr id="0" name=""/>
        <dsp:cNvSpPr/>
      </dsp:nvSpPr>
      <dsp:spPr>
        <a:xfrm>
          <a:off x="214" y="1822"/>
          <a:ext cx="5617070" cy="144573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effectLst/>
              <a:latin typeface="+mn-lt"/>
              <a:ea typeface="標楷體" panose="03000509000000000000" pitchFamily="65" charset="-120"/>
            </a:rPr>
            <a:t>耶和華要保護你</a:t>
          </a:r>
          <a:endParaRPr lang="zh-TW" altLang="en-US" sz="4400" kern="1200" dirty="0">
            <a:effectLst/>
            <a:latin typeface="+mn-lt"/>
            <a:ea typeface="標楷體" panose="03000509000000000000" pitchFamily="65" charset="-120"/>
          </a:endParaRPr>
        </a:p>
      </dsp:txBody>
      <dsp:txXfrm>
        <a:off x="70789" y="72397"/>
        <a:ext cx="5475920" cy="1304586"/>
      </dsp:txXfrm>
    </dsp:sp>
    <dsp:sp modelId="{87B52401-B75D-4CB3-AB3D-F8AED8BF6203}">
      <dsp:nvSpPr>
        <dsp:cNvPr id="0" name=""/>
        <dsp:cNvSpPr/>
      </dsp:nvSpPr>
      <dsp:spPr>
        <a:xfrm>
          <a:off x="5617285" y="1592132"/>
          <a:ext cx="5754796" cy="14457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HK" sz="480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一切的器官</a:t>
          </a:r>
          <a:endParaRPr lang="zh-TW" sz="48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sp:txBody>
      <dsp:txXfrm>
        <a:off x="5617285" y="1772849"/>
        <a:ext cx="5212645" cy="1084302"/>
      </dsp:txXfrm>
    </dsp:sp>
    <dsp:sp modelId="{A85593A2-70BF-43C1-A7AC-35BBC8EC4F5E}">
      <dsp:nvSpPr>
        <dsp:cNvPr id="0" name=""/>
        <dsp:cNvSpPr/>
      </dsp:nvSpPr>
      <dsp:spPr>
        <a:xfrm>
          <a:off x="214" y="1592132"/>
          <a:ext cx="5617070" cy="144573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effectLst/>
              <a:latin typeface="+mn-lt"/>
              <a:ea typeface="標楷體" panose="03000509000000000000" pitchFamily="65" charset="-120"/>
            </a:rPr>
            <a:t>他要保護你的性命</a:t>
          </a:r>
          <a:endParaRPr lang="zh-TW" altLang="en-US" sz="4400" kern="1200" dirty="0">
            <a:effectLst/>
            <a:latin typeface="+mn-lt"/>
            <a:ea typeface="標楷體" panose="03000509000000000000" pitchFamily="65" charset="-120"/>
          </a:endParaRPr>
        </a:p>
      </dsp:txBody>
      <dsp:txXfrm>
        <a:off x="70789" y="1662707"/>
        <a:ext cx="5475920" cy="1304586"/>
      </dsp:txXfrm>
    </dsp:sp>
    <dsp:sp modelId="{7F459CDF-DBA1-4B45-BD89-9CE90F4D28B9}">
      <dsp:nvSpPr>
        <dsp:cNvPr id="0" name=""/>
        <dsp:cNvSpPr/>
      </dsp:nvSpPr>
      <dsp:spPr>
        <a:xfrm>
          <a:off x="5617285" y="3182442"/>
          <a:ext cx="5754796" cy="14457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HK" altLang="zh-HK" sz="4800" kern="12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</a:t>
          </a:r>
          <a:r>
            <a:rPr lang="zh-HK" sz="4800" kern="12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的行止</a:t>
          </a:r>
          <a:endParaRPr lang="zh-TW" sz="4800" kern="1200" dirty="0">
            <a:solidFill>
              <a:srgbClr val="0000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sp:txBody>
      <dsp:txXfrm>
        <a:off x="5617285" y="3363159"/>
        <a:ext cx="5212645" cy="1084302"/>
      </dsp:txXfrm>
    </dsp:sp>
    <dsp:sp modelId="{6B393127-F245-49BC-83D0-271A9F5535CC}">
      <dsp:nvSpPr>
        <dsp:cNvPr id="0" name=""/>
        <dsp:cNvSpPr/>
      </dsp:nvSpPr>
      <dsp:spPr>
        <a:xfrm>
          <a:off x="214" y="3182442"/>
          <a:ext cx="5617070" cy="144573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effectLst/>
              <a:latin typeface="+mn-lt"/>
              <a:ea typeface="標楷體" panose="03000509000000000000" pitchFamily="65" charset="-120"/>
            </a:rPr>
            <a:t>你出你入 </a:t>
          </a:r>
          <a:r>
            <a:rPr lang="zh-TW" altLang="zh-HK" sz="4400" kern="1200" dirty="0" smtClean="0">
              <a:ea typeface="標楷體" panose="03000509000000000000" pitchFamily="65" charset="-120"/>
            </a:rPr>
            <a:t>要保護你</a:t>
          </a:r>
          <a:endParaRPr lang="zh-TW" altLang="en-US" sz="4400" kern="1200" dirty="0">
            <a:effectLst/>
            <a:latin typeface="+mn-lt"/>
            <a:ea typeface="標楷體" panose="03000509000000000000" pitchFamily="65" charset="-120"/>
          </a:endParaRPr>
        </a:p>
      </dsp:txBody>
      <dsp:txXfrm>
        <a:off x="70789" y="3253017"/>
        <a:ext cx="5475920" cy="1304586"/>
      </dsp:txXfrm>
    </dsp:sp>
    <dsp:sp modelId="{3BCE32D4-35F7-4EBA-8645-4D1F34F08252}">
      <dsp:nvSpPr>
        <dsp:cNvPr id="0" name=""/>
        <dsp:cNvSpPr/>
      </dsp:nvSpPr>
      <dsp:spPr>
        <a:xfrm>
          <a:off x="5617285" y="4772753"/>
          <a:ext cx="5754796" cy="14457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HK" sz="4800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一切</a:t>
          </a:r>
          <a:r>
            <a:rPr lang="zh-TW" altLang="en-US" sz="4800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標楷體" panose="03000509000000000000" pitchFamily="65" charset="-120"/>
            </a:rPr>
            <a:t>的年日</a:t>
          </a:r>
          <a:endParaRPr lang="zh-TW" sz="4800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標楷體" panose="03000509000000000000" pitchFamily="65" charset="-120"/>
          </a:endParaRPr>
        </a:p>
      </dsp:txBody>
      <dsp:txXfrm>
        <a:off x="5617285" y="4953470"/>
        <a:ext cx="5212645" cy="1084302"/>
      </dsp:txXfrm>
    </dsp:sp>
    <dsp:sp modelId="{A916AA14-B913-4C44-94BB-1EF43FE571B2}">
      <dsp:nvSpPr>
        <dsp:cNvPr id="0" name=""/>
        <dsp:cNvSpPr/>
      </dsp:nvSpPr>
      <dsp:spPr>
        <a:xfrm>
          <a:off x="214" y="4772753"/>
          <a:ext cx="5617070" cy="144573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effectLst/>
              <a:latin typeface="+mn-lt"/>
              <a:ea typeface="標楷體" panose="03000509000000000000" pitchFamily="65" charset="-120"/>
            </a:rPr>
            <a:t>從今時直到永遠</a:t>
          </a:r>
          <a:endParaRPr lang="zh-TW" altLang="en-US" sz="4400" kern="1200" dirty="0">
            <a:effectLst/>
            <a:latin typeface="+mn-lt"/>
            <a:ea typeface="標楷體" panose="03000509000000000000" pitchFamily="65" charset="-120"/>
          </a:endParaRPr>
        </a:p>
      </dsp:txBody>
      <dsp:txXfrm>
        <a:off x="70789" y="4843328"/>
        <a:ext cx="5475920" cy="13045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DCDDB-DF56-426F-B1C6-61C9B9781BC2}">
      <dsp:nvSpPr>
        <dsp:cNvPr id="0" name=""/>
        <dsp:cNvSpPr/>
      </dsp:nvSpPr>
      <dsp:spPr>
        <a:xfrm>
          <a:off x="6891884" y="0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3 – 4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altLang="en-US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4702"/>
        <a:ext cx="3128848" cy="988209"/>
      </dsp:txXfrm>
    </dsp:sp>
    <dsp:sp modelId="{111CEA12-6F51-444D-93DC-747C8F2A979E}">
      <dsp:nvSpPr>
        <dsp:cNvPr id="0" name=""/>
        <dsp:cNvSpPr/>
      </dsp:nvSpPr>
      <dsp:spPr>
        <a:xfrm>
          <a:off x="762" y="0"/>
          <a:ext cx="6891121" cy="1317612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有能力保護的上帝</a:t>
          </a:r>
          <a:endParaRPr lang="zh-TW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64321"/>
        <a:ext cx="6762479" cy="1188970"/>
      </dsp:txXfrm>
    </dsp:sp>
    <dsp:sp modelId="{843CE602-131C-4B58-AFA7-557DCDEEE320}">
      <dsp:nvSpPr>
        <dsp:cNvPr id="0" name=""/>
        <dsp:cNvSpPr/>
      </dsp:nvSpPr>
      <dsp:spPr>
        <a:xfrm>
          <a:off x="6891884" y="1449373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5 – 6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1614075"/>
        <a:ext cx="3128848" cy="988209"/>
      </dsp:txXfrm>
    </dsp:sp>
    <dsp:sp modelId="{A083B540-5544-4B9A-B301-64560EEBE054}">
      <dsp:nvSpPr>
        <dsp:cNvPr id="0" name=""/>
        <dsp:cNvSpPr/>
      </dsp:nvSpPr>
      <dsp:spPr>
        <a:xfrm>
          <a:off x="762" y="1449373"/>
          <a:ext cx="6891121" cy="1317612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針對性保護的上帝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1513694"/>
        <a:ext cx="6762479" cy="1188970"/>
      </dsp:txXfrm>
    </dsp:sp>
    <dsp:sp modelId="{D923EDFE-9EF0-41BE-B6F4-0B5862BD57A8}">
      <dsp:nvSpPr>
        <dsp:cNvPr id="0" name=""/>
        <dsp:cNvSpPr/>
      </dsp:nvSpPr>
      <dsp:spPr>
        <a:xfrm>
          <a:off x="6891884" y="2898747"/>
          <a:ext cx="3622952" cy="13176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7 – 8</a:t>
          </a:r>
          <a:r>
            <a:rPr lang="zh-HK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節</a:t>
          </a:r>
          <a:endParaRPr lang="zh-TW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891884" y="3063449"/>
        <a:ext cx="3128848" cy="988209"/>
      </dsp:txXfrm>
    </dsp:sp>
    <dsp:sp modelId="{9CAE9DB0-E21C-473C-A88E-06BDE0E25A83}">
      <dsp:nvSpPr>
        <dsp:cNvPr id="0" name=""/>
        <dsp:cNvSpPr/>
      </dsp:nvSpPr>
      <dsp:spPr>
        <a:xfrm>
          <a:off x="762" y="2898747"/>
          <a:ext cx="6891121" cy="1317612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HK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華康香港標準楷書(P)" panose="03000500000000000000" pitchFamily="66" charset="-120"/>
              <a:cs typeface="華康香港標準楷書(P)" panose="03000500000000000000" pitchFamily="66" charset="-120"/>
            </a:rPr>
            <a:t>全天候保護的上帝</a:t>
          </a:r>
          <a:endParaRPr lang="zh-TW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華康香港標準楷書(P)" panose="03000500000000000000" pitchFamily="66" charset="-120"/>
            <a:cs typeface="華康香港標準楷書(P)" panose="03000500000000000000" pitchFamily="66" charset="-120"/>
          </a:endParaRPr>
        </a:p>
      </dsp:txBody>
      <dsp:txXfrm>
        <a:off x="65083" y="2963068"/>
        <a:ext cx="6762479" cy="1188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879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6051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9119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5881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7215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6556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5756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701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3199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7931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4180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40000">
              <a:srgbClr val="FBE2D1"/>
            </a:gs>
            <a:gs pos="71000">
              <a:srgbClr val="F7C7A7"/>
            </a:gs>
            <a:gs pos="93000">
              <a:srgbClr val="F9D5BD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9AD9A-55CF-4EF9-B539-814BA83736B3}" type="datetimeFigureOut">
              <a:rPr lang="zh-HK" altLang="en-US" smtClean="0"/>
              <a:t>14/4/2026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4F72B-5638-4E34-B86C-C970686AF8A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0001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67000" y="1699023"/>
            <a:ext cx="6858000" cy="1485992"/>
          </a:xfrm>
        </p:spPr>
        <p:txBody>
          <a:bodyPr>
            <a:norm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HK" altLang="zh-HK" sz="8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不打盹的上帝</a:t>
            </a:r>
            <a:endParaRPr lang="zh-HK" altLang="en-US" sz="8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經文：詩一二</a:t>
            </a:r>
            <a:r>
              <a:rPr lang="zh-HK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一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：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 – 8</a:t>
            </a:r>
          </a:p>
          <a:p>
            <a:pPr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講員：朱光華牧師</a:t>
            </a:r>
            <a:endParaRPr lang="zh-HK" altLang="en-US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34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507628" y="1598125"/>
            <a:ext cx="540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2999702" y="179830"/>
            <a:ext cx="540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cxnSp>
        <p:nvCxnSpPr>
          <p:cNvPr id="13" name="直線接點 12"/>
          <p:cNvCxnSpPr/>
          <p:nvPr/>
        </p:nvCxnSpPr>
        <p:spPr>
          <a:xfrm>
            <a:off x="393712" y="1489450"/>
            <a:ext cx="11412000" cy="0"/>
          </a:xfrm>
          <a:prstGeom prst="line">
            <a:avLst/>
          </a:prstGeom>
          <a:ln w="571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圓角矩形 16"/>
          <p:cNvSpPr/>
          <p:nvPr/>
        </p:nvSpPr>
        <p:spPr>
          <a:xfrm>
            <a:off x="7566202" y="3011156"/>
            <a:ext cx="540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8" name="圓角矩形 17"/>
          <p:cNvSpPr/>
          <p:nvPr/>
        </p:nvSpPr>
        <p:spPr>
          <a:xfrm>
            <a:off x="287993" y="5054501"/>
            <a:ext cx="103478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2" name="直線圖說文字 1 1"/>
          <p:cNvSpPr/>
          <p:nvPr/>
        </p:nvSpPr>
        <p:spPr>
          <a:xfrm>
            <a:off x="8682361" y="2194210"/>
            <a:ext cx="1340528" cy="652805"/>
          </a:xfrm>
          <a:prstGeom prst="borderCallout1">
            <a:avLst>
              <a:gd name="adj1" fmla="val 53444"/>
              <a:gd name="adj2" fmla="val -1246"/>
              <a:gd name="adj3" fmla="val 128820"/>
              <a:gd name="adj4" fmla="val -40320"/>
            </a:avLst>
          </a:prstGeom>
          <a:solidFill>
            <a:schemeClr val="bg2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右手</a:t>
            </a:r>
            <a:endParaRPr lang="zh-HK" altLang="en-US" sz="4000" b="1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389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809315"/>
              </p:ext>
            </p:extLst>
          </p:nvPr>
        </p:nvGraphicFramePr>
        <p:xfrm>
          <a:off x="452761" y="365125"/>
          <a:ext cx="11363418" cy="5811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924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</a:pPr>
            <a:r>
              <a:rPr lang="zh-HK" altLang="zh-HK" sz="6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不打盹的上帝</a:t>
            </a:r>
            <a:endParaRPr lang="zh-HK" altLang="en-US" sz="6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925576"/>
              </p:ext>
            </p:extLst>
          </p:nvPr>
        </p:nvGraphicFramePr>
        <p:xfrm>
          <a:off x="838200" y="1811216"/>
          <a:ext cx="10515600" cy="421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07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詩一二</a:t>
            </a:r>
            <a:r>
              <a:rPr lang="zh-HK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一</a:t>
            </a:r>
            <a:r>
              <a:rPr lang="zh-TW" altLang="en-US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：</a:t>
            </a:r>
            <a:r>
              <a:rPr lang="en-US" altLang="zh-TW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 – 4</a:t>
            </a:r>
            <a:endParaRPr lang="zh-HK" altLang="en-US" sz="6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</a:t>
            </a:r>
            <a:r>
              <a:rPr lang="zh-TW" altLang="zh-HK" sz="4000" b="1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不打盹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！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</a:t>
            </a:r>
            <a:r>
              <a:rPr lang="zh-TW" altLang="zh-HK" sz="4000" b="1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不打盹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也</a:t>
            </a:r>
            <a:r>
              <a:rPr lang="zh-TW" altLang="zh-HK" sz="4000" b="1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不睡覺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en-US" altLang="zh-TW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endParaRPr lang="en-US" altLang="zh-TW" sz="1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02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HK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巴力和死神作戰</a:t>
            </a:r>
            <a:endParaRPr lang="zh-HK" altLang="en-US" sz="6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05000"/>
                  </a:lnSpc>
                  <a:buNone/>
                </a:pPr>
                <a:r>
                  <a:rPr lang="zh-HK" altLang="zh-HK" sz="4000" b="1" dirty="0">
                    <a:latin typeface="+mn-lt"/>
                    <a:ea typeface="微軟正黑體" panose="020B0604030504040204" pitchFamily="34" charset="-120"/>
                    <a:cs typeface="Calibri" panose="020F0502020204030204" pitchFamily="34" charset="0"/>
                  </a:rPr>
                  <a:t>巴力輸了，巴力睡了</a:t>
                </a:r>
                <a:endParaRPr lang="en-US" altLang="zh-HK" sz="4000" b="1" dirty="0">
                  <a:latin typeface="+mn-lt"/>
                  <a:ea typeface="微軟正黑體" panose="020B0604030504040204" pitchFamily="34" charset="-120"/>
                  <a:cs typeface="Calibri" panose="020F0502020204030204" pitchFamily="34" charset="0"/>
                </a:endParaRPr>
              </a:p>
              <a:p>
                <a:pPr marL="0" indent="0">
                  <a:lnSpc>
                    <a:spcPct val="105000"/>
                  </a:lnSpc>
                  <a:buNone/>
                </a:pPr>
                <a:r>
                  <a:rPr lang="zh-HK" altLang="zh-HK" sz="4000" b="1" dirty="0">
                    <a:latin typeface="+mn-lt"/>
                    <a:ea typeface="微軟正黑體" panose="020B0604030504040204" pitchFamily="34" charset="-120"/>
                    <a:cs typeface="Calibri" panose="020F0502020204030204" pitchFamily="34" charset="0"/>
                  </a:rPr>
                  <a:t>不打盹的耶和華</a:t>
                </a:r>
                <a:r>
                  <a:rPr lang="en-US" altLang="zh-HK" sz="4000" b="1" dirty="0">
                    <a:latin typeface="+mn-lt"/>
                    <a:ea typeface="微軟正黑體" panose="020B0604030504040204" pitchFamily="34" charset="-12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4000" b="1" i="1" dirty="0">
                        <a:latin typeface="+mn-lt"/>
                        <a:ea typeface="標楷體" panose="03000509000000000000" pitchFamily="65" charset="-120"/>
                        <a:cs typeface="Calibri" panose="020F0502020204030204" pitchFamily="34" charset="0"/>
                        <a:sym typeface="Wingdings" panose="05000000000000000000" pitchFamily="2" charset="2"/>
                      </a:rPr>
                      <m:t></m:t>
                    </m:r>
                  </m:oMath>
                </a14:m>
                <a:r>
                  <a:rPr lang="en-US" altLang="zh-HK" sz="4000" b="1" dirty="0">
                    <a:latin typeface="+mn-lt"/>
                    <a:ea typeface="微軟正黑體" panose="020B0604030504040204" pitchFamily="34" charset="-120"/>
                    <a:cs typeface="Calibri" panose="020F0502020204030204" pitchFamily="34" charset="0"/>
                  </a:rPr>
                  <a:t> </a:t>
                </a:r>
                <a:r>
                  <a:rPr lang="zh-HK" altLang="zh-HK" sz="4000" b="1" dirty="0">
                    <a:latin typeface="+mn-lt"/>
                    <a:ea typeface="微軟正黑體" panose="020B0604030504040204" pitchFamily="34" charset="-120"/>
                    <a:cs typeface="Calibri" panose="020F0502020204030204" pitchFamily="34" charset="0"/>
                  </a:rPr>
                  <a:t>戰勝的耶和華</a:t>
                </a:r>
                <a:endParaRPr lang="zh-HK" altLang="en-US" sz="4000" b="1" dirty="0">
                  <a:latin typeface="+mn-lt"/>
                  <a:ea typeface="微軟正黑體" panose="020B0604030504040204" pitchFamily="34" charset="-12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97" t="-2241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366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5107" y="239698"/>
            <a:ext cx="11469949" cy="64895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Bef>
                <a:spcPts val="0"/>
              </a:spcBef>
              <a:spcAft>
                <a:spcPts val="1351"/>
              </a:spcAft>
              <a:buNone/>
            </a:pPr>
            <a:r>
              <a:rPr lang="zh-HK" altLang="zh-HK" sz="4400" b="1" dirty="0">
                <a:latin typeface="+mn-lt"/>
                <a:ea typeface="微軟正黑體" panose="020B0604030504040204" pitchFamily="34" charset="-120"/>
              </a:rPr>
              <a:t>毛毛蟲</a:t>
            </a:r>
            <a:r>
              <a:rPr lang="zh-HK" altLang="zh-HK" sz="48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的祈禱</a:t>
            </a:r>
            <a:endParaRPr lang="en-US" altLang="zh-HK" sz="48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上帝啊！</a:t>
            </a:r>
            <a:endParaRPr lang="en-US" altLang="zh-TW" sz="3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如果我有一個蝸牛的殼，就好了。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它禱告了很久，依然沒有長出一個蝸牛殼。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也許上帝愛蝸牛，不愛</a:t>
            </a:r>
            <a:r>
              <a:rPr lang="zh-HK" altLang="zh-HK" sz="3600" b="1" dirty="0">
                <a:latin typeface="+mn-lt"/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en-US" altLang="zh-TW" sz="3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zh-HK" sz="18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09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5107" y="239698"/>
            <a:ext cx="11469949" cy="64895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Bef>
                <a:spcPts val="0"/>
              </a:spcBef>
              <a:spcAft>
                <a:spcPts val="1351"/>
              </a:spcAft>
              <a:buNone/>
            </a:pPr>
            <a:r>
              <a:rPr lang="zh-HK" altLang="zh-HK" sz="4400" b="1" dirty="0">
                <a:latin typeface="+mn-lt"/>
                <a:ea typeface="微軟正黑體" panose="020B0604030504040204" pitchFamily="34" charset="-120"/>
              </a:rPr>
              <a:t>毛毛蟲</a:t>
            </a:r>
            <a:r>
              <a:rPr lang="zh-HK" altLang="zh-HK" sz="48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的祈禱</a:t>
            </a:r>
            <a:endParaRPr lang="en-US" altLang="zh-HK" sz="48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上帝啊！</a:t>
            </a:r>
            <a:endParaRPr lang="en-US" altLang="zh-TW" sz="3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如果我有一個蝸牛的殼，就好了。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它禱告了很久，依然沒有長出一個蝸牛殼。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也許上帝愛蝸牛，不愛</a:t>
            </a:r>
            <a:r>
              <a:rPr lang="zh-HK" altLang="zh-HK" sz="3600" b="1" dirty="0">
                <a:latin typeface="+mn-lt"/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en-US" altLang="zh-TW" sz="3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zh-HK" sz="18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有一天，上帝帶</a:t>
            </a:r>
            <a:r>
              <a:rPr lang="zh-HK" altLang="zh-HK" sz="3600" b="1" dirty="0">
                <a:latin typeface="+mn-lt"/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來到草地，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latin typeface="+mn-lt"/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看到一隻蝸牛在草地上禱告：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上帝啊！如果我有一個烏龜的硬殼，就好了。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latin typeface="+mn-lt"/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：你有個蝸牛殼還不滿足？</a:t>
            </a:r>
          </a:p>
        </p:txBody>
      </p:sp>
    </p:spTree>
    <p:extLst>
      <p:ext uri="{BB962C8B-B14F-4D97-AF65-F5344CB8AC3E}">
        <p14:creationId xmlns:p14="http://schemas.microsoft.com/office/powerpoint/2010/main" val="127481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5107" y="239698"/>
            <a:ext cx="11469949" cy="6542842"/>
          </a:xfrm>
        </p:spPr>
        <p:txBody>
          <a:bodyPr>
            <a:noAutofit/>
          </a:bodyPr>
          <a:lstStyle/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上帝帶</a:t>
            </a: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來到池塘邊，</a:t>
            </a:r>
            <a:endParaRPr lang="en-US" altLang="zh-TW" sz="36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一隻烏龜在池塘邊禱告說：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如果我的殼能像寄居蟹的殼，</a:t>
            </a:r>
            <a:endParaRPr lang="en-US" altLang="zh-TW" sz="36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可以換來換去，就好了。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說：</a:t>
            </a:r>
            <a:r>
              <a:rPr lang="zh-TW" altLang="zh-HK" sz="3600" b="1" dirty="0">
                <a:ea typeface="微軟正黑體" panose="020B0604030504040204" pitchFamily="34" charset="-120"/>
              </a:rPr>
              <a:t>原來</a:t>
            </a:r>
            <a:r>
              <a:rPr lang="zh-HK" altLang="zh-HK" sz="3600" b="1" dirty="0">
                <a:ea typeface="微軟正黑體" panose="020B0604030504040204" pitchFamily="34" charset="-120"/>
              </a:rPr>
              <a:t>世界上</a:t>
            </a:r>
            <a:r>
              <a:rPr lang="zh-TW" altLang="zh-HK" sz="3600" b="1" dirty="0">
                <a:ea typeface="微軟正黑體" panose="020B0604030504040204" pitchFamily="34" charset="-120"/>
              </a:rPr>
              <a:t>還有更高級的殼。</a:t>
            </a:r>
            <a:endParaRPr lang="en-US" altLang="zh-TW" sz="36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en-US" altLang="zh-TW" sz="18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66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5107" y="239698"/>
            <a:ext cx="11469949" cy="6542842"/>
          </a:xfrm>
        </p:spPr>
        <p:txBody>
          <a:bodyPr>
            <a:noAutofit/>
          </a:bodyPr>
          <a:lstStyle/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上帝帶</a:t>
            </a: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來到池塘邊，</a:t>
            </a:r>
            <a:endParaRPr lang="en-US" altLang="zh-TW" sz="36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一隻烏龜在池塘邊禱告說：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如果我的殼能像寄居蟹的殼，</a:t>
            </a:r>
            <a:endParaRPr lang="en-US" altLang="zh-TW" sz="36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可以換來換去，就好了。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說：</a:t>
            </a:r>
            <a:r>
              <a:rPr lang="zh-TW" altLang="zh-HK" sz="3600" b="1" dirty="0">
                <a:ea typeface="微軟正黑體" panose="020B0604030504040204" pitchFamily="34" charset="-120"/>
              </a:rPr>
              <a:t>原來</a:t>
            </a:r>
            <a:r>
              <a:rPr lang="zh-HK" altLang="zh-HK" sz="3600" b="1" dirty="0">
                <a:ea typeface="微軟正黑體" panose="020B0604030504040204" pitchFamily="34" charset="-120"/>
              </a:rPr>
              <a:t>世界上</a:t>
            </a:r>
            <a:r>
              <a:rPr lang="zh-TW" altLang="zh-HK" sz="3600" b="1" dirty="0">
                <a:ea typeface="微軟正黑體" panose="020B0604030504040204" pitchFamily="34" charset="-120"/>
              </a:rPr>
              <a:t>還有更高級的殼。</a:t>
            </a:r>
            <a:endParaRPr lang="en-US" altLang="zh-TW" sz="36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en-US" altLang="zh-TW" sz="18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</a:rPr>
              <a:t>上帝帶</a:t>
            </a: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</a:rPr>
              <a:t>來到海灘邊，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</a:rPr>
              <a:t>有一隻寄居蟹，</a:t>
            </a:r>
            <a:r>
              <a:rPr lang="zh-TW" altLang="zh-HK" sz="3600" b="1" dirty="0" smtClean="0">
                <a:ea typeface="微軟正黑體" panose="020B0604030504040204" pitchFamily="34" charset="-120"/>
              </a:rPr>
              <a:t>殼</a:t>
            </a:r>
            <a:r>
              <a:rPr lang="zh-HK" altLang="zh-HK" sz="3600" b="1" dirty="0" smtClean="0">
                <a:ea typeface="微軟正黑體" panose="020B0604030504040204" pitchFamily="34" charset="-120"/>
              </a:rPr>
              <a:t>硬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r>
              <a:rPr lang="zh-HK" altLang="zh-HK" sz="3600" b="1" dirty="0" smtClean="0">
                <a:ea typeface="微軟正黑體" panose="020B0604030504040204" pitchFamily="34" charset="-120"/>
              </a:rPr>
              <a:t>可換</a:t>
            </a:r>
            <a:r>
              <a:rPr lang="zh-HK" altLang="zh-HK" sz="3600" b="1" dirty="0">
                <a:ea typeface="微軟正黑體" panose="020B0604030504040204" pitchFamily="34" charset="-120"/>
              </a:rPr>
              <a:t>，不過沒花款沒顏色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</a:rPr>
              <a:t>「上帝啊！如果我的殼能像騎</a:t>
            </a:r>
            <a:r>
              <a:rPr lang="zh-HK" altLang="zh-HK" sz="3600" b="1" dirty="0">
                <a:ea typeface="微軟正黑體" panose="020B0604030504040204" pitchFamily="34" charset="-120"/>
              </a:rPr>
              <a:t>電單</a:t>
            </a:r>
            <a:r>
              <a:rPr lang="zh-TW" altLang="zh-HK" sz="3600" b="1" dirty="0">
                <a:ea typeface="微軟正黑體" panose="020B0604030504040204" pitchFamily="34" charset="-120"/>
              </a:rPr>
              <a:t>車的人所帶的鋼盔，就好了。」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ea typeface="微軟正黑體" panose="020B0604030504040204" pitchFamily="34" charset="-120"/>
              </a:rPr>
              <a:t>毛毛蟲想</a:t>
            </a:r>
            <a:r>
              <a:rPr lang="zh-TW" altLang="zh-HK" sz="3600" b="1" dirty="0">
                <a:ea typeface="微軟正黑體" panose="020B0604030504040204" pitchFamily="34" charset="-120"/>
              </a:rPr>
              <a:t>：原來這樣的禱告，才是最高</a:t>
            </a:r>
            <a:r>
              <a:rPr lang="zh-HK" altLang="zh-HK" sz="3600" b="1" dirty="0">
                <a:ea typeface="微軟正黑體" panose="020B0604030504040204" pitchFamily="34" charset="-120"/>
              </a:rPr>
              <a:t>級</a:t>
            </a:r>
            <a:r>
              <a:rPr lang="zh-TW" altLang="zh-HK" sz="3600" b="1" dirty="0">
                <a:ea typeface="微軟正黑體" panose="020B0604030504040204" pitchFamily="34" charset="-120"/>
              </a:rPr>
              <a:t>的祈求。</a:t>
            </a:r>
            <a:endParaRPr lang="zh-TW" altLang="zh-HK" sz="36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92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5107" y="239698"/>
            <a:ext cx="11469949" cy="6489576"/>
          </a:xfrm>
        </p:spPr>
        <p:txBody>
          <a:bodyPr>
            <a:noAutofit/>
          </a:bodyPr>
          <a:lstStyle/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上帝帶</a:t>
            </a: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來到</a:t>
            </a:r>
            <a:r>
              <a:rPr lang="zh-TW" altLang="en-US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電單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車店旁，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一排排的鋼盔就放在那裡。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ea typeface="微軟正黑體" panose="020B0604030504040204" pitchFamily="34" charset="-120"/>
              </a:rPr>
              <a:t>不同顏色，不同款式，夠</a:t>
            </a:r>
            <a:r>
              <a:rPr lang="zh-TW" altLang="en-US" sz="3600" b="1" dirty="0">
                <a:ea typeface="微軟正黑體" panose="020B0604030504040204" pitchFamily="34" charset="-120"/>
              </a:rPr>
              <a:t>堅</a:t>
            </a:r>
            <a:r>
              <a:rPr lang="zh-HK" altLang="zh-HK" sz="3600" b="1" dirty="0">
                <a:ea typeface="微軟正黑體" panose="020B0604030504040204" pitchFamily="34" charset="-120"/>
              </a:rPr>
              <a:t>硬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endParaRPr lang="en-US" altLang="zh-TW" sz="3600" b="1" dirty="0">
              <a:ea typeface="微軟正黑體" panose="020B0604030504040204" pitchFamily="34" charset="-12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這個最高祈求的實現，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一片冰冷，全無生命，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en-US" altLang="zh-HK" sz="18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26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詩一二</a:t>
            </a:r>
            <a:r>
              <a:rPr lang="zh-HK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一</a:t>
            </a:r>
            <a:r>
              <a:rPr lang="zh-TW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篇</a:t>
            </a:r>
            <a:endParaRPr lang="zh-HK" altLang="en-US" sz="6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zh-HK" sz="44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上行之詩﹝</a:t>
            </a:r>
            <a:r>
              <a:rPr lang="en-AU" altLang="zh-HK" sz="44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A song of ascents</a:t>
            </a:r>
            <a:r>
              <a:rPr lang="zh-TW" altLang="zh-HK" sz="44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﹞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zh-HK" sz="44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朝聖之歌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zh-HK" sz="44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從山下步行上山，邊走邊唱詩歌</a:t>
            </a:r>
          </a:p>
        </p:txBody>
      </p:sp>
    </p:spTree>
    <p:extLst>
      <p:ext uri="{BB962C8B-B14F-4D97-AF65-F5344CB8AC3E}">
        <p14:creationId xmlns:p14="http://schemas.microsoft.com/office/powerpoint/2010/main" val="170791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5107" y="239698"/>
            <a:ext cx="11469949" cy="6489576"/>
          </a:xfrm>
        </p:spPr>
        <p:txBody>
          <a:bodyPr>
            <a:noAutofit/>
          </a:bodyPr>
          <a:lstStyle/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上帝帶</a:t>
            </a: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來到</a:t>
            </a:r>
            <a:r>
              <a:rPr lang="zh-TW" altLang="en-US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電單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車店旁，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一排排的鋼盔就放在那裡。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ea typeface="微軟正黑體" panose="020B0604030504040204" pitchFamily="34" charset="-120"/>
              </a:rPr>
              <a:t>不同顏色，不同款式，夠</a:t>
            </a:r>
            <a:r>
              <a:rPr lang="zh-TW" altLang="en-US" sz="3600" b="1" dirty="0">
                <a:ea typeface="微軟正黑體" panose="020B0604030504040204" pitchFamily="34" charset="-120"/>
              </a:rPr>
              <a:t>堅</a:t>
            </a:r>
            <a:r>
              <a:rPr lang="zh-HK" altLang="zh-HK" sz="3600" b="1" dirty="0">
                <a:ea typeface="微軟正黑體" panose="020B0604030504040204" pitchFamily="34" charset="-120"/>
              </a:rPr>
              <a:t>硬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endParaRPr lang="en-US" altLang="zh-TW" sz="3600" b="1" dirty="0">
              <a:ea typeface="微軟正黑體" panose="020B0604030504040204" pitchFamily="34" charset="-12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這個最高祈求的實現，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一片冰冷，全無生命，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en-US" altLang="zh-HK" sz="1800" b="1" dirty="0"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忽然，一切清楚了，</a:t>
            </a:r>
            <a:r>
              <a:rPr lang="zh-HK" altLang="zh-HK" sz="3600" b="1" dirty="0">
                <a:ea typeface="微軟正黑體" panose="020B0604030504040204" pitchFamily="34" charset="-120"/>
              </a:rPr>
              <a:t>毛毛蟲</a:t>
            </a:r>
            <a:r>
              <a:rPr lang="zh-TW" altLang="zh-HK" sz="3600" b="1" dirty="0">
                <a:ea typeface="微軟正黑體" panose="020B0604030504040204" pitchFamily="34" charset="-120"/>
                <a:cs typeface="Calibri" panose="020F0502020204030204" pitchFamily="34" charset="0"/>
              </a:rPr>
              <a:t>改變了禱告：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TW" altLang="zh-HK" sz="3600" b="1" dirty="0">
                <a:ea typeface="微軟正黑體" panose="020B0604030504040204" pitchFamily="34" charset="-120"/>
              </a:rPr>
              <a:t>上帝</a:t>
            </a:r>
            <a:r>
              <a:rPr lang="zh-HK" altLang="zh-HK" sz="3600" b="1" dirty="0">
                <a:ea typeface="微軟正黑體" panose="020B0604030504040204" pitchFamily="34" charset="-120"/>
              </a:rPr>
              <a:t>啊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r>
              <a:rPr lang="zh-HK" altLang="zh-HK" sz="3600" b="1" dirty="0">
                <a:ea typeface="微軟正黑體" panose="020B0604030504040204" pitchFamily="34" charset="-120"/>
              </a:rPr>
              <a:t>我不再需要蝸牛的殼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r>
              <a:rPr lang="zh-HK" altLang="zh-HK" sz="3600" b="1" dirty="0">
                <a:ea typeface="微軟正黑體" panose="020B0604030504040204" pitchFamily="34" charset="-120"/>
              </a:rPr>
              <a:t>烏</a:t>
            </a:r>
            <a:r>
              <a:rPr lang="zh-TW" altLang="zh-HK" sz="3600" b="1" dirty="0">
                <a:ea typeface="微軟正黑體" panose="020B0604030504040204" pitchFamily="34" charset="-120"/>
              </a:rPr>
              <a:t>龜</a:t>
            </a:r>
            <a:r>
              <a:rPr lang="zh-HK" altLang="zh-HK" sz="3600" b="1" dirty="0">
                <a:ea typeface="微軟正黑體" panose="020B0604030504040204" pitchFamily="34" charset="-120"/>
              </a:rPr>
              <a:t>的殼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r>
              <a:rPr lang="zh-HK" altLang="zh-HK" sz="3600" b="1" dirty="0">
                <a:ea typeface="微軟正黑體" panose="020B0604030504040204" pitchFamily="34" charset="-120"/>
              </a:rPr>
              <a:t>寄居蟹的殼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r>
              <a:rPr lang="zh-HK" altLang="zh-HK" sz="3600" b="1" dirty="0">
                <a:ea typeface="微軟正黑體" panose="020B0604030504040204" pitchFamily="34" charset="-120"/>
              </a:rPr>
              <a:t>鋼盔</a:t>
            </a:r>
            <a:r>
              <a:rPr lang="zh-TW" altLang="zh-HK" sz="3600" b="1" dirty="0">
                <a:ea typeface="微軟正黑體" panose="020B0604030504040204" pitchFamily="34" charset="-120"/>
              </a:rPr>
              <a:t>。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ea typeface="微軟正黑體" panose="020B0604030504040204" pitchFamily="34" charset="-120"/>
              </a:rPr>
              <a:t>上帝啊</a:t>
            </a:r>
            <a:r>
              <a:rPr lang="zh-TW" altLang="zh-HK" sz="3600" b="1" dirty="0">
                <a:ea typeface="微軟正黑體" panose="020B0604030504040204" pitchFamily="34" charset="-120"/>
              </a:rPr>
              <a:t>，</a:t>
            </a:r>
            <a:r>
              <a:rPr lang="zh-HK" altLang="zh-HK" sz="3600" b="1" dirty="0">
                <a:ea typeface="微軟正黑體" panose="020B0604030504040204" pitchFamily="34" charset="-120"/>
              </a:rPr>
              <a:t>雖然我</a:t>
            </a:r>
            <a:r>
              <a:rPr lang="zh-TW" altLang="en-US" sz="3600" b="1" dirty="0">
                <a:ea typeface="微軟正黑體" panose="020B0604030504040204" pitchFamily="34" charset="-120"/>
              </a:rPr>
              <a:t>沒有</a:t>
            </a:r>
            <a:r>
              <a:rPr lang="zh-HK" altLang="zh-HK" sz="3600" b="1" dirty="0">
                <a:ea typeface="微軟正黑體" panose="020B0604030504040204" pitchFamily="34" charset="-120"/>
              </a:rPr>
              <a:t>殼，</a:t>
            </a:r>
            <a:endParaRPr lang="zh-TW" altLang="zh-HK" sz="3600" b="1" dirty="0">
              <a:ea typeface="微軟正黑體" panose="020B0604030504040204" pitchFamily="34" charset="-120"/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zh-HK" altLang="zh-HK" sz="3600" b="1" dirty="0">
                <a:ea typeface="微軟正黑體" panose="020B0604030504040204" pitchFamily="34" charset="-120"/>
              </a:rPr>
              <a:t>但我有你</a:t>
            </a:r>
            <a:r>
              <a:rPr lang="zh-TW" altLang="zh-HK" sz="3600" b="1" dirty="0">
                <a:ea typeface="微軟正黑體" panose="020B0604030504040204" pitchFamily="34" charset="-120"/>
              </a:rPr>
              <a:t>，你就是我</a:t>
            </a:r>
            <a:r>
              <a:rPr lang="zh-HK" altLang="zh-HK" sz="3600" b="1" dirty="0">
                <a:ea typeface="微軟正黑體" panose="020B0604030504040204" pitchFamily="34" charset="-120"/>
              </a:rPr>
              <a:t>最好的</a:t>
            </a:r>
            <a:r>
              <a:rPr lang="zh-TW" altLang="zh-HK" sz="3600" b="1" dirty="0">
                <a:ea typeface="微軟正黑體" panose="020B0604030504040204" pitchFamily="34" charset="-120"/>
              </a:rPr>
              <a:t>保護，那就</a:t>
            </a:r>
            <a:r>
              <a:rPr lang="zh-HK" altLang="zh-HK" sz="3600" b="1" dirty="0">
                <a:ea typeface="微軟正黑體" panose="020B0604030504040204" pitchFamily="34" charset="-120"/>
              </a:rPr>
              <a:t>足夠</a:t>
            </a:r>
            <a:r>
              <a:rPr lang="zh-TW" altLang="zh-HK" sz="3600" b="1" dirty="0">
                <a:ea typeface="微軟正黑體" panose="020B0604030504040204" pitchFamily="34" charset="-120"/>
              </a:rPr>
              <a:t>了。</a:t>
            </a:r>
            <a:endParaRPr lang="zh-TW" altLang="zh-HK" sz="3600" b="1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713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</a:pPr>
            <a:r>
              <a:rPr lang="zh-HK" altLang="zh-HK" sz="6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不打盹的上帝</a:t>
            </a:r>
            <a:endParaRPr lang="zh-HK" altLang="en-US" sz="6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11216"/>
          <a:ext cx="10515600" cy="421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350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詩一二</a:t>
            </a:r>
            <a:r>
              <a:rPr lang="zh-HK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一</a:t>
            </a:r>
            <a:r>
              <a:rPr lang="zh-TW" altLang="en-US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：</a:t>
            </a:r>
            <a:r>
              <a:rPr lang="en-US" altLang="zh-TW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 – 6</a:t>
            </a:r>
            <a:endParaRPr lang="zh-HK" altLang="en-US" sz="6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；</a:t>
            </a:r>
            <a:endParaRPr lang="en-US" altLang="zh-TW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altLang="zh-TW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在你右邊蔭庇你。</a:t>
            </a:r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；</a:t>
            </a:r>
            <a:endParaRPr lang="en-US" altLang="zh-TW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US" altLang="zh-TW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夜間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，月亮必不害你。</a:t>
            </a:r>
          </a:p>
        </p:txBody>
      </p:sp>
    </p:spTree>
    <p:extLst>
      <p:ext uri="{BB962C8B-B14F-4D97-AF65-F5344CB8AC3E}">
        <p14:creationId xmlns:p14="http://schemas.microsoft.com/office/powerpoint/2010/main" val="52592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詩一二</a:t>
            </a:r>
            <a:r>
              <a:rPr lang="zh-HK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一</a:t>
            </a:r>
            <a:r>
              <a:rPr lang="zh-TW" altLang="en-US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：</a:t>
            </a:r>
            <a:r>
              <a:rPr lang="en-US" altLang="zh-TW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 – 6</a:t>
            </a:r>
            <a:endParaRPr lang="zh-HK" altLang="en-US" sz="6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；</a:t>
            </a:r>
            <a:endParaRPr lang="en-US" altLang="zh-TW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altLang="zh-TW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在你右邊蔭庇你。</a:t>
            </a:r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，</a:t>
            </a:r>
            <a:r>
              <a:rPr lang="zh-TW" altLang="zh-HK" sz="4000" b="1" dirty="0">
                <a:solidFill>
                  <a:srgbClr val="0000FF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太陽</a:t>
            </a:r>
            <a:r>
              <a:rPr lang="zh-TW" altLang="zh-HK" sz="4000" b="1" dirty="0">
                <a:solidFill>
                  <a:srgbClr val="00B05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必不傷你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；</a:t>
            </a:r>
            <a:endParaRPr lang="en-US" altLang="zh-TW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US" altLang="zh-TW" sz="4000" b="1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r>
              <a:rPr lang="zh-TW" altLang="zh-HK" sz="4000" b="1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夜間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，</a:t>
            </a:r>
            <a:r>
              <a:rPr lang="zh-TW" altLang="zh-HK" sz="4000" b="1" dirty="0">
                <a:solidFill>
                  <a:srgbClr val="0000FF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月亮</a:t>
            </a:r>
            <a:r>
              <a:rPr lang="zh-TW" altLang="zh-HK" sz="4000" b="1" dirty="0">
                <a:solidFill>
                  <a:srgbClr val="00B05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必不害你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77366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詩一二</a:t>
            </a:r>
            <a:r>
              <a:rPr lang="zh-HK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一</a:t>
            </a:r>
            <a:r>
              <a:rPr lang="zh-TW" altLang="en-US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：</a:t>
            </a:r>
            <a:r>
              <a:rPr lang="en-US" altLang="zh-TW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 – 6</a:t>
            </a:r>
            <a:endParaRPr lang="zh-HK" altLang="en-US" sz="6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；</a:t>
            </a:r>
            <a:endParaRPr lang="en-US" altLang="zh-TW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altLang="zh-TW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在你右邊蔭庇你。</a:t>
            </a:r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solidFill>
                  <a:sysClr val="windowText" lastClr="00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</a:t>
            </a:r>
            <a:r>
              <a:rPr lang="zh-TW" altLang="zh-HK" sz="4000" b="1" dirty="0">
                <a:solidFill>
                  <a:sysClr val="windowText" lastClr="00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；</a:t>
            </a:r>
            <a:endParaRPr lang="en-US" altLang="zh-TW" sz="4000" b="1" dirty="0">
              <a:solidFill>
                <a:sysClr val="windowText" lastClr="000000"/>
              </a:solidFill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</a:pPr>
            <a:r>
              <a:rPr lang="en-US" altLang="zh-TW" sz="4000" b="1" dirty="0">
                <a:solidFill>
                  <a:sysClr val="windowText" lastClr="00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r>
              <a:rPr lang="zh-TW" altLang="zh-HK" sz="4000" b="1" dirty="0">
                <a:solidFill>
                  <a:sysClr val="windowText" lastClr="00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夜間</a:t>
            </a:r>
            <a:r>
              <a:rPr lang="zh-TW" altLang="zh-HK" sz="4000" b="1" dirty="0">
                <a:solidFill>
                  <a:sysClr val="windowText" lastClr="000000"/>
                </a:solidFill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，月亮必不害你。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1030810" y="2582707"/>
            <a:ext cx="5148048" cy="576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</p:spTree>
    <p:extLst>
      <p:ext uri="{BB962C8B-B14F-4D97-AF65-F5344CB8AC3E}">
        <p14:creationId xmlns:p14="http://schemas.microsoft.com/office/powerpoint/2010/main" val="7033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羅馬短劍】古羅馬軍團顛覆一寸長一寸強用法還是取刺擊捨揮斬｜香港01｜武備志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234" y="1"/>
            <a:ext cx="4888523" cy="6823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27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</a:pPr>
            <a:r>
              <a:rPr lang="zh-HK" altLang="zh-HK" sz="6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不打盹的上帝</a:t>
            </a:r>
            <a:endParaRPr lang="zh-HK" altLang="en-US" sz="6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11216"/>
          <a:ext cx="10515600" cy="421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483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TW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詩一二</a:t>
            </a:r>
            <a:r>
              <a:rPr lang="zh-HK" altLang="zh-HK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一</a:t>
            </a:r>
            <a:r>
              <a:rPr lang="zh-TW" altLang="en-US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：</a:t>
            </a:r>
            <a:r>
              <a:rPr lang="en-US" altLang="zh-TW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 – 8</a:t>
            </a:r>
            <a:endParaRPr lang="zh-HK" altLang="en-US" sz="6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</a:rPr>
              <a:t>耶和華要保護你，免受一切的災害；他要保護你的性命。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</a:rPr>
              <a:t>你出你入，耶和華要保護你，從今時直到永遠。</a:t>
            </a:r>
          </a:p>
        </p:txBody>
      </p:sp>
    </p:spTree>
    <p:extLst>
      <p:ext uri="{BB962C8B-B14F-4D97-AF65-F5344CB8AC3E}">
        <p14:creationId xmlns:p14="http://schemas.microsoft.com/office/powerpoint/2010/main" val="354137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9345756"/>
              </p:ext>
            </p:extLst>
          </p:nvPr>
        </p:nvGraphicFramePr>
        <p:xfrm>
          <a:off x="390617" y="349506"/>
          <a:ext cx="11372296" cy="622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50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691"/>
          </a:xfrm>
        </p:spPr>
        <p:txBody>
          <a:bodyPr>
            <a:norm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</a:pPr>
            <a:r>
              <a:rPr lang="zh-HK" altLang="en-US" sz="6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河流為什麼不走直路</a:t>
            </a:r>
            <a:endParaRPr lang="zh-HK" altLang="en-US" sz="72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pic>
        <p:nvPicPr>
          <p:cNvPr id="1026" name="Picture 2" descr="Image result for 河流，不是直線，而是彎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438" y="1513099"/>
            <a:ext cx="7691097" cy="5127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59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466323" y="191524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4" name="圓角矩形 3"/>
          <p:cNvSpPr/>
          <p:nvPr/>
        </p:nvSpPr>
        <p:spPr>
          <a:xfrm>
            <a:off x="466323" y="893755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4028561" y="204215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</p:spTree>
    <p:extLst>
      <p:ext uri="{BB962C8B-B14F-4D97-AF65-F5344CB8AC3E}">
        <p14:creationId xmlns:p14="http://schemas.microsoft.com/office/powerpoint/2010/main" val="247721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5000"/>
              </a:lnSpc>
            </a:pPr>
            <a:r>
              <a:rPr lang="zh-HK" altLang="zh-HK" sz="66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不打盹的上帝</a:t>
            </a:r>
            <a:endParaRPr lang="zh-HK" altLang="en-US" sz="66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11216"/>
          <a:ext cx="10515600" cy="421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31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466323" y="191524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4" name="圓角矩形 3"/>
          <p:cNvSpPr/>
          <p:nvPr/>
        </p:nvSpPr>
        <p:spPr>
          <a:xfrm>
            <a:off x="466323" y="893755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4028561" y="195337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6" name="圓角矩形 5"/>
          <p:cNvSpPr/>
          <p:nvPr/>
        </p:nvSpPr>
        <p:spPr>
          <a:xfrm>
            <a:off x="466323" y="1603530"/>
            <a:ext cx="504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7" name="圓角矩形 6"/>
          <p:cNvSpPr/>
          <p:nvPr/>
        </p:nvSpPr>
        <p:spPr>
          <a:xfrm>
            <a:off x="5528340" y="1595138"/>
            <a:ext cx="2052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8" name="圓角矩形 7"/>
          <p:cNvSpPr/>
          <p:nvPr/>
        </p:nvSpPr>
        <p:spPr>
          <a:xfrm>
            <a:off x="466323" y="2300993"/>
            <a:ext cx="3060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</p:spTree>
    <p:extLst>
      <p:ext uri="{BB962C8B-B14F-4D97-AF65-F5344CB8AC3E}">
        <p14:creationId xmlns:p14="http://schemas.microsoft.com/office/powerpoint/2010/main" val="114010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466323" y="191524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4" name="圓角矩形 3"/>
          <p:cNvSpPr/>
          <p:nvPr/>
        </p:nvSpPr>
        <p:spPr>
          <a:xfrm>
            <a:off x="466323" y="893755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4028561" y="195337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6" name="圓角矩形 5"/>
          <p:cNvSpPr/>
          <p:nvPr/>
        </p:nvSpPr>
        <p:spPr>
          <a:xfrm>
            <a:off x="466323" y="1603530"/>
            <a:ext cx="504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7" name="圓角矩形 6"/>
          <p:cNvSpPr/>
          <p:nvPr/>
        </p:nvSpPr>
        <p:spPr>
          <a:xfrm>
            <a:off x="5528340" y="1595138"/>
            <a:ext cx="2052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8" name="圓角矩形 7"/>
          <p:cNvSpPr/>
          <p:nvPr/>
        </p:nvSpPr>
        <p:spPr>
          <a:xfrm>
            <a:off x="466323" y="2300993"/>
            <a:ext cx="3060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9" name="圓角矩形 8"/>
          <p:cNvSpPr/>
          <p:nvPr/>
        </p:nvSpPr>
        <p:spPr>
          <a:xfrm>
            <a:off x="2996664" y="3018785"/>
            <a:ext cx="1548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0" name="圓角矩形 9"/>
          <p:cNvSpPr/>
          <p:nvPr/>
        </p:nvSpPr>
        <p:spPr>
          <a:xfrm>
            <a:off x="2963244" y="5765744"/>
            <a:ext cx="1584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1" name="圓角矩形 10"/>
          <p:cNvSpPr/>
          <p:nvPr/>
        </p:nvSpPr>
        <p:spPr>
          <a:xfrm>
            <a:off x="464735" y="4428220"/>
            <a:ext cx="1548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2" name="圓角矩形 11"/>
          <p:cNvSpPr/>
          <p:nvPr/>
        </p:nvSpPr>
        <p:spPr>
          <a:xfrm>
            <a:off x="5031586" y="3019774"/>
            <a:ext cx="1548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</p:spTree>
    <p:extLst>
      <p:ext uri="{BB962C8B-B14F-4D97-AF65-F5344CB8AC3E}">
        <p14:creationId xmlns:p14="http://schemas.microsoft.com/office/powerpoint/2010/main" val="275462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466323" y="191524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4" name="圓角矩形 3"/>
          <p:cNvSpPr/>
          <p:nvPr/>
        </p:nvSpPr>
        <p:spPr>
          <a:xfrm>
            <a:off x="466323" y="893755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4028561" y="195337"/>
            <a:ext cx="504000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6" name="圓角矩形 5"/>
          <p:cNvSpPr/>
          <p:nvPr/>
        </p:nvSpPr>
        <p:spPr>
          <a:xfrm>
            <a:off x="466323" y="1603530"/>
            <a:ext cx="504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7" name="圓角矩形 6"/>
          <p:cNvSpPr/>
          <p:nvPr/>
        </p:nvSpPr>
        <p:spPr>
          <a:xfrm>
            <a:off x="5528340" y="1595138"/>
            <a:ext cx="2052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8" name="圓角矩形 7"/>
          <p:cNvSpPr/>
          <p:nvPr/>
        </p:nvSpPr>
        <p:spPr>
          <a:xfrm>
            <a:off x="466323" y="2300993"/>
            <a:ext cx="3060000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9" name="圓角矩形 8"/>
          <p:cNvSpPr/>
          <p:nvPr/>
        </p:nvSpPr>
        <p:spPr>
          <a:xfrm>
            <a:off x="2996664" y="3018785"/>
            <a:ext cx="1548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0" name="圓角矩形 9"/>
          <p:cNvSpPr/>
          <p:nvPr/>
        </p:nvSpPr>
        <p:spPr>
          <a:xfrm>
            <a:off x="2963244" y="5765744"/>
            <a:ext cx="1584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1" name="圓角矩形 10"/>
          <p:cNvSpPr/>
          <p:nvPr/>
        </p:nvSpPr>
        <p:spPr>
          <a:xfrm>
            <a:off x="464735" y="4428220"/>
            <a:ext cx="1548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2" name="圓角矩形 11"/>
          <p:cNvSpPr/>
          <p:nvPr/>
        </p:nvSpPr>
        <p:spPr>
          <a:xfrm>
            <a:off x="5031586" y="3019774"/>
            <a:ext cx="1548000" cy="504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cxnSp>
        <p:nvCxnSpPr>
          <p:cNvPr id="13" name="直線接點 12"/>
          <p:cNvCxnSpPr/>
          <p:nvPr/>
        </p:nvCxnSpPr>
        <p:spPr>
          <a:xfrm>
            <a:off x="393712" y="1489450"/>
            <a:ext cx="11412000" cy="0"/>
          </a:xfrm>
          <a:prstGeom prst="line">
            <a:avLst/>
          </a:prstGeom>
          <a:ln w="571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71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478377" y="887304"/>
            <a:ext cx="1025125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5031737" y="191524"/>
            <a:ext cx="1013956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cxnSp>
        <p:nvCxnSpPr>
          <p:cNvPr id="13" name="直線接點 12"/>
          <p:cNvCxnSpPr/>
          <p:nvPr/>
        </p:nvCxnSpPr>
        <p:spPr>
          <a:xfrm>
            <a:off x="393712" y="1489450"/>
            <a:ext cx="11412000" cy="0"/>
          </a:xfrm>
          <a:prstGeom prst="line">
            <a:avLst/>
          </a:prstGeom>
          <a:ln w="571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2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478377" y="887304"/>
            <a:ext cx="1025125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5031737" y="191524"/>
            <a:ext cx="1013956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cxnSp>
        <p:nvCxnSpPr>
          <p:cNvPr id="13" name="直線接點 12"/>
          <p:cNvCxnSpPr/>
          <p:nvPr/>
        </p:nvCxnSpPr>
        <p:spPr>
          <a:xfrm>
            <a:off x="393712" y="1489450"/>
            <a:ext cx="11412000" cy="0"/>
          </a:xfrm>
          <a:prstGeom prst="line">
            <a:avLst/>
          </a:prstGeom>
          <a:ln w="571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圓角矩形 5"/>
          <p:cNvSpPr/>
          <p:nvPr/>
        </p:nvSpPr>
        <p:spPr>
          <a:xfrm>
            <a:off x="5529836" y="1605341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7" name="圓角矩形 6"/>
          <p:cNvSpPr/>
          <p:nvPr/>
        </p:nvSpPr>
        <p:spPr>
          <a:xfrm>
            <a:off x="462162" y="2307015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8" name="圓角矩形 7"/>
          <p:cNvSpPr/>
          <p:nvPr/>
        </p:nvSpPr>
        <p:spPr>
          <a:xfrm>
            <a:off x="444406" y="3000483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9" name="圓角矩形 8"/>
          <p:cNvSpPr/>
          <p:nvPr/>
        </p:nvSpPr>
        <p:spPr>
          <a:xfrm>
            <a:off x="2485746" y="4422389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0" name="圓角矩形 9"/>
          <p:cNvSpPr/>
          <p:nvPr/>
        </p:nvSpPr>
        <p:spPr>
          <a:xfrm>
            <a:off x="9589361" y="4422389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1" name="圓角矩形 10"/>
          <p:cNvSpPr/>
          <p:nvPr/>
        </p:nvSpPr>
        <p:spPr>
          <a:xfrm>
            <a:off x="5024563" y="5745806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</p:spTree>
    <p:extLst>
      <p:ext uri="{BB962C8B-B14F-4D97-AF65-F5344CB8AC3E}">
        <p14:creationId xmlns:p14="http://schemas.microsoft.com/office/powerpoint/2010/main" val="167723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186" y="131886"/>
            <a:ext cx="11727402" cy="6330463"/>
          </a:xfrm>
        </p:spPr>
        <p:txBody>
          <a:bodyPr>
            <a:noAutofit/>
          </a:bodyPr>
          <a:lstStyle/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1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我要向山舉目；我的幫助從何而來？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2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我的幫助從造天地的耶和華而來。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3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他必不叫你的腳搖動；保護你的必不打盹！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4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保護以色列的，也不打盹也不睡覺。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5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保護你的是耶和華，耶和華在你右邊蔭庇你。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6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白日，太陽必不傷你；夜間，月亮也不害你。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7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耶和華要保護你，免受一切的災害；他要保護你的性命。</a:t>
            </a:r>
            <a:r>
              <a:rPr lang="en-AU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 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indent="0">
              <a:lnSpc>
                <a:spcPct val="105000"/>
              </a:lnSpc>
              <a:spcBef>
                <a:spcPts val="0"/>
              </a:spcBef>
              <a:spcAft>
                <a:spcPts val="451"/>
              </a:spcAft>
              <a:buNone/>
            </a:pPr>
            <a:r>
              <a:rPr lang="en-AU" altLang="zh-HK" sz="4000" b="1" baseline="30000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8</a:t>
            </a:r>
            <a:r>
              <a:rPr lang="zh-TW" altLang="zh-HK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你出你入，耶和華要保護你，從今時直到永遠</a:t>
            </a:r>
            <a:r>
              <a:rPr lang="zh-TW" altLang="en-US" sz="4000" b="1" dirty="0">
                <a:latin typeface="+mn-lt"/>
                <a:ea typeface="微軟正黑體" panose="020B0604030504040204" pitchFamily="34" charset="-120"/>
                <a:cs typeface="Calibri" panose="020F0502020204030204" pitchFamily="34" charset="0"/>
              </a:rPr>
              <a:t>。</a:t>
            </a:r>
            <a:endParaRPr lang="zh-TW" altLang="zh-HK" sz="4000" b="1" dirty="0">
              <a:latin typeface="+mn-lt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478377" y="887304"/>
            <a:ext cx="1025125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5" name="圓角矩形 4"/>
          <p:cNvSpPr/>
          <p:nvPr/>
        </p:nvSpPr>
        <p:spPr>
          <a:xfrm>
            <a:off x="5031737" y="191524"/>
            <a:ext cx="1013956" cy="540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cxnSp>
        <p:nvCxnSpPr>
          <p:cNvPr id="13" name="直線接點 12"/>
          <p:cNvCxnSpPr/>
          <p:nvPr/>
        </p:nvCxnSpPr>
        <p:spPr>
          <a:xfrm>
            <a:off x="393712" y="1489450"/>
            <a:ext cx="11412000" cy="0"/>
          </a:xfrm>
          <a:prstGeom prst="line">
            <a:avLst/>
          </a:prstGeom>
          <a:ln w="571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圓角矩形 5"/>
          <p:cNvSpPr/>
          <p:nvPr/>
        </p:nvSpPr>
        <p:spPr>
          <a:xfrm>
            <a:off x="5529836" y="1605341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7" name="圓角矩形 6"/>
          <p:cNvSpPr/>
          <p:nvPr/>
        </p:nvSpPr>
        <p:spPr>
          <a:xfrm>
            <a:off x="462162" y="2307015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8" name="圓角矩形 7"/>
          <p:cNvSpPr/>
          <p:nvPr/>
        </p:nvSpPr>
        <p:spPr>
          <a:xfrm>
            <a:off x="444406" y="3000483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9" name="圓角矩形 8"/>
          <p:cNvSpPr/>
          <p:nvPr/>
        </p:nvSpPr>
        <p:spPr>
          <a:xfrm>
            <a:off x="2485746" y="4422389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0" name="圓角矩形 9"/>
          <p:cNvSpPr/>
          <p:nvPr/>
        </p:nvSpPr>
        <p:spPr>
          <a:xfrm>
            <a:off x="9589361" y="4422389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1" name="圓角矩形 10"/>
          <p:cNvSpPr/>
          <p:nvPr/>
        </p:nvSpPr>
        <p:spPr>
          <a:xfrm>
            <a:off x="5024563" y="5745806"/>
            <a:ext cx="1057393" cy="54000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2" name="圓角矩形 11"/>
          <p:cNvSpPr/>
          <p:nvPr/>
        </p:nvSpPr>
        <p:spPr>
          <a:xfrm>
            <a:off x="3489871" y="3697022"/>
            <a:ext cx="1057393" cy="540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5" name="圓角矩形 14"/>
          <p:cNvSpPr/>
          <p:nvPr/>
        </p:nvSpPr>
        <p:spPr>
          <a:xfrm>
            <a:off x="8587132" y="3698330"/>
            <a:ext cx="1057393" cy="540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  <p:sp>
        <p:nvSpPr>
          <p:cNvPr id="16" name="圓角矩形 15"/>
          <p:cNvSpPr/>
          <p:nvPr/>
        </p:nvSpPr>
        <p:spPr>
          <a:xfrm>
            <a:off x="4495866" y="4413511"/>
            <a:ext cx="3627202" cy="5400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1351"/>
          </a:p>
        </p:txBody>
      </p:sp>
    </p:spTree>
    <p:extLst>
      <p:ext uri="{BB962C8B-B14F-4D97-AF65-F5344CB8AC3E}">
        <p14:creationId xmlns:p14="http://schemas.microsoft.com/office/powerpoint/2010/main" val="23405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3237</TotalTime>
  <Words>1842</Words>
  <Application>Microsoft Office PowerPoint</Application>
  <PresentationFormat>寬螢幕</PresentationFormat>
  <Paragraphs>185</Paragraphs>
  <Slides>30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9" baseType="lpstr">
      <vt:lpstr>華康香港標準楷書(P)</vt:lpstr>
      <vt:lpstr>微軟正黑體</vt:lpstr>
      <vt:lpstr>新細明體</vt:lpstr>
      <vt:lpstr>標楷體</vt:lpstr>
      <vt:lpstr>Arial</vt:lpstr>
      <vt:lpstr>Calibri</vt:lpstr>
      <vt:lpstr>Calibri Light</vt:lpstr>
      <vt:lpstr>Wingdings</vt:lpstr>
      <vt:lpstr>Office 佈景主題</vt:lpstr>
      <vt:lpstr>不打盹的上帝</vt:lpstr>
      <vt:lpstr>詩一二一篇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不打盹的上帝</vt:lpstr>
      <vt:lpstr>詩一二一：3 – 4</vt:lpstr>
      <vt:lpstr>巴力和死神作戰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不打盹的上帝</vt:lpstr>
      <vt:lpstr>詩一二一：5 – 6</vt:lpstr>
      <vt:lpstr>詩一二一：5 – 6</vt:lpstr>
      <vt:lpstr>詩一二一：5 – 6</vt:lpstr>
      <vt:lpstr>PowerPoint 簡報</vt:lpstr>
      <vt:lpstr>不打盹的上帝</vt:lpstr>
      <vt:lpstr>詩一二一：7 – 8</vt:lpstr>
      <vt:lpstr>PowerPoint 簡報</vt:lpstr>
      <vt:lpstr>河流為什麼不走直路</vt:lpstr>
      <vt:lpstr>不打盹的上帝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不打盹的上帝</dc:title>
  <dc:creator>Michael Chu</dc:creator>
  <cp:lastModifiedBy>Michael Chu</cp:lastModifiedBy>
  <cp:revision>32</cp:revision>
  <dcterms:created xsi:type="dcterms:W3CDTF">2020-02-17T04:15:56Z</dcterms:created>
  <dcterms:modified xsi:type="dcterms:W3CDTF">2026-04-16T02:35:21Z</dcterms:modified>
</cp:coreProperties>
</file>