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2"/>
  </p:notesMasterIdLst>
  <p:sldIdLst>
    <p:sldId id="256" r:id="rId5"/>
    <p:sldId id="257" r:id="rId6"/>
    <p:sldId id="311" r:id="rId7"/>
    <p:sldId id="312" r:id="rId8"/>
    <p:sldId id="314" r:id="rId9"/>
    <p:sldId id="313" r:id="rId10"/>
    <p:sldId id="315" r:id="rId11"/>
    <p:sldId id="316" r:id="rId12"/>
    <p:sldId id="317" r:id="rId13"/>
    <p:sldId id="276" r:id="rId14"/>
    <p:sldId id="318" r:id="rId15"/>
    <p:sldId id="320" r:id="rId16"/>
    <p:sldId id="321" r:id="rId17"/>
    <p:sldId id="319" r:id="rId18"/>
    <p:sldId id="322" r:id="rId19"/>
    <p:sldId id="323" r:id="rId20"/>
    <p:sldId id="258" r:id="rId21"/>
  </p:sldIdLst>
  <p:sldSz cx="9144000" cy="5143500" type="screen16x9"/>
  <p:notesSz cx="6858000" cy="9144000"/>
  <p:embeddedFontLst>
    <p:embeddedFont>
      <p:font typeface="新細明體" panose="02020500000000000000" pitchFamily="18" charset="-120"/>
      <p:regular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微軟正黑體" panose="020B0604030504040204" pitchFamily="34" charset="-12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21D9D-E9E6-4B7E-BDE6-CAB2BF8BD547}" v="188" dt="2026-04-02T10:36:52.245"/>
  </p1510:revLst>
</p1510:revInfo>
</file>

<file path=ppt/tableStyles.xml><?xml version="1.0" encoding="utf-8"?>
<a:tblStyleLst xmlns:a="http://schemas.openxmlformats.org/drawingml/2006/main" def="{A915AC41-0EFC-4C7B-BE37-F31357D460E9}">
  <a:tblStyle styleId="{A915AC41-0EFC-4C7B-BE37-F31357D460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a Cheung" userId="c12444a7-09b7-46bf-8b5f-6a9599ca7717" providerId="ADAL" clId="{8DA7C888-72BC-4932-B524-96F904D79E4C}"/>
    <pc:docChg chg="undo custSel modSld">
      <pc:chgData name="Riva Cheung" userId="c12444a7-09b7-46bf-8b5f-6a9599ca7717" providerId="ADAL" clId="{8DA7C888-72BC-4932-B524-96F904D79E4C}" dt="2026-04-02T10:36:52.245" v="398"/>
      <pc:docMkLst>
        <pc:docMk/>
      </pc:docMkLst>
      <pc:sldChg chg="modSp mod">
        <pc:chgData name="Riva Cheung" userId="c12444a7-09b7-46bf-8b5f-6a9599ca7717" providerId="ADAL" clId="{8DA7C888-72BC-4932-B524-96F904D79E4C}" dt="2026-04-02T10:36:52.245" v="398"/>
        <pc:sldMkLst>
          <pc:docMk/>
          <pc:sldMk cId="0" sldId="256"/>
        </pc:sldMkLst>
        <pc:spChg chg="mod">
          <ac:chgData name="Riva Cheung" userId="c12444a7-09b7-46bf-8b5f-6a9599ca7717" providerId="ADAL" clId="{8DA7C888-72BC-4932-B524-96F904D79E4C}" dt="2026-04-02T10:36:52.245" v="398"/>
          <ac:spMkLst>
            <pc:docMk/>
            <pc:sldMk cId="0" sldId="256"/>
            <ac:spMk id="629" creationId="{00000000-0000-0000-0000-000000000000}"/>
          </ac:spMkLst>
        </pc:spChg>
      </pc:sldChg>
      <pc:sldChg chg="modSp mod">
        <pc:chgData name="Riva Cheung" userId="c12444a7-09b7-46bf-8b5f-6a9599ca7717" providerId="ADAL" clId="{8DA7C888-72BC-4932-B524-96F904D79E4C}" dt="2026-04-02T10:35:18.808" v="376"/>
        <pc:sldMkLst>
          <pc:docMk/>
          <pc:sldMk cId="0" sldId="258"/>
        </pc:sldMkLst>
        <pc:spChg chg="mod">
          <ac:chgData name="Riva Cheung" userId="c12444a7-09b7-46bf-8b5f-6a9599ca7717" providerId="ADAL" clId="{8DA7C888-72BC-4932-B524-96F904D79E4C}" dt="2026-04-02T10:35:18.808" v="376"/>
          <ac:spMkLst>
            <pc:docMk/>
            <pc:sldMk cId="0" sldId="258"/>
            <ac:spMk id="13" creationId="{7628371B-61B9-B4BF-B727-3949CE8302B1}"/>
          </ac:spMkLst>
        </pc:spChg>
      </pc:sldChg>
      <pc:sldChg chg="modSp mod modNotesTx">
        <pc:chgData name="Riva Cheung" userId="c12444a7-09b7-46bf-8b5f-6a9599ca7717" providerId="ADAL" clId="{8DA7C888-72BC-4932-B524-96F904D79E4C}" dt="2026-04-02T10:34:56.813" v="373" actId="20577"/>
        <pc:sldMkLst>
          <pc:docMk/>
          <pc:sldMk cId="3478803016" sldId="323"/>
        </pc:sldMkLst>
        <pc:spChg chg="mod">
          <ac:chgData name="Riva Cheung" userId="c12444a7-09b7-46bf-8b5f-6a9599ca7717" providerId="ADAL" clId="{8DA7C888-72BC-4932-B524-96F904D79E4C}" dt="2026-04-02T10:34:51.279" v="372"/>
          <ac:spMkLst>
            <pc:docMk/>
            <pc:sldMk cId="3478803016" sldId="323"/>
            <ac:spMk id="1057" creationId="{84F99D5E-BFD0-8AB9-6CA8-6D5FD2E0D2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82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17e3c4e88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17e3c4e88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182bf201b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182bf201b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1182bf201bc_4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1182bf201bc_4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>
          <a:extLst>
            <a:ext uri="{FF2B5EF4-FFF2-40B4-BE49-F238E27FC236}">
              <a16:creationId xmlns:a16="http://schemas.microsoft.com/office/drawing/2014/main" xmlns="" id="{F6C90FCE-4D8A-5320-109F-AF55845E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1182bf201bc_4_249:notes">
            <a:extLst>
              <a:ext uri="{FF2B5EF4-FFF2-40B4-BE49-F238E27FC236}">
                <a16:creationId xmlns:a16="http://schemas.microsoft.com/office/drawing/2014/main" xmlns="" id="{99016C96-224B-891F-740A-FC7AD7943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1182bf201bc_4_249:notes">
            <a:extLst>
              <a:ext uri="{FF2B5EF4-FFF2-40B4-BE49-F238E27FC236}">
                <a16:creationId xmlns:a16="http://schemas.microsoft.com/office/drawing/2014/main" xmlns="" id="{36B62DCA-8CE7-498A-5C4A-62CD1A91F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>
          <a:extLst>
            <a:ext uri="{FF2B5EF4-FFF2-40B4-BE49-F238E27FC236}">
              <a16:creationId xmlns:a16="http://schemas.microsoft.com/office/drawing/2014/main" xmlns="" id="{0207EF25-1EEE-BB9C-ADC7-BE35D26C3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1182bf201bc_4_249:notes">
            <a:extLst>
              <a:ext uri="{FF2B5EF4-FFF2-40B4-BE49-F238E27FC236}">
                <a16:creationId xmlns:a16="http://schemas.microsoft.com/office/drawing/2014/main" xmlns="" id="{E0C4242A-C784-4050-0834-55D5FBBE1E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1182bf201bc_4_249:notes">
            <a:extLst>
              <a:ext uri="{FF2B5EF4-FFF2-40B4-BE49-F238E27FC236}">
                <a16:creationId xmlns:a16="http://schemas.microsoft.com/office/drawing/2014/main" xmlns="" id="{F2C0D7DF-B90E-D0B8-261A-D0A3FC0573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683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7e3c4e88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7e3c4e88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2562" y="-171450"/>
            <a:ext cx="9377700" cy="5486400"/>
            <a:chOff x="-102562" y="-171450"/>
            <a:chExt cx="9377700" cy="54864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286025" y="-158635"/>
              <a:ext cx="0" cy="54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" name="Google Shape;12;p2"/>
            <p:cNvGrpSpPr/>
            <p:nvPr/>
          </p:nvGrpSpPr>
          <p:grpSpPr>
            <a:xfrm>
              <a:off x="-102562" y="-171450"/>
              <a:ext cx="9377700" cy="5486400"/>
              <a:chOff x="-102562" y="-171450"/>
              <a:chExt cx="9377700" cy="5486400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-102562" y="4844425"/>
                <a:ext cx="9377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8855475" y="-171450"/>
                <a:ext cx="0" cy="548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24175" y="1015000"/>
            <a:ext cx="48030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46175" y="3880213"/>
            <a:ext cx="43590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824175" y="1869688"/>
            <a:ext cx="48030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19" name="Google Shape;19;p2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subTitle" idx="3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4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02562" y="-171450"/>
            <a:ext cx="9377700" cy="5486400"/>
            <a:chOff x="-102562" y="-171450"/>
            <a:chExt cx="9377700" cy="5486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286025" y="-158635"/>
              <a:ext cx="0" cy="54525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" name="Google Shape;28;p3"/>
            <p:cNvGrpSpPr/>
            <p:nvPr/>
          </p:nvGrpSpPr>
          <p:grpSpPr>
            <a:xfrm>
              <a:off x="-102562" y="-171450"/>
              <a:ext cx="9377700" cy="5486400"/>
              <a:chOff x="-102562" y="-171450"/>
              <a:chExt cx="9377700" cy="54864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-102562" y="4844425"/>
                <a:ext cx="9377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55475" y="-171450"/>
                <a:ext cx="0" cy="548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562525" y="2782000"/>
            <a:ext cx="47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2276275" y="3128888"/>
            <a:ext cx="13605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892825" y="3781375"/>
            <a:ext cx="4087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3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4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37" name="Google Shape;37;p3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20000" y="1343825"/>
            <a:ext cx="7704000" cy="32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1453800" y="641975"/>
            <a:ext cx="62364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2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3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116850" y="-171450"/>
            <a:ext cx="9377700" cy="5486400"/>
            <a:chOff x="-102562" y="-171450"/>
            <a:chExt cx="9377700" cy="5486400"/>
          </a:xfrm>
        </p:grpSpPr>
        <p:cxnSp>
          <p:nvCxnSpPr>
            <p:cNvPr id="46" name="Google Shape;46;p4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286025" y="-158635"/>
              <a:ext cx="0" cy="545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" name="Google Shape;48;p4"/>
            <p:cNvGrpSpPr/>
            <p:nvPr/>
          </p:nvGrpSpPr>
          <p:grpSpPr>
            <a:xfrm>
              <a:off x="-102562" y="-171450"/>
              <a:ext cx="9377700" cy="5486400"/>
              <a:chOff x="-102562" y="-171450"/>
              <a:chExt cx="9377700" cy="5486400"/>
            </a:xfrm>
          </p:grpSpPr>
          <p:cxnSp>
            <p:nvCxnSpPr>
              <p:cNvPr id="49" name="Google Shape;49;p4"/>
              <p:cNvCxnSpPr/>
              <p:nvPr/>
            </p:nvCxnSpPr>
            <p:spPr>
              <a:xfrm>
                <a:off x="-102562" y="4844425"/>
                <a:ext cx="9377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4"/>
              <p:cNvCxnSpPr/>
              <p:nvPr/>
            </p:nvCxnSpPr>
            <p:spPr>
              <a:xfrm>
                <a:off x="8855475" y="-171450"/>
                <a:ext cx="0" cy="548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" name="Google Shape;51;p4"/>
            <p:cNvCxnSpPr/>
            <p:nvPr/>
          </p:nvCxnSpPr>
          <p:spPr>
            <a:xfrm>
              <a:off x="292650" y="1215400"/>
              <a:ext cx="856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" name="Google Shape;52;p4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53" name="Google Shape;53;p4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8615400" y="4606299"/>
            <a:ext cx="480600" cy="480600"/>
          </a:xfrm>
          <a:prstGeom prst="star4">
            <a:avLst>
              <a:gd name="adj" fmla="val 113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1"/>
          <p:cNvGrpSpPr/>
          <p:nvPr/>
        </p:nvGrpSpPr>
        <p:grpSpPr>
          <a:xfrm>
            <a:off x="-102562" y="-171450"/>
            <a:ext cx="9377700" cy="5486400"/>
            <a:chOff x="-102562" y="-171450"/>
            <a:chExt cx="9377700" cy="5486400"/>
          </a:xfrm>
        </p:grpSpPr>
        <p:cxnSp>
          <p:nvCxnSpPr>
            <p:cNvPr id="157" name="Google Shape;157;p11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1"/>
            <p:cNvCxnSpPr/>
            <p:nvPr/>
          </p:nvCxnSpPr>
          <p:spPr>
            <a:xfrm>
              <a:off x="286025" y="-158635"/>
              <a:ext cx="0" cy="54525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9" name="Google Shape;159;p11"/>
            <p:cNvGrpSpPr/>
            <p:nvPr/>
          </p:nvGrpSpPr>
          <p:grpSpPr>
            <a:xfrm>
              <a:off x="-102562" y="-171450"/>
              <a:ext cx="9377700" cy="5486400"/>
              <a:chOff x="-102562" y="-171450"/>
              <a:chExt cx="9377700" cy="5486400"/>
            </a:xfrm>
          </p:grpSpPr>
          <p:cxnSp>
            <p:nvCxnSpPr>
              <p:cNvPr id="160" name="Google Shape;160;p11"/>
              <p:cNvCxnSpPr/>
              <p:nvPr/>
            </p:nvCxnSpPr>
            <p:spPr>
              <a:xfrm>
                <a:off x="-102562" y="4844425"/>
                <a:ext cx="9377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1"/>
              <p:cNvCxnSpPr/>
              <p:nvPr/>
            </p:nvCxnSpPr>
            <p:spPr>
              <a:xfrm>
                <a:off x="8855475" y="-171450"/>
                <a:ext cx="0" cy="548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776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1284000" y="3088825"/>
            <a:ext cx="6576000" cy="4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subTitle" idx="2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3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166" name="Google Shape;166;p11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167" name="Google Shape;167;p11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3" name="Google Shape;543;p33"/>
          <p:cNvCxnSpPr/>
          <p:nvPr/>
        </p:nvCxnSpPr>
        <p:spPr>
          <a:xfrm>
            <a:off x="-42000" y="538475"/>
            <a:ext cx="922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4" name="Google Shape;544;p33"/>
          <p:cNvSpPr txBox="1">
            <a:spLocks noGrp="1"/>
          </p:cNvSpPr>
          <p:nvPr>
            <p:ph type="subTitle" idx="1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33"/>
          <p:cNvSpPr txBox="1">
            <a:spLocks noGrp="1"/>
          </p:cNvSpPr>
          <p:nvPr>
            <p:ph type="subTitle" idx="2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6" name="Google Shape;546;p33"/>
          <p:cNvGrpSpPr/>
          <p:nvPr/>
        </p:nvGrpSpPr>
        <p:grpSpPr>
          <a:xfrm>
            <a:off x="-102562" y="-171450"/>
            <a:ext cx="9377700" cy="5565850"/>
            <a:chOff x="-102562" y="-171450"/>
            <a:chExt cx="9377700" cy="5565850"/>
          </a:xfrm>
        </p:grpSpPr>
        <p:cxnSp>
          <p:nvCxnSpPr>
            <p:cNvPr id="547" name="Google Shape;547;p33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33"/>
            <p:cNvCxnSpPr/>
            <p:nvPr/>
          </p:nvCxnSpPr>
          <p:spPr>
            <a:xfrm>
              <a:off x="-102562" y="4844425"/>
              <a:ext cx="9377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33"/>
            <p:cNvCxnSpPr/>
            <p:nvPr/>
          </p:nvCxnSpPr>
          <p:spPr>
            <a:xfrm>
              <a:off x="292650" y="-158600"/>
              <a:ext cx="0" cy="555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33"/>
            <p:cNvCxnSpPr/>
            <p:nvPr/>
          </p:nvCxnSpPr>
          <p:spPr>
            <a:xfrm>
              <a:off x="8855475" y="-171450"/>
              <a:ext cx="0" cy="548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1" name="Google Shape;551;p33"/>
          <p:cNvGrpSpPr/>
          <p:nvPr/>
        </p:nvGrpSpPr>
        <p:grpSpPr>
          <a:xfrm>
            <a:off x="101987" y="4304689"/>
            <a:ext cx="1101618" cy="746861"/>
            <a:chOff x="651975" y="546250"/>
            <a:chExt cx="983675" cy="666900"/>
          </a:xfrm>
        </p:grpSpPr>
        <p:sp>
          <p:nvSpPr>
            <p:cNvPr id="552" name="Google Shape;552;p33"/>
            <p:cNvSpPr/>
            <p:nvPr/>
          </p:nvSpPr>
          <p:spPr>
            <a:xfrm>
              <a:off x="651975" y="546250"/>
              <a:ext cx="666900" cy="666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810363" y="546250"/>
              <a:ext cx="666900" cy="666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968750" y="546250"/>
              <a:ext cx="666900" cy="666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3"/>
          <p:cNvGrpSpPr/>
          <p:nvPr/>
        </p:nvGrpSpPr>
        <p:grpSpPr>
          <a:xfrm>
            <a:off x="7876924" y="599464"/>
            <a:ext cx="1101618" cy="746861"/>
            <a:chOff x="651975" y="546250"/>
            <a:chExt cx="983675" cy="666900"/>
          </a:xfrm>
        </p:grpSpPr>
        <p:sp>
          <p:nvSpPr>
            <p:cNvPr id="556" name="Google Shape;556;p33"/>
            <p:cNvSpPr/>
            <p:nvPr/>
          </p:nvSpPr>
          <p:spPr>
            <a:xfrm>
              <a:off x="651975" y="546250"/>
              <a:ext cx="666900" cy="666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810363" y="546250"/>
              <a:ext cx="666900" cy="666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968750" y="546250"/>
              <a:ext cx="666900" cy="666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3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560" name="Google Shape;560;p33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34"/>
          <p:cNvCxnSpPr/>
          <p:nvPr/>
        </p:nvCxnSpPr>
        <p:spPr>
          <a:xfrm>
            <a:off x="-42000" y="538475"/>
            <a:ext cx="922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34"/>
          <p:cNvSpPr txBox="1">
            <a:spLocks noGrp="1"/>
          </p:cNvSpPr>
          <p:nvPr>
            <p:ph type="subTitle" idx="1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34"/>
          <p:cNvSpPr txBox="1">
            <a:spLocks noGrp="1"/>
          </p:cNvSpPr>
          <p:nvPr>
            <p:ph type="subTitle" idx="2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34"/>
          <p:cNvGrpSpPr/>
          <p:nvPr/>
        </p:nvGrpSpPr>
        <p:grpSpPr>
          <a:xfrm>
            <a:off x="-102562" y="-171450"/>
            <a:ext cx="9377700" cy="5565850"/>
            <a:chOff x="-102562" y="-171450"/>
            <a:chExt cx="9377700" cy="5565850"/>
          </a:xfrm>
        </p:grpSpPr>
        <p:cxnSp>
          <p:nvCxnSpPr>
            <p:cNvPr id="568" name="Google Shape;568;p34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34"/>
            <p:cNvCxnSpPr/>
            <p:nvPr/>
          </p:nvCxnSpPr>
          <p:spPr>
            <a:xfrm>
              <a:off x="-102562" y="4844425"/>
              <a:ext cx="9377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34"/>
            <p:cNvCxnSpPr/>
            <p:nvPr/>
          </p:nvCxnSpPr>
          <p:spPr>
            <a:xfrm>
              <a:off x="292650" y="-158600"/>
              <a:ext cx="0" cy="555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34"/>
            <p:cNvCxnSpPr/>
            <p:nvPr/>
          </p:nvCxnSpPr>
          <p:spPr>
            <a:xfrm>
              <a:off x="8855475" y="-171450"/>
              <a:ext cx="0" cy="548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2" name="Google Shape;572;p34"/>
          <p:cNvSpPr/>
          <p:nvPr/>
        </p:nvSpPr>
        <p:spPr>
          <a:xfrm rot="10800000">
            <a:off x="80475" y="3684200"/>
            <a:ext cx="746100" cy="746100"/>
          </a:xfrm>
          <a:prstGeom prst="star4">
            <a:avLst>
              <a:gd name="adj" fmla="val 113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34"/>
          <p:cNvGrpSpPr/>
          <p:nvPr/>
        </p:nvGrpSpPr>
        <p:grpSpPr>
          <a:xfrm>
            <a:off x="8338650" y="702875"/>
            <a:ext cx="746100" cy="1260450"/>
            <a:chOff x="8338650" y="702875"/>
            <a:chExt cx="746100" cy="1260450"/>
          </a:xfrm>
        </p:grpSpPr>
        <p:sp>
          <p:nvSpPr>
            <p:cNvPr id="574" name="Google Shape;574;p34"/>
            <p:cNvSpPr/>
            <p:nvPr/>
          </p:nvSpPr>
          <p:spPr>
            <a:xfrm rot="10800000">
              <a:off x="8338650" y="702875"/>
              <a:ext cx="746100" cy="746100"/>
            </a:xfrm>
            <a:prstGeom prst="star4">
              <a:avLst>
                <a:gd name="adj" fmla="val 1136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 rot="10800000">
              <a:off x="8338650" y="1560125"/>
              <a:ext cx="403200" cy="403200"/>
            </a:xfrm>
            <a:prstGeom prst="star4">
              <a:avLst>
                <a:gd name="adj" fmla="val 1136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4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577" name="Google Shape;577;p34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Google Shape;581;p35"/>
          <p:cNvCxnSpPr/>
          <p:nvPr/>
        </p:nvCxnSpPr>
        <p:spPr>
          <a:xfrm>
            <a:off x="-42000" y="538475"/>
            <a:ext cx="922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35"/>
          <p:cNvSpPr txBox="1">
            <a:spLocks noGrp="1"/>
          </p:cNvSpPr>
          <p:nvPr>
            <p:ph type="subTitle" idx="1"/>
          </p:nvPr>
        </p:nvSpPr>
        <p:spPr>
          <a:xfrm>
            <a:off x="71627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35"/>
          <p:cNvSpPr txBox="1">
            <a:spLocks noGrp="1"/>
          </p:cNvSpPr>
          <p:nvPr>
            <p:ph type="subTitle" idx="2"/>
          </p:nvPr>
        </p:nvSpPr>
        <p:spPr>
          <a:xfrm>
            <a:off x="6856025" y="194525"/>
            <a:ext cx="1571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35"/>
          <p:cNvGrpSpPr/>
          <p:nvPr/>
        </p:nvGrpSpPr>
        <p:grpSpPr>
          <a:xfrm>
            <a:off x="-102562" y="-171450"/>
            <a:ext cx="9377700" cy="5565850"/>
            <a:chOff x="-102562" y="-171450"/>
            <a:chExt cx="9377700" cy="5565850"/>
          </a:xfrm>
        </p:grpSpPr>
        <p:cxnSp>
          <p:nvCxnSpPr>
            <p:cNvPr id="585" name="Google Shape;585;p35"/>
            <p:cNvCxnSpPr/>
            <p:nvPr/>
          </p:nvCxnSpPr>
          <p:spPr>
            <a:xfrm>
              <a:off x="-42000" y="538475"/>
              <a:ext cx="922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35"/>
            <p:cNvCxnSpPr/>
            <p:nvPr/>
          </p:nvCxnSpPr>
          <p:spPr>
            <a:xfrm>
              <a:off x="-102562" y="4844425"/>
              <a:ext cx="9377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35"/>
            <p:cNvCxnSpPr/>
            <p:nvPr/>
          </p:nvCxnSpPr>
          <p:spPr>
            <a:xfrm>
              <a:off x="292650" y="-158600"/>
              <a:ext cx="0" cy="555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35"/>
            <p:cNvCxnSpPr/>
            <p:nvPr/>
          </p:nvCxnSpPr>
          <p:spPr>
            <a:xfrm>
              <a:off x="8855475" y="-171450"/>
              <a:ext cx="0" cy="548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9" name="Google Shape;589;p35"/>
          <p:cNvGrpSpPr/>
          <p:nvPr/>
        </p:nvGrpSpPr>
        <p:grpSpPr>
          <a:xfrm>
            <a:off x="8599550" y="3338833"/>
            <a:ext cx="510984" cy="1169669"/>
            <a:chOff x="-150" y="611675"/>
            <a:chExt cx="604500" cy="1383732"/>
          </a:xfrm>
        </p:grpSpPr>
        <p:grpSp>
          <p:nvGrpSpPr>
            <p:cNvPr id="590" name="Google Shape;590;p35"/>
            <p:cNvGrpSpPr/>
            <p:nvPr/>
          </p:nvGrpSpPr>
          <p:grpSpPr>
            <a:xfrm>
              <a:off x="-150" y="611675"/>
              <a:ext cx="604500" cy="907482"/>
              <a:chOff x="-150" y="611675"/>
              <a:chExt cx="604500" cy="907482"/>
            </a:xfrm>
          </p:grpSpPr>
          <p:sp>
            <p:nvSpPr>
              <p:cNvPr id="591" name="Google Shape;591;p35"/>
              <p:cNvSpPr/>
              <p:nvPr/>
            </p:nvSpPr>
            <p:spPr>
              <a:xfrm rot="5400000">
                <a:off x="-150" y="611675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 rot="5400000">
                <a:off x="-150" y="763166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 rot="5400000">
                <a:off x="-150" y="914657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5"/>
            <p:cNvGrpSpPr/>
            <p:nvPr/>
          </p:nvGrpSpPr>
          <p:grpSpPr>
            <a:xfrm>
              <a:off x="-150" y="1087925"/>
              <a:ext cx="604500" cy="907482"/>
              <a:chOff x="-150" y="611675"/>
              <a:chExt cx="604500" cy="907482"/>
            </a:xfrm>
          </p:grpSpPr>
          <p:sp>
            <p:nvSpPr>
              <p:cNvPr id="595" name="Google Shape;595;p35"/>
              <p:cNvSpPr/>
              <p:nvPr/>
            </p:nvSpPr>
            <p:spPr>
              <a:xfrm rot="5400000">
                <a:off x="-150" y="611675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 rot="5400000">
                <a:off x="-150" y="763166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 rot="5400000">
                <a:off x="-150" y="914657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8" name="Google Shape;598;p35"/>
          <p:cNvGrpSpPr/>
          <p:nvPr/>
        </p:nvGrpSpPr>
        <p:grpSpPr>
          <a:xfrm>
            <a:off x="36600" y="690883"/>
            <a:ext cx="510984" cy="1169669"/>
            <a:chOff x="-150" y="611675"/>
            <a:chExt cx="604500" cy="1383732"/>
          </a:xfrm>
        </p:grpSpPr>
        <p:grpSp>
          <p:nvGrpSpPr>
            <p:cNvPr id="599" name="Google Shape;599;p35"/>
            <p:cNvGrpSpPr/>
            <p:nvPr/>
          </p:nvGrpSpPr>
          <p:grpSpPr>
            <a:xfrm>
              <a:off x="-150" y="611675"/>
              <a:ext cx="604500" cy="907482"/>
              <a:chOff x="-150" y="611675"/>
              <a:chExt cx="604500" cy="907482"/>
            </a:xfrm>
          </p:grpSpPr>
          <p:sp>
            <p:nvSpPr>
              <p:cNvPr id="600" name="Google Shape;600;p35"/>
              <p:cNvSpPr/>
              <p:nvPr/>
            </p:nvSpPr>
            <p:spPr>
              <a:xfrm rot="5400000">
                <a:off x="-150" y="611675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5"/>
              <p:cNvSpPr/>
              <p:nvPr/>
            </p:nvSpPr>
            <p:spPr>
              <a:xfrm rot="5400000">
                <a:off x="-150" y="763166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 rot="5400000">
                <a:off x="-150" y="914657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35"/>
            <p:cNvGrpSpPr/>
            <p:nvPr/>
          </p:nvGrpSpPr>
          <p:grpSpPr>
            <a:xfrm>
              <a:off x="-150" y="1087925"/>
              <a:ext cx="604500" cy="907482"/>
              <a:chOff x="-150" y="611675"/>
              <a:chExt cx="604500" cy="907482"/>
            </a:xfrm>
          </p:grpSpPr>
          <p:sp>
            <p:nvSpPr>
              <p:cNvPr id="604" name="Google Shape;604;p35"/>
              <p:cNvSpPr/>
              <p:nvPr/>
            </p:nvSpPr>
            <p:spPr>
              <a:xfrm rot="5400000">
                <a:off x="-150" y="611675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5"/>
              <p:cNvSpPr/>
              <p:nvPr/>
            </p:nvSpPr>
            <p:spPr>
              <a:xfrm rot="5400000">
                <a:off x="-150" y="763166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 rot="5400000">
                <a:off x="-150" y="914657"/>
                <a:ext cx="604500" cy="604500"/>
              </a:xfrm>
              <a:prstGeom prst="star4">
                <a:avLst>
                  <a:gd name="adj" fmla="val 11362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7" name="Google Shape;607;p35"/>
          <p:cNvGrpSpPr/>
          <p:nvPr/>
        </p:nvGrpSpPr>
        <p:grpSpPr>
          <a:xfrm>
            <a:off x="4358675" y="229175"/>
            <a:ext cx="426650" cy="156900"/>
            <a:chOff x="4358675" y="229175"/>
            <a:chExt cx="426650" cy="156900"/>
          </a:xfrm>
        </p:grpSpPr>
        <p:sp>
          <p:nvSpPr>
            <p:cNvPr id="608" name="Google Shape;608;p35"/>
            <p:cNvSpPr/>
            <p:nvPr/>
          </p:nvSpPr>
          <p:spPr>
            <a:xfrm>
              <a:off x="4493550" y="229175"/>
              <a:ext cx="156900" cy="156900"/>
            </a:xfrm>
            <a:prstGeom prst="star16">
              <a:avLst>
                <a:gd name="adj" fmla="val 4306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70192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358675" y="265925"/>
              <a:ext cx="83400" cy="83400"/>
            </a:xfrm>
            <a:prstGeom prst="star16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9"/>
          <p:cNvSpPr/>
          <p:nvPr/>
        </p:nvSpPr>
        <p:spPr>
          <a:xfrm>
            <a:off x="444589" y="2506436"/>
            <a:ext cx="3469821" cy="97155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9"/>
          <p:cNvSpPr txBox="1">
            <a:spLocks noGrp="1"/>
          </p:cNvSpPr>
          <p:nvPr>
            <p:ph type="subTitle" idx="1"/>
          </p:nvPr>
        </p:nvSpPr>
        <p:spPr>
          <a:xfrm>
            <a:off x="0" y="2439973"/>
            <a:ext cx="4359000" cy="1119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4000" dirty="0"/>
              <a:t>3:1-6</a:t>
            </a:r>
            <a:endParaRPr sz="4000" dirty="0"/>
          </a:p>
        </p:txBody>
      </p:sp>
      <p:sp>
        <p:nvSpPr>
          <p:cNvPr id="629" name="Google Shape;629;p39"/>
          <p:cNvSpPr txBox="1">
            <a:spLocks noGrp="1"/>
          </p:cNvSpPr>
          <p:nvPr>
            <p:ph type="ctrTitle" idx="2"/>
          </p:nvPr>
        </p:nvSpPr>
        <p:spPr>
          <a:xfrm>
            <a:off x="372217" y="530679"/>
            <a:ext cx="6018067" cy="1975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</a:t>
            </a: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復活的信仰</a:t>
            </a:r>
            <a:endParaRPr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 descr="Picture">
            <a:extLst>
              <a:ext uri="{FF2B5EF4-FFF2-40B4-BE49-F238E27FC236}">
                <a16:creationId xmlns:a16="http://schemas.microsoft.com/office/drawing/2014/main" xmlns="" id="{4ED0C258-67B6-7866-2297-E910AF59AB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r="31135" b="45439"/>
          <a:stretch/>
        </p:blipFill>
        <p:spPr bwMode="auto">
          <a:xfrm>
            <a:off x="4653643" y="2518379"/>
            <a:ext cx="4209421" cy="2272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9"/>
          <p:cNvSpPr txBox="1">
            <a:spLocks noGrp="1"/>
          </p:cNvSpPr>
          <p:nvPr>
            <p:ph type="title"/>
          </p:nvPr>
        </p:nvSpPr>
        <p:spPr>
          <a:xfrm>
            <a:off x="1356425" y="631763"/>
            <a:ext cx="6576000" cy="318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只做表面功夫的教會，</a:t>
            </a:r>
            <a: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即使有滿滿的行事曆，</a:t>
            </a:r>
            <a: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卻缺乏在主裡的生命。</a:t>
            </a:r>
            <a:endParaRPr sz="239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61" name="Google Shape;1061;p59"/>
          <p:cNvSpPr/>
          <p:nvPr/>
        </p:nvSpPr>
        <p:spPr>
          <a:xfrm>
            <a:off x="1207975" y="3464575"/>
            <a:ext cx="891900" cy="891900"/>
          </a:xfrm>
          <a:prstGeom prst="star12">
            <a:avLst>
              <a:gd name="adj" fmla="val 1042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59"/>
          <p:cNvSpPr/>
          <p:nvPr/>
        </p:nvSpPr>
        <p:spPr>
          <a:xfrm>
            <a:off x="7208525" y="1174900"/>
            <a:ext cx="723900" cy="723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9"/>
          <p:cNvSpPr/>
          <p:nvPr/>
        </p:nvSpPr>
        <p:spPr>
          <a:xfrm>
            <a:off x="7932425" y="1809750"/>
            <a:ext cx="412800" cy="4128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CFE246-0A4B-E4E1-221F-9469DE63B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8EA4E6D5-174C-287B-9D15-3B193EA2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092" y="1343825"/>
            <a:ext cx="8441871" cy="3262500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所以，你應當回想你是怎樣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領受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、怎樣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聽見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的；應該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遵守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，也應該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悔改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。你若不警醒，我就要像賊來到一樣。我甚麼時候來到你那裡，你決不能知道。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 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然而在撒狄你還有幾名是未曾玷污自己衣服的，他們要身穿白衣與我同行；因為他們是配得上的。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18922BB0-9926-A62A-BBC1-100EC58C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3:3-4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8C70C72A-E4B5-09F9-B8A2-2E903BE62BB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49CEA597-43AD-C0C2-3A18-F815C51CD2C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3431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橫向, 戶外, 山脈, 天空 的圖片&#10;&#10;自動產生的描述">
            <a:extLst>
              <a:ext uri="{FF2B5EF4-FFF2-40B4-BE49-F238E27FC236}">
                <a16:creationId xmlns:a16="http://schemas.microsoft.com/office/drawing/2014/main" xmlns="" id="{209D1FE4-2728-B8FE-6437-0A40E5B4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8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36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6">
          <a:extLst>
            <a:ext uri="{FF2B5EF4-FFF2-40B4-BE49-F238E27FC236}">
              <a16:creationId xmlns:a16="http://schemas.microsoft.com/office/drawing/2014/main" xmlns="" id="{D5E1D8C4-91F2-403F-ED4D-01929CB7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9">
            <a:extLst>
              <a:ext uri="{FF2B5EF4-FFF2-40B4-BE49-F238E27FC236}">
                <a16:creationId xmlns:a16="http://schemas.microsoft.com/office/drawing/2014/main" xmlns="" id="{90DD0796-D0A2-CE46-3485-B35C445416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6425" y="631763"/>
            <a:ext cx="6576000" cy="318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在有名無實的教會中，</a:t>
            </a:r>
            <a: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zh-TW" altLang="en-US" sz="3600" b="1" dirty="0"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亦</a:t>
            </a:r>
            <a:r>
              <a:rPr lang="zh-TW" altLang="en-US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會有配得穿白衣的信徒，</a:t>
            </a:r>
            <a: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zh-TW" altLang="en-US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耶穌基督也知道他們。</a:t>
            </a:r>
            <a:endParaRPr lang="zh-TW" altLang="en-US" sz="239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61" name="Google Shape;1061;p59">
            <a:extLst>
              <a:ext uri="{FF2B5EF4-FFF2-40B4-BE49-F238E27FC236}">
                <a16:creationId xmlns:a16="http://schemas.microsoft.com/office/drawing/2014/main" xmlns="" id="{64CFBD98-2FC6-B26E-EF54-08CC155C6155}"/>
              </a:ext>
            </a:extLst>
          </p:cNvPr>
          <p:cNvSpPr/>
          <p:nvPr/>
        </p:nvSpPr>
        <p:spPr>
          <a:xfrm>
            <a:off x="1207975" y="3464575"/>
            <a:ext cx="891900" cy="891900"/>
          </a:xfrm>
          <a:prstGeom prst="star12">
            <a:avLst>
              <a:gd name="adj" fmla="val 1042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59">
            <a:extLst>
              <a:ext uri="{FF2B5EF4-FFF2-40B4-BE49-F238E27FC236}">
                <a16:creationId xmlns:a16="http://schemas.microsoft.com/office/drawing/2014/main" xmlns="" id="{71E01789-1C82-BC2D-A362-73FAD9B0FEA0}"/>
              </a:ext>
            </a:extLst>
          </p:cNvPr>
          <p:cNvSpPr/>
          <p:nvPr/>
        </p:nvSpPr>
        <p:spPr>
          <a:xfrm>
            <a:off x="7208525" y="1174900"/>
            <a:ext cx="723900" cy="723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9">
            <a:extLst>
              <a:ext uri="{FF2B5EF4-FFF2-40B4-BE49-F238E27FC236}">
                <a16:creationId xmlns:a16="http://schemas.microsoft.com/office/drawing/2014/main" xmlns="" id="{A2C65606-BBC4-D6B2-6ACC-D9DC4E36401E}"/>
              </a:ext>
            </a:extLst>
          </p:cNvPr>
          <p:cNvSpPr/>
          <p:nvPr/>
        </p:nvSpPr>
        <p:spPr>
          <a:xfrm>
            <a:off x="7932425" y="1809750"/>
            <a:ext cx="412800" cy="4128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18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345C04-FCBC-AF3C-585D-617EF2FF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3A0BAC2-63CE-774D-95A3-6ABF983B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010" y="1239025"/>
            <a:ext cx="8645979" cy="3520754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 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得勝的，也必這樣身穿白衣，我決不從生命冊上塗抹他的名，我還要在我父和他的眾天使面前，承認他的名。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 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聖靈向眾教會所說的話，有耳的就應當聽。</a:t>
            </a:r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51A84C82-CB9A-6720-811E-DBE4881A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3:5-6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6C87D0B7-BD1E-4FF7-A42C-02C98908147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A8F461EC-303F-5F26-A23F-9B42341AA0D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8284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B45D94-F4EE-3AB9-2681-E65CB96CB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09529203-B656-6644-7592-9D1CEF93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010" y="1239025"/>
            <a:ext cx="8645979" cy="3520754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zh-TW" altLang="en-US" sz="24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馬太福音</a:t>
            </a:r>
            <a:r>
              <a:rPr lang="en-US" altLang="zh-TW" sz="24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10:32-33</a:t>
            </a:r>
            <a:endParaRPr lang="zh-TW" altLang="en-US" sz="2400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32“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凡在人面前承認我的，我在我天父面前也要承認他；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33  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在人面前不認我的，我在我天父面前也要不認他。</a:t>
            </a:r>
            <a:endParaRPr lang="en-HK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4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路加福音</a:t>
            </a:r>
            <a:r>
              <a:rPr lang="en-US" altLang="zh-TW" sz="24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12:8-9</a:t>
            </a:r>
            <a:endParaRPr lang="zh-TW" altLang="en-US" sz="2400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8“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我告訴你們，凡在人面前承認我的，人子在　神的使者面前也承認他；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  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在人面前不認我的，我在　神的使者面前也不認他。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174F92D7-C148-7334-72F1-E3F249DE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「凡在人面前承認我的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3D232049-3356-8AE0-B2E2-14EEAAE6CC4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F8B1C928-DC5C-4FCA-7E43-14A1DD3333B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3997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6">
          <a:extLst>
            <a:ext uri="{FF2B5EF4-FFF2-40B4-BE49-F238E27FC236}">
              <a16:creationId xmlns:a16="http://schemas.microsoft.com/office/drawing/2014/main" xmlns="" id="{EEAE77E9-1DBF-EAB8-3C9F-908303C4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9">
            <a:extLst>
              <a:ext uri="{FF2B5EF4-FFF2-40B4-BE49-F238E27FC236}">
                <a16:creationId xmlns:a16="http://schemas.microsoft.com/office/drawing/2014/main" xmlns="" id="{84F99D5E-BFD0-8AB9-6CA8-6D5FD2E0D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6425" y="631763"/>
            <a:ext cx="6576000" cy="318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失去了生命力的信仰：</a:t>
            </a:r>
            <a: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zh-TW" altLang="en-US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再次倚靠基督復活的大能，</a:t>
            </a:r>
            <a: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HK" altLang="zh-TW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zh-TW" altLang="en-US" sz="3600" b="1" dirty="0"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在生活中作對的選擇</a:t>
            </a:r>
            <a:r>
              <a:rPr lang="zh-TW" altLang="en-US" sz="3600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。</a:t>
            </a:r>
            <a:endParaRPr lang="zh-TW" altLang="en-US" sz="239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61" name="Google Shape;1061;p59">
            <a:extLst>
              <a:ext uri="{FF2B5EF4-FFF2-40B4-BE49-F238E27FC236}">
                <a16:creationId xmlns:a16="http://schemas.microsoft.com/office/drawing/2014/main" xmlns="" id="{521335BC-391F-1A4C-EBC9-0EBA4694DB6B}"/>
              </a:ext>
            </a:extLst>
          </p:cNvPr>
          <p:cNvSpPr/>
          <p:nvPr/>
        </p:nvSpPr>
        <p:spPr>
          <a:xfrm>
            <a:off x="1207975" y="3464575"/>
            <a:ext cx="891900" cy="891900"/>
          </a:xfrm>
          <a:prstGeom prst="star12">
            <a:avLst>
              <a:gd name="adj" fmla="val 1042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59">
            <a:extLst>
              <a:ext uri="{FF2B5EF4-FFF2-40B4-BE49-F238E27FC236}">
                <a16:creationId xmlns:a16="http://schemas.microsoft.com/office/drawing/2014/main" xmlns="" id="{658DD8A1-B83B-1D2C-6F94-F31AD380D413}"/>
              </a:ext>
            </a:extLst>
          </p:cNvPr>
          <p:cNvSpPr/>
          <p:nvPr/>
        </p:nvSpPr>
        <p:spPr>
          <a:xfrm>
            <a:off x="7208525" y="1174900"/>
            <a:ext cx="723900" cy="723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9">
            <a:extLst>
              <a:ext uri="{FF2B5EF4-FFF2-40B4-BE49-F238E27FC236}">
                <a16:creationId xmlns:a16="http://schemas.microsoft.com/office/drawing/2014/main" xmlns="" id="{2055E470-2F4F-2006-662D-F4F39A3BF9CB}"/>
              </a:ext>
            </a:extLst>
          </p:cNvPr>
          <p:cNvSpPr/>
          <p:nvPr/>
        </p:nvSpPr>
        <p:spPr>
          <a:xfrm>
            <a:off x="7932425" y="1809750"/>
            <a:ext cx="412800" cy="4128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80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1"/>
          <p:cNvSpPr/>
          <p:nvPr/>
        </p:nvSpPr>
        <p:spPr>
          <a:xfrm>
            <a:off x="0" y="281385"/>
            <a:ext cx="1128000" cy="1128000"/>
          </a:xfrm>
          <a:prstGeom prst="star4">
            <a:avLst>
              <a:gd name="adj" fmla="val 11362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1"/>
          <p:cNvSpPr/>
          <p:nvPr/>
        </p:nvSpPr>
        <p:spPr>
          <a:xfrm>
            <a:off x="851425" y="96500"/>
            <a:ext cx="650700" cy="650700"/>
          </a:xfrm>
          <a:prstGeom prst="star4">
            <a:avLst>
              <a:gd name="adj" fmla="val 11362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7628371B-61B9-B4BF-B727-3949CE8302B1}"/>
              </a:ext>
            </a:extLst>
          </p:cNvPr>
          <p:cNvSpPr txBox="1"/>
          <p:nvPr/>
        </p:nvSpPr>
        <p:spPr>
          <a:xfrm>
            <a:off x="564000" y="1076463"/>
            <a:ext cx="86623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zh-TW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只做表面功夫的教會，可以有排得滿滿的行事曆，</a:t>
            </a:r>
            <a:endParaRPr lang="en-HK" altLang="zh-TW" sz="3000" b="1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algn="just"/>
            <a:r>
              <a:rPr lang="zh-TW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卻缺乏在主裡的生命</a:t>
            </a:r>
            <a:r>
              <a:rPr lang="zh-TW" altLang="en-US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；</a:t>
            </a:r>
            <a:endParaRPr lang="en-HK" altLang="zh-TW" sz="3000" b="1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algn="just"/>
            <a:endParaRPr lang="en-HK" sz="3000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algn="just"/>
            <a:r>
              <a:rPr lang="zh-TW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在有名無實的教會中，</a:t>
            </a:r>
            <a:r>
              <a:rPr lang="zh-TW" altLang="en-US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亦</a:t>
            </a:r>
            <a:r>
              <a:rPr lang="zh-TW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會有配得穿白衣的信徒，</a:t>
            </a:r>
            <a:endParaRPr lang="en-HK" altLang="zh-TW" sz="3000" b="1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algn="just"/>
            <a:r>
              <a:rPr lang="zh-TW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耶穌基督也知道他們</a:t>
            </a:r>
            <a:r>
              <a:rPr lang="zh-TW" altLang="en-US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；</a:t>
            </a:r>
            <a:endParaRPr lang="en-HK" altLang="zh-TW" sz="3000" b="1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algn="just"/>
            <a:endParaRPr lang="en-HK" sz="3000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algn="just"/>
            <a:r>
              <a:rPr lang="zh-TW" altLang="en-US" sz="3000" b="1" kern="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Arial" panose="020B0604020202020204" pitchFamily="34" charset="0"/>
              </a:rPr>
              <a:t>失去了生命力的信仰：再次倚靠基督復活的大能，在生活中作對的選擇。</a:t>
            </a:r>
            <a:endParaRPr lang="en-HK" sz="3000" kern="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anose="02020609040205080304" pitchFamily="49" charset="-128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0"/>
          <p:cNvSpPr txBox="1">
            <a:spLocks noGrp="1"/>
          </p:cNvSpPr>
          <p:nvPr>
            <p:ph type="body" idx="1"/>
          </p:nvPr>
        </p:nvSpPr>
        <p:spPr>
          <a:xfrm>
            <a:off x="228322" y="759277"/>
            <a:ext cx="8548285" cy="45475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"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你要寫信給在撒狄教會的使者，說：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那有　神七靈和七星的這樣說：我知道你的行為，你有名聲，說你是活著的，其實你是死的。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 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你要警醒，把那些剩下來將要死的堅強起來；因為我見你的行為在我　神面前是不完全的。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所以，你應當回想你是怎樣領受、怎樣聽見的；應該遵守，也應該悔改。你若不警醒，我就要像賊來到一樣。我甚麼時候來到你那裡，你決不能知道。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 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然而在撒狄你還有幾名是未曾玷污自己衣服的，他們要身穿白衣與我同行；因為他們是配得上的。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 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得勝的，也必這樣身穿白衣，我決不從生命冊上塗抹他的名，我還要在我父和他的眾天使面前，承認他的名。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 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聖靈向眾教會所說的話，有耳的就應當聽。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</a:p>
        </p:txBody>
      </p:sp>
      <p:sp>
        <p:nvSpPr>
          <p:cNvPr id="638" name="Google Shape;638;p40"/>
          <p:cNvSpPr txBox="1">
            <a:spLocks noGrp="1"/>
          </p:cNvSpPr>
          <p:nvPr>
            <p:ph type="title"/>
          </p:nvPr>
        </p:nvSpPr>
        <p:spPr>
          <a:xfrm>
            <a:off x="1453800" y="641975"/>
            <a:ext cx="62364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40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3:1-6</a:t>
            </a:r>
            <a:endParaRPr sz="40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xmlns="" id="{AC8A1F1D-3A63-AB1D-D796-85EE5738DB9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xmlns="" id="{1537ACC7-7554-0CDC-9888-09049F5ED57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Google Shape;7498;p45">
            <a:extLst>
              <a:ext uri="{FF2B5EF4-FFF2-40B4-BE49-F238E27FC236}">
                <a16:creationId xmlns:a16="http://schemas.microsoft.com/office/drawing/2014/main" xmlns="" id="{CECFC03D-BE10-AC39-3482-CE1765E4CDD6}"/>
              </a:ext>
            </a:extLst>
          </p:cNvPr>
          <p:cNvSpPr txBox="1">
            <a:spLocks/>
          </p:cNvSpPr>
          <p:nvPr/>
        </p:nvSpPr>
        <p:spPr>
          <a:xfrm>
            <a:off x="719712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七封書信的格式</a:t>
            </a:r>
          </a:p>
        </p:txBody>
      </p:sp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xmlns="" id="{6993ADCA-120A-1C08-08D4-CDDB01F21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85606"/>
              </p:ext>
            </p:extLst>
          </p:nvPr>
        </p:nvGraphicFramePr>
        <p:xfrm>
          <a:off x="1545875" y="1445442"/>
          <a:ext cx="6096000" cy="2895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4226826230"/>
                    </a:ext>
                  </a:extLst>
                </a:gridCol>
                <a:gridCol w="5044440">
                  <a:extLst>
                    <a:ext uri="{9D8B030D-6E8A-4147-A177-3AD203B41FA5}">
                      <a16:colId xmlns:a16="http://schemas.microsoft.com/office/drawing/2014/main" xmlns="" val="3047909797"/>
                    </a:ext>
                  </a:extLst>
                </a:gridCol>
              </a:tblGrid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1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起首</a:t>
                      </a:r>
                      <a:endParaRPr lang="zh-HK" altLang="en-US" sz="3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基督耶穌對自己的描述</a:t>
                      </a:r>
                      <a:endParaRPr lang="zh-HK" altLang="en-US" sz="28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4084360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1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評論</a:t>
                      </a:r>
                      <a:endParaRPr lang="zh-HK" altLang="en-US" sz="3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教會可稱讚／當責備的地方</a:t>
                      </a:r>
                      <a:endParaRPr lang="zh-HK" altLang="en-US" sz="28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784584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1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審判</a:t>
                      </a:r>
                      <a:endParaRPr lang="zh-HK" altLang="en-US" sz="3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耶穌基督</a:t>
                      </a:r>
                      <a:r>
                        <a:rPr lang="zh-TW" altLang="en-US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將會</a:t>
                      </a:r>
                      <a:r>
                        <a:rPr lang="zh-TW" altLang="zh-HK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作出的行動</a:t>
                      </a:r>
                      <a:endParaRPr lang="zh-HK" altLang="en-US" sz="28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099056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1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應許</a:t>
                      </a:r>
                      <a:endParaRPr lang="zh-HK" altLang="en-US" sz="3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zh-HK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得勝者</a:t>
                      </a:r>
                      <a:r>
                        <a:rPr lang="zh-TW" altLang="en-US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zh-HK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的獎賞</a:t>
                      </a:r>
                      <a:endParaRPr lang="zh-HK" altLang="en-US" sz="28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368913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1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呼籲</a:t>
                      </a:r>
                      <a:endParaRPr lang="zh-HK" altLang="en-US" sz="3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zh-HK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有耳可聽的，就應當聽</a:t>
                      </a:r>
                      <a:r>
                        <a:rPr lang="zh-TW" altLang="en-US" sz="280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！」</a:t>
                      </a:r>
                      <a:endParaRPr lang="zh-HK" altLang="en-US" sz="28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55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74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FBFC9A9B-F833-83D0-06F5-A853E7D61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75" y="1239025"/>
            <a:ext cx="7704000" cy="3262500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"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你要寫信給在撒狄教會的使者，說：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那有　神七靈和七星的這樣說：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我知道你的行為，你有名聲，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說你是活著的，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其實你是死的。</a:t>
            </a:r>
            <a:endParaRPr lang="en-HK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72641816-45A5-7394-1B9B-27D93B04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EC30050A-C513-405A-BA71-873A0EA6359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D3E885CA-1A27-E079-26A2-E2FCCB0C73C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753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F02BC9-9050-CDD9-B01C-A4D98ECBF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94E8662F-752F-E595-6E1B-93B736F9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75" y="1239025"/>
            <a:ext cx="7704000" cy="3262500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"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你要寫信給在撒狄教會的使者，說：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那有　神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七靈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七星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的這樣說：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我知道你的行為，你有名聲，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說你是活著的，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其實你是死的。</a:t>
            </a:r>
            <a:endParaRPr lang="en-HK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828F024A-D185-76AF-1E3E-7F38A98C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33970393-6C7D-F1DA-215E-46F8053B18F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D4404A91-1788-C5A3-0F39-25F74D1E94A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0613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EB989B-2607-E846-27CD-9BC4E28C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862FDF28-88FB-6BBE-0A34-2E616274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21" y="1239024"/>
            <a:ext cx="8662308" cy="3618725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燈臺中間有一位好像人子的，身上穿著直垂到腳的長衣，胸間束著金帶。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14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他的頭和頭髮像白羊毛、像雪一樣潔白，他的眼睛好像火燄，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他的兩腳好像在爐中精煉過的發光的銅，他的聲音好像眾水的聲音。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他的右手拿著</a:t>
            </a:r>
            <a:r>
              <a:rPr lang="zh-TW" altLang="en-US" sz="1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七星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，有一把兩刃的利劍從他口中吐出來；他的臉發光好像正午的烈日。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17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我看見了他，就仆倒在他腳前，像死了一樣。他用右手按著我，說：“不要怕！我是首先的，我是末後的，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又是永活的；我曾經死過，看哪，現在又活著，直活到永永遠遠，並且拿著死亡和陰間的鑰匙。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所以，你要把所看見的，現在的，和今後將要發生的事都寫下來。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 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你所看見在我右手中的</a:t>
            </a:r>
            <a:r>
              <a:rPr lang="zh-TW" altLang="en-US" sz="1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七星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和七個金燈臺的奧祕就是這樣：</a:t>
            </a:r>
            <a:r>
              <a:rPr lang="zh-TW" altLang="en-US" sz="1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七星是七個教會的使者</a:t>
            </a:r>
            <a:r>
              <a:rPr lang="zh-TW" altLang="en-US" sz="17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，七燈臺是七個教會。”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44C27603-B095-718C-1FEA-0EC1D3E1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1:13-20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0133982F-0A56-A0EA-BB79-5DFEAFD5349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43572DB9-24F2-8F13-15FD-4177156909B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5660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69B1A2-7765-DF30-A2AA-78B86E1B1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DC4AC5E-F4E2-DEE5-A9DF-1DD03D642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86" y="1237689"/>
            <a:ext cx="8580664" cy="3799675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en-US" altLang="zh-TW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1:4 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約翰寫信給在亞西亞的七個教會。願恩惠平安，從那位今在、昔在、以後要來的　神，從他寶座前的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七靈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4:5 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有閃電、響聲、雷轟從寶座中發出；又有七枝火炬在寶座前點著，這就是　神的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七靈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marL="158750" indent="0">
              <a:spcBef>
                <a:spcPts val="600"/>
              </a:spcBef>
              <a:buNone/>
            </a:pPr>
            <a:r>
              <a:rPr lang="en-US" altLang="zh-TW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5:6 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我又看見在寶座和四個活物中間，並且在眾長老中間，有羊羔站著，像是被殺過的。他有七角七眼，就是　神的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七靈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，奉差遣到全地去的。</a:t>
            </a:r>
          </a:p>
          <a:p>
            <a:pPr marL="158750" indent="0">
              <a:spcBef>
                <a:spcPts val="600"/>
              </a:spcBef>
              <a:buNone/>
            </a:pPr>
            <a:endParaRPr lang="en-HK" sz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62D94D03-2A68-CDD4-29CF-9392CAE9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啟示錄中的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七靈</a:t>
            </a:r>
            <a:endParaRPr lang="en-HK" sz="3200" b="1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2402C8E9-A404-E1B1-D6D0-CB119723874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33FAD652-F159-412A-5729-F5A5840DF5F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7290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92B965-6C6A-0B75-1928-711D6EE74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33A4B58E-34E0-E3C5-8D26-052032BA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不同的譯本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83173E75-55EC-8B72-530D-97214710B90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766CB329-C8A7-9B5C-4595-4A7ABB8D3A4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FF903EAE-350B-DC8F-BCEA-6D2ED922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47617"/>
              </p:ext>
            </p:extLst>
          </p:nvPr>
        </p:nvGraphicFramePr>
        <p:xfrm>
          <a:off x="529587" y="1797513"/>
          <a:ext cx="8199125" cy="2407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29004">
                  <a:extLst>
                    <a:ext uri="{9D8B030D-6E8A-4147-A177-3AD203B41FA5}">
                      <a16:colId xmlns:a16="http://schemas.microsoft.com/office/drawing/2014/main" xmlns="" val="2260597041"/>
                    </a:ext>
                  </a:extLst>
                </a:gridCol>
                <a:gridCol w="5870121">
                  <a:extLst>
                    <a:ext uri="{9D8B030D-6E8A-4147-A177-3AD203B41FA5}">
                      <a16:colId xmlns:a16="http://schemas.microsoft.com/office/drawing/2014/main" xmlns="" val="124526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和合本</a:t>
                      </a:r>
                      <a:endParaRPr lang="en-HK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「按名你是活的，其實是死的。」</a:t>
                      </a:r>
                      <a:endParaRPr lang="en-HK" sz="28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93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新漢語譯本</a:t>
                      </a:r>
                      <a:endParaRPr lang="en-HK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「你名義上是活的，實際上是死的。」</a:t>
                      </a:r>
                      <a:endParaRPr lang="en-HK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975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新譯本</a:t>
                      </a:r>
                      <a:endParaRPr lang="en-HK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「你有名聲，說你是活著的，其實你是死的。」</a:t>
                      </a:r>
                      <a:endParaRPr lang="en-HK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81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7CF084-72E1-C39F-2F23-30ED9C62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9D52FF66-25E3-0BFC-914B-FC7911079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75" y="1239025"/>
            <a:ext cx="7704000" cy="3262500"/>
          </a:xfrm>
        </p:spPr>
        <p:txBody>
          <a:bodyPr/>
          <a:lstStyle/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你要警醒，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把那些剩下來將要死的堅強起來；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因為我見你的行為在我　神面前是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不完全</a:t>
            </a:r>
            <a:r>
              <a:rPr lang="en-HK" altLang="zh-TW" sz="28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的。</a:t>
            </a:r>
            <a:endParaRPr lang="en-HK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endParaRPr lang="en-HK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58750" indent="0">
              <a:spcBef>
                <a:spcPts val="600"/>
              </a:spcBef>
              <a:buNone/>
            </a:pPr>
            <a:r>
              <a:rPr lang="en-HK" sz="28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*ESV: Unfinished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F1FB7F7C-E4E3-556E-EE2E-80A01A0F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3:2</a:t>
            </a:r>
            <a:endParaRPr lang="en-HK" sz="32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F5BE6D88-0A1F-F762-8213-B15FAE5826D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4F79DBBB-9519-463B-2A93-ADADE931BD3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46808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, Family &amp; Personal Services Major for College: Child Development by Slidesgo">
  <a:themeElements>
    <a:clrScheme name="Simple Light">
      <a:dk1>
        <a:srgbClr val="000000"/>
      </a:dk1>
      <a:lt1>
        <a:srgbClr val="F1EEE8"/>
      </a:lt1>
      <a:dk2>
        <a:srgbClr val="F8D9CA"/>
      </a:dk2>
      <a:lt2>
        <a:srgbClr val="F1B0A7"/>
      </a:lt2>
      <a:accent1>
        <a:srgbClr val="EA9F3F"/>
      </a:accent1>
      <a:accent2>
        <a:srgbClr val="F55F39"/>
      </a:accent2>
      <a:accent3>
        <a:srgbClr val="52C0BC"/>
      </a:accent3>
      <a:accent4>
        <a:srgbClr val="3BADB1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bb4e0d-e7e5-40e7-babe-15f39ae53e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6CBE921D005B0498D083DDD389CDE9D" ma:contentTypeVersion="15" ma:contentTypeDescription="建立新的文件。" ma:contentTypeScope="" ma:versionID="397bc2764f0aee43a13a865350abde4d">
  <xsd:schema xmlns:xsd="http://www.w3.org/2001/XMLSchema" xmlns:xs="http://www.w3.org/2001/XMLSchema" xmlns:p="http://schemas.microsoft.com/office/2006/metadata/properties" xmlns:ns3="13bb4e0d-e7e5-40e7-babe-15f39ae53ec7" targetNamespace="http://schemas.microsoft.com/office/2006/metadata/properties" ma:root="true" ma:fieldsID="d3831da2dcad9b86bb85565bdf5a2953" ns3:_="">
    <xsd:import namespace="13bb4e0d-e7e5-40e7-babe-15f39ae53e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b4e0d-e7e5-40e7-babe-15f39ae53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E23771-4E7A-40A1-ADB2-EAECFF739AF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3bb4e0d-e7e5-40e7-babe-15f39ae53ec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F3480A-9737-45E7-80A4-9C195921F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46B53-86AF-4B87-918E-80813ADFE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b4e0d-e7e5-40e7-babe-15f39ae53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766</Words>
  <Application>Microsoft Office PowerPoint</Application>
  <PresentationFormat>如螢幕大小 (16:9)</PresentationFormat>
  <Paragraphs>82</Paragraphs>
  <Slides>17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Arial</vt:lpstr>
      <vt:lpstr>新細明體</vt:lpstr>
      <vt:lpstr>Lato</vt:lpstr>
      <vt:lpstr>Playfair Display</vt:lpstr>
      <vt:lpstr>MS Mincho</vt:lpstr>
      <vt:lpstr>微軟正黑體</vt:lpstr>
      <vt:lpstr>Ubuntu</vt:lpstr>
      <vt:lpstr>Community, Family &amp; Personal Services Major for College: Child Development by Slidesgo</vt:lpstr>
      <vt:lpstr>需要復活的信仰</vt:lpstr>
      <vt:lpstr>啟示錄3:1-6</vt:lpstr>
      <vt:lpstr>PowerPoint 簡報</vt:lpstr>
      <vt:lpstr>啟示錄3:1</vt:lpstr>
      <vt:lpstr>啟示錄3:1</vt:lpstr>
      <vt:lpstr>啟示錄1:13-20</vt:lpstr>
      <vt:lpstr>啟示錄中的七靈</vt:lpstr>
      <vt:lpstr>不同的譯本</vt:lpstr>
      <vt:lpstr>啟示錄3:2</vt:lpstr>
      <vt:lpstr>只做表面功夫的教會， 即使有滿滿的行事曆， 卻缺乏在主裡的生命。</vt:lpstr>
      <vt:lpstr>啟示錄3:3-4</vt:lpstr>
      <vt:lpstr>PowerPoint 簡報</vt:lpstr>
      <vt:lpstr>在有名無實的教會中， 亦會有配得穿白衣的信徒， 耶穌基督也知道他們。</vt:lpstr>
      <vt:lpstr>啟示錄3:5-6</vt:lpstr>
      <vt:lpstr>「凡在人面前承認我的…」</vt:lpstr>
      <vt:lpstr>失去了生命力的信仰： 再次倚靠基督復活的大能， 在生活中作對的選擇。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需要復活的信仰</dc:title>
  <dc:creator>Riva cheung</dc:creator>
  <cp:lastModifiedBy>Andrew</cp:lastModifiedBy>
  <cp:revision>3</cp:revision>
  <dcterms:modified xsi:type="dcterms:W3CDTF">2026-04-03T01:08:39Z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0x010100E6CBE921D005B0498D083DDD389CDE9D</vt:lpwstr>
  </property>
</Properties>
</file>