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665" r:id="rId1"/>
  </p:sldMasterIdLst>
  <p:notesMasterIdLst>
    <p:notesMasterId r:id="rId11"/>
  </p:notesMasterIdLst>
  <p:sldIdLst>
    <p:sldId id="261" r:id="rId2"/>
    <p:sldId id="306" r:id="rId3"/>
    <p:sldId id="308" r:id="rId4"/>
    <p:sldId id="309" r:id="rId5"/>
    <p:sldId id="311" r:id="rId6"/>
    <p:sldId id="312" r:id="rId7"/>
    <p:sldId id="307" r:id="rId8"/>
    <p:sldId id="310" r:id="rId9"/>
    <p:sldId id="313" r:id="rId1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8E818F-83B4-42DF-910A-CF69AF1080A5}">
          <p14:sldIdLst>
            <p14:sldId id="261"/>
            <p14:sldId id="306"/>
            <p14:sldId id="308"/>
            <p14:sldId id="309"/>
            <p14:sldId id="311"/>
            <p14:sldId id="312"/>
            <p14:sldId id="307"/>
            <p14:sldId id="310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1097" autoAdjust="0"/>
  </p:normalViewPr>
  <p:slideViewPr>
    <p:cSldViewPr snapToGrid="0">
      <p:cViewPr varScale="1">
        <p:scale>
          <a:sx n="68" d="100"/>
          <a:sy n="68" d="100"/>
        </p:scale>
        <p:origin x="2148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09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>
        <p:scale>
          <a:sx n="87" d="100"/>
          <a:sy n="87" d="100"/>
        </p:scale>
        <p:origin x="254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044167D-BF23-4A90-BA8D-5E2285AA2077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481013"/>
            <a:ext cx="5761038" cy="3240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76349" y="3884123"/>
            <a:ext cx="6151419" cy="5235351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AB84938-CBA5-4933-A27D-8CFCF64EC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8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defTabSz="914400" rtl="0" eaLnBrk="1" latinLnBrk="0" hangingPunct="1">
      <a:spcAft>
        <a:spcPts val="600"/>
      </a:spcAft>
      <a:buFont typeface="+mj-lt"/>
      <a:buAutoNum type="arabicParenR"/>
      <a:defRPr sz="1600" b="1" kern="1200">
        <a:solidFill>
          <a:srgbClr val="C00000"/>
        </a:solidFill>
        <a:latin typeface="DengXian" panose="02010600030101010101" pitchFamily="2" charset="-122"/>
        <a:ea typeface="DengXian" panose="02010600030101010101" pitchFamily="2" charset="-122"/>
        <a:cs typeface="+mn-cs"/>
      </a:defRPr>
    </a:lvl1pPr>
    <a:lvl2pPr marL="685800" indent="-228600" algn="l" defTabSz="914400" rtl="0" eaLnBrk="1" latinLnBrk="0" hangingPunct="1">
      <a:spcAft>
        <a:spcPts val="600"/>
      </a:spcAft>
      <a:buFont typeface="+mj-lt"/>
      <a:buAutoNum type="alphaLcParenR"/>
      <a:defRPr sz="1400" kern="1200">
        <a:solidFill>
          <a:schemeClr val="tx1"/>
        </a:solidFill>
        <a:latin typeface="DengXian" panose="02010600030101010101" pitchFamily="2" charset="-122"/>
        <a:ea typeface="DengXian" panose="02010600030101010101" pitchFamily="2" charset="-122"/>
        <a:cs typeface="+mn-cs"/>
      </a:defRPr>
    </a:lvl2pPr>
    <a:lvl3pPr marL="1143000" indent="-228600" algn="l" defTabSz="914400" rtl="0" eaLnBrk="1" latinLnBrk="0" hangingPunct="1">
      <a:spcAft>
        <a:spcPts val="300"/>
      </a:spcAft>
      <a:buFont typeface="+mj-lt"/>
      <a:buAutoNum type="romanLcPeriod"/>
      <a:defRPr sz="1200" kern="1200">
        <a:solidFill>
          <a:schemeClr val="tx1"/>
        </a:solidFill>
        <a:latin typeface="DengXian" panose="02010600030101010101" pitchFamily="2" charset="-122"/>
        <a:ea typeface="DengXian" panose="02010600030101010101" pitchFamily="2" charset="-122"/>
        <a:cs typeface="+mn-cs"/>
      </a:defRPr>
    </a:lvl3pPr>
    <a:lvl4pPr marL="1600200" indent="-2286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DengXian" panose="02010600030101010101" pitchFamily="2" charset="-122"/>
        <a:ea typeface="DengXian" panose="02010600030101010101" pitchFamily="2" charset="-122"/>
        <a:cs typeface="+mn-cs"/>
      </a:defRPr>
    </a:lvl4pPr>
    <a:lvl5pPr marL="2057400" indent="-228600" algn="l" defTabSz="914400" rtl="0" eaLnBrk="1" latinLnBrk="0" hangingPunct="1">
      <a:buFont typeface="Courier New" panose="02070309020205020404" pitchFamily="49" charset="0"/>
      <a:buChar char="o"/>
      <a:defRPr sz="1200" kern="1200">
        <a:solidFill>
          <a:schemeClr val="tx1"/>
        </a:solidFill>
        <a:latin typeface="DengXian" panose="02010600030101010101" pitchFamily="2" charset="-122"/>
        <a:ea typeface="DengXia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871538"/>
            <a:ext cx="5761038" cy="3240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33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HK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24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54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8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7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69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67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82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677E6-669C-DDAB-9204-F194170F2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F01784-B7C1-D2AA-CF17-B87C3DBC15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7B758E-6EB1-45C5-CCDD-1E51C38D4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90F0B-A4BB-42CD-7FB8-7583511F8B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84938-CBA5-4933-A27D-8CFCF64ECF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34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8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2DB5-2F9D-4DE3-A91D-6B366DE28D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內部教材，請勿外傳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4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01A9-EC23-4B51-B03F-EFC11F66FA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內部教材，請勿外傳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0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301E-A93E-4B8D-BA07-1FCB43C5F4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內部教材，請勿外傳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2233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6914-AABF-43BB-B260-0EDAAF1C65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內部教材，請勿外傳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27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7558-2E40-4D71-9E04-AA1842DEB2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內部教材，請勿外傳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0280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229A-A641-4E40-A54C-7EEE46A086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內部教材，請勿外傳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9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FCCA-C5ED-4697-81FA-FFD325EB83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內部教材，請勿外傳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615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2D0E-71FD-4DFF-A1EE-8E368608E1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內部教材，請勿外傳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0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338" y="376912"/>
            <a:ext cx="9920275" cy="945624"/>
          </a:xfrm>
        </p:spPr>
        <p:txBody>
          <a:bodyPr>
            <a:normAutofit/>
          </a:bodyPr>
          <a:lstStyle>
            <a:lvl1pPr>
              <a:defRPr sz="4800" b="1" baseline="0">
                <a:solidFill>
                  <a:srgbClr val="800000"/>
                </a:solidFill>
                <a:ea typeface="微軟正黑體" panose="020B0604030504040204" pitchFamily="34" charset="-12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327" y="1456841"/>
            <a:ext cx="10388457" cy="4862560"/>
          </a:xfrm>
        </p:spPr>
        <p:txBody>
          <a:bodyPr/>
          <a:lstStyle>
            <a:lvl1pPr>
              <a:defRPr sz="4000" b="1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58329" y="6319401"/>
            <a:ext cx="1146283" cy="370396"/>
          </a:xfrm>
        </p:spPr>
        <p:txBody>
          <a:bodyPr/>
          <a:lstStyle/>
          <a:p>
            <a:fld id="{9C10F935-DFEE-4902-93AC-606FFEDEFD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0340" y="6324672"/>
            <a:ext cx="8088872" cy="365125"/>
          </a:xfrm>
        </p:spPr>
        <p:txBody>
          <a:bodyPr/>
          <a:lstStyle>
            <a:lvl1pPr algn="ctr">
              <a:defRPr sz="1200"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55535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560" y="626436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346561-C565-41D1-B85C-58FEDDB73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7324" y="242607"/>
            <a:ext cx="814576" cy="89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9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D22A-8055-4E33-B971-2A9EEE9411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內部教材，請勿外傳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69257B-729D-4E77-AABE-F5F1771B4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5410" y="313471"/>
            <a:ext cx="4060288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6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20340" y="624110"/>
            <a:ext cx="9384272" cy="1280890"/>
          </a:xfrm>
        </p:spPr>
        <p:txBody>
          <a:bodyPr/>
          <a:lstStyle>
            <a:lvl1pPr>
              <a:defRPr baseline="0">
                <a:ea typeface="微軟正黑體" panose="020B0604030504040204" pitchFamily="34" charset="-12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0340" y="2133600"/>
            <a:ext cx="4496360" cy="4013200"/>
          </a:xfrm>
        </p:spPr>
        <p:txBody>
          <a:bodyPr>
            <a:normAutofit/>
          </a:bodyPr>
          <a:lstStyle>
            <a:lvl1pPr>
              <a:defRPr baseline="0">
                <a:ea typeface="微軟正黑體" panose="020B0604030504040204" pitchFamily="34" charset="-120"/>
              </a:defRPr>
            </a:lvl1pPr>
            <a:lvl2pPr>
              <a:defRPr baseline="0">
                <a:ea typeface="微軟正黑體" panose="020B0604030504040204" pitchFamily="34" charset="-120"/>
              </a:defRPr>
            </a:lvl2pPr>
            <a:lvl3pPr>
              <a:defRPr baseline="0">
                <a:ea typeface="微軟正黑體" panose="020B0604030504040204" pitchFamily="34" charset="-120"/>
              </a:defRPr>
            </a:lvl3pPr>
            <a:lvl4pPr>
              <a:defRPr baseline="0">
                <a:ea typeface="微軟正黑體" panose="020B0604030504040204" pitchFamily="34" charset="-120"/>
              </a:defRPr>
            </a:lvl4pPr>
            <a:lvl5pPr>
              <a:defRPr baseline="0"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0" y="2126222"/>
            <a:ext cx="4583111" cy="4020578"/>
          </a:xfrm>
        </p:spPr>
        <p:txBody>
          <a:bodyPr>
            <a:normAutofit/>
          </a:bodyPr>
          <a:lstStyle>
            <a:lvl1pPr>
              <a:defRPr baseline="0">
                <a:ea typeface="微軟正黑體" panose="020B0604030504040204" pitchFamily="34" charset="-120"/>
              </a:defRPr>
            </a:lvl1pPr>
            <a:lvl2pPr>
              <a:defRPr baseline="0">
                <a:ea typeface="微軟正黑體" panose="020B0604030504040204" pitchFamily="34" charset="-120"/>
              </a:defRPr>
            </a:lvl2pPr>
            <a:lvl3pPr>
              <a:defRPr baseline="0">
                <a:ea typeface="微軟正黑體" panose="020B0604030504040204" pitchFamily="34" charset="-120"/>
              </a:defRPr>
            </a:lvl3pPr>
            <a:lvl4pPr>
              <a:defRPr baseline="0">
                <a:ea typeface="微軟正黑體" panose="020B0604030504040204" pitchFamily="34" charset="-120"/>
              </a:defRPr>
            </a:lvl4pPr>
            <a:lvl5pPr>
              <a:defRPr baseline="0"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58328" y="6344801"/>
            <a:ext cx="1146283" cy="370396"/>
          </a:xfrm>
        </p:spPr>
        <p:txBody>
          <a:bodyPr/>
          <a:lstStyle/>
          <a:p>
            <a:fld id="{2E108CB4-2CC3-4390-96DA-A34C688CD7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20340" y="6350072"/>
            <a:ext cx="8088871" cy="365125"/>
          </a:xfrm>
        </p:spPr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內部教材，請勿外傳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CDF0F8-4357-41E3-A772-80A3449DD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7323" y="326645"/>
            <a:ext cx="814576" cy="89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EB5F-3881-401A-BDA3-B967DB7E28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內部教材，請勿外傳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90AA95-71F6-472E-A7B5-64CF49A25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7323" y="294742"/>
            <a:ext cx="814576" cy="89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9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E94E-6C22-47A1-83D7-9BF4C1BCFD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內部教材，請勿外傳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7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254E-A4C7-494E-AC63-D088C4B5EF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內部教材，請勿外傳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3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DC27-563A-49F6-887C-9A78FD9AD5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內部教材，請勿外傳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14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A3D7-FFBD-42CD-904F-A6CE7AFA6D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內部教材，請勿外傳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224D6-4715-499C-8BD1-57CC6A9805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4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HK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H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CE8B390-0B75-4E05-80A8-1805829C44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4/11/2026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zh-TW" altLang="en-US">
                <a:solidFill>
                  <a:prstClr val="black">
                    <a:tint val="75000"/>
                  </a:prstClr>
                </a:solidFill>
              </a:rPr>
              <a:t>內部教材，請勿外傳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914400"/>
            <a:fld id="{1BA224D6-4715-499C-8BD1-57CC6A98055C}" type="slidenum">
              <a:rPr lang="en-US" smtClean="0"/>
              <a:pPr defTabSz="9144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3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微軟正黑體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E32025C-4CD3-40D8-BAE8-067B9A085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3062" y="4127644"/>
            <a:ext cx="8131550" cy="2123229"/>
          </a:xfrm>
        </p:spPr>
        <p:txBody>
          <a:bodyPr>
            <a:noAutofit/>
          </a:bodyPr>
          <a:lstStyle/>
          <a:p>
            <a:r>
              <a:rPr lang="zh-CN" altLang="en-US" sz="4000" b="1" dirty="0"/>
              <a:t>復興之法</a:t>
            </a:r>
            <a:endParaRPr lang="en-US" altLang="zh-CN" sz="40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826D50-69FD-4D17-B3BC-FD2358C42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746881"/>
            <a:ext cx="8131550" cy="2262781"/>
          </a:xfrm>
        </p:spPr>
        <p:txBody>
          <a:bodyPr>
            <a:normAutofit/>
          </a:bodyPr>
          <a:lstStyle/>
          <a:p>
            <a:pPr lvl="0" fontAlgn="ctr"/>
            <a:r>
              <a:rPr lang="zh-CN" altLang="en-US" dirty="0"/>
              <a:t>尼希米記 </a:t>
            </a:r>
            <a:r>
              <a:rPr lang="en-HK" altLang="zh-CN" dirty="0"/>
              <a:t>4: 13-23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" y="234737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7D68A-E2A1-ED87-1869-E4861F6D6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AAD6316-6547-34B9-63DE-DCDB2AD21B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805590"/>
              </p:ext>
            </p:extLst>
          </p:nvPr>
        </p:nvGraphicFramePr>
        <p:xfrm>
          <a:off x="1298575" y="1457325"/>
          <a:ext cx="10388598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867">
                  <a:extLst>
                    <a:ext uri="{9D8B030D-6E8A-4147-A177-3AD203B41FA5}">
                      <a16:colId xmlns:a16="http://schemas.microsoft.com/office/drawing/2014/main" val="546795167"/>
                    </a:ext>
                  </a:extLst>
                </a:gridCol>
                <a:gridCol w="2524836">
                  <a:extLst>
                    <a:ext uri="{9D8B030D-6E8A-4147-A177-3AD203B41FA5}">
                      <a16:colId xmlns:a16="http://schemas.microsoft.com/office/drawing/2014/main" val="1711888684"/>
                    </a:ext>
                  </a:extLst>
                </a:gridCol>
                <a:gridCol w="5149895">
                  <a:extLst>
                    <a:ext uri="{9D8B030D-6E8A-4147-A177-3AD203B41FA5}">
                      <a16:colId xmlns:a16="http://schemas.microsoft.com/office/drawing/2014/main" val="3200482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講題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經文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主題</a:t>
                      </a:r>
                      <a:endParaRPr lang="en-H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202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作守望的人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以西結書 </a:t>
                      </a:r>
                      <a:endParaRPr lang="en-HK" altLang="zh-CN" sz="3200" dirty="0"/>
                    </a:p>
                    <a:p>
                      <a:r>
                        <a:rPr lang="en-US" altLang="zh-CN" sz="3200" dirty="0"/>
                        <a:t>3</a:t>
                      </a:r>
                      <a:r>
                        <a:rPr lang="zh-CN" altLang="en-US" sz="3200" dirty="0"/>
                        <a:t>：</a:t>
                      </a:r>
                      <a:r>
                        <a:rPr lang="en-US" altLang="zh-CN" sz="3200" dirty="0"/>
                        <a:t>16-21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zh-TW" altLang="en-US" sz="3200" dirty="0"/>
                        <a:t>聽神的話，替神警戒我們</a:t>
                      </a:r>
                      <a:r>
                        <a:rPr lang="en-US" altLang="zh-TW" sz="3200" dirty="0"/>
                        <a:t>/</a:t>
                      </a:r>
                      <a:r>
                        <a:rPr lang="zh-TW" altLang="en-US" sz="3200" dirty="0"/>
                        <a:t>他們（結</a:t>
                      </a:r>
                      <a:r>
                        <a:rPr lang="en-US" altLang="zh-TW" sz="3200" dirty="0"/>
                        <a:t>3</a:t>
                      </a:r>
                      <a:r>
                        <a:rPr lang="zh-TW" altLang="en-US" sz="3200" dirty="0"/>
                        <a:t>：</a:t>
                      </a:r>
                      <a:r>
                        <a:rPr lang="en-US" altLang="zh-TW" sz="3200" dirty="0"/>
                        <a:t>17</a:t>
                      </a:r>
                      <a:r>
                        <a:rPr lang="zh-TW" altLang="en-US" sz="3200" dirty="0"/>
                        <a:t>）</a:t>
                      </a:r>
                      <a:endParaRPr lang="en-HK" altLang="zh-TW" sz="3200" dirty="0"/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zh-TW" altLang="en-US" sz="3200" dirty="0"/>
                        <a:t>作了警戒，自己脫罪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877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有耳的，要聽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啟示錄 </a:t>
                      </a:r>
                      <a:endParaRPr lang="en-HK" altLang="zh-CN" sz="3200" dirty="0"/>
                    </a:p>
                    <a:p>
                      <a:r>
                        <a:rPr lang="en-HK" altLang="zh-CN" sz="3200" dirty="0"/>
                        <a:t>3:</a:t>
                      </a:r>
                      <a:r>
                        <a:rPr lang="en-US" altLang="zh-CN" sz="3200" dirty="0"/>
                        <a:t> 20-22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zh-CN" altLang="en-US" sz="3200" dirty="0"/>
                        <a:t>願意嘗試、克服的，得賞賜</a:t>
                      </a:r>
                      <a:endParaRPr lang="en-HK" altLang="zh-CN" sz="3200" dirty="0"/>
                    </a:p>
                    <a:p>
                      <a:pPr marL="514350" marR="0" lvl="0" indent="-514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3200" dirty="0"/>
                        <a:t>聽聖靈向眾教會說的話！</a:t>
                      </a:r>
                      <a:endParaRPr lang="en-HK" altLang="zh-TW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6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復興之法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尼希米記 </a:t>
                      </a:r>
                      <a:endParaRPr lang="en-HK" altLang="zh-CN" sz="3200" dirty="0"/>
                    </a:p>
                    <a:p>
                      <a:r>
                        <a:rPr lang="en-US" altLang="zh-CN" sz="3200" dirty="0"/>
                        <a:t>4: 13-23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zh-CN" altLang="en-US" sz="3200" b="1" dirty="0">
                          <a:highlight>
                            <a:srgbClr val="FFFF00"/>
                          </a:highlight>
                        </a:rPr>
                        <a:t>復興之法，。。。？！</a:t>
                      </a:r>
                      <a:endParaRPr lang="en-HK" altLang="zh-CN" sz="32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369307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7C3503-25D9-A33E-68B8-856CD5BD9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8F168-E8EF-CCAA-3F93-1190D0905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1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FB5CA-AFD1-A300-AF2C-09B3687B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1B7FC-82D1-9D5A-7F0A-A732C1CF1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以色列人第一次回歸（所羅巴伯帶領），主前</a:t>
            </a:r>
            <a:r>
              <a:rPr lang="en-US" altLang="zh-TW" dirty="0"/>
              <a:t>516</a:t>
            </a:r>
            <a:r>
              <a:rPr lang="zh-TW" altLang="en-US" dirty="0"/>
              <a:t>年完成重建聖殿</a:t>
            </a:r>
            <a:endParaRPr lang="en-US" altLang="zh-TW" dirty="0"/>
          </a:p>
          <a:p>
            <a:r>
              <a:rPr lang="zh-CN" altLang="en-US" dirty="0"/>
              <a:t>尼希米</a:t>
            </a:r>
            <a:endParaRPr lang="en-HK" altLang="zh-CN" dirty="0"/>
          </a:p>
          <a:p>
            <a:pPr lvl="1"/>
            <a:r>
              <a:rPr lang="zh-TW" altLang="en-US" dirty="0"/>
              <a:t>作王酒政的</a:t>
            </a:r>
            <a:r>
              <a:rPr lang="zh-CN" altLang="en-US" dirty="0"/>
              <a:t>（尼</a:t>
            </a:r>
            <a:r>
              <a:rPr lang="en-HK" altLang="zh-CN" dirty="0"/>
              <a:t>1: 11</a:t>
            </a:r>
            <a:r>
              <a:rPr lang="zh-CN" altLang="en-US" dirty="0"/>
              <a:t>下）</a:t>
            </a:r>
            <a:endParaRPr lang="en-HK" altLang="zh-CN" dirty="0"/>
          </a:p>
          <a:p>
            <a:r>
              <a:rPr lang="zh-CN" altLang="en-US" dirty="0"/>
              <a:t>猶大人“</a:t>
            </a:r>
            <a:r>
              <a:rPr lang="zh-TW" altLang="en-US" dirty="0"/>
              <a:t>在猶大省遭大難，受凌辱；並且耶路撒冷的城牆拆毀，城門被火焚燒。</a:t>
            </a:r>
            <a:r>
              <a:rPr lang="zh-CN" altLang="en-US" dirty="0"/>
              <a:t>”（</a:t>
            </a:r>
            <a:r>
              <a:rPr lang="en-US" altLang="zh-CN" dirty="0"/>
              <a:t>1</a:t>
            </a:r>
            <a:r>
              <a:rPr lang="en-HK" altLang="zh-CN" dirty="0"/>
              <a:t>: 3</a:t>
            </a:r>
            <a:r>
              <a:rPr lang="zh-CN" altLang="en-US" dirty="0"/>
              <a:t>）</a:t>
            </a:r>
            <a:endParaRPr lang="en-HK" altLang="zh-CN" dirty="0"/>
          </a:p>
          <a:p>
            <a:r>
              <a:rPr lang="zh-CN" altLang="en-US" dirty="0"/>
              <a:t>尼希米得王准許，回去重新建造（</a:t>
            </a:r>
            <a:r>
              <a:rPr lang="en-HK" altLang="zh-CN" dirty="0"/>
              <a:t>2: 4-5</a:t>
            </a:r>
            <a:r>
              <a:rPr lang="zh-CN" altLang="en-US" dirty="0"/>
              <a:t>）</a:t>
            </a:r>
            <a:endParaRPr lang="en-HK" altLang="zh-CN" dirty="0"/>
          </a:p>
          <a:p>
            <a:r>
              <a:rPr lang="zh-CN" altLang="en-US" dirty="0"/>
              <a:t>計劃、視察、安排、解困、建造（</a:t>
            </a:r>
            <a:r>
              <a:rPr lang="en-US" altLang="zh-CN" dirty="0"/>
              <a:t>2-6</a:t>
            </a:r>
            <a:r>
              <a:rPr lang="zh-CN" altLang="en-US" dirty="0"/>
              <a:t>章）</a:t>
            </a:r>
            <a:endParaRPr lang="en-HK" altLang="zh-CN" dirty="0"/>
          </a:p>
          <a:p>
            <a:endParaRPr lang="en-US" altLang="zh-TW" dirty="0"/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DA523-E085-ECD6-E115-686C14DDA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2AE26-D7D5-74DA-FA7C-A97407A49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3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B6A39-0051-AE5C-3076-D66FCD730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領袖（尼希米）做什麼的？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7C3A5-97CA-240E-0810-F5F1719AA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事前</a:t>
            </a:r>
            <a:endParaRPr lang="en-HK" altLang="zh-CN" dirty="0"/>
          </a:p>
          <a:p>
            <a:pPr lvl="1"/>
            <a:r>
              <a:rPr lang="zh-CN" altLang="en-US" dirty="0"/>
              <a:t>看到異象，看到實際需要</a:t>
            </a:r>
            <a:endParaRPr lang="en-HK" altLang="zh-CN" dirty="0"/>
          </a:p>
          <a:p>
            <a:pPr lvl="1"/>
            <a:r>
              <a:rPr lang="zh-CN" altLang="en-US" dirty="0"/>
              <a:t>祈禱 </a:t>
            </a:r>
            <a:r>
              <a:rPr lang="en-US" altLang="zh-CN" dirty="0"/>
              <a:t> </a:t>
            </a: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en-HK" altLang="zh-CN" dirty="0"/>
              <a:t>: 4-11</a:t>
            </a:r>
            <a:r>
              <a:rPr lang="zh-CN" altLang="en-US" dirty="0"/>
              <a:t>）</a:t>
            </a:r>
            <a:endParaRPr lang="en-HK" altLang="zh-CN" dirty="0"/>
          </a:p>
          <a:p>
            <a:pPr lvl="1"/>
            <a:r>
              <a:rPr lang="zh-CN" altLang="en-US" dirty="0"/>
              <a:t>向人求（</a:t>
            </a:r>
            <a:r>
              <a:rPr lang="en-HK" altLang="zh-CN" dirty="0"/>
              <a:t>1: 7-9</a:t>
            </a:r>
            <a:r>
              <a:rPr lang="zh-CN" altLang="en-US" dirty="0"/>
              <a:t>）</a:t>
            </a:r>
            <a:endParaRPr lang="en-HK" altLang="zh-CN" dirty="0"/>
          </a:p>
          <a:p>
            <a:pPr lvl="1"/>
            <a:r>
              <a:rPr lang="zh-CN" altLang="en-US" dirty="0"/>
              <a:t>視察（</a:t>
            </a:r>
            <a:r>
              <a:rPr lang="en-US" altLang="zh-CN" dirty="0"/>
              <a:t>2: 11-16, </a:t>
            </a:r>
            <a:r>
              <a:rPr lang="en-HK" altLang="zh-CN" dirty="0"/>
              <a:t>MBWA</a:t>
            </a:r>
            <a:r>
              <a:rPr lang="zh-CN" altLang="en-US" dirty="0"/>
              <a:t>）</a:t>
            </a:r>
            <a:endParaRPr lang="en-US" altLang="zh-CN" dirty="0"/>
          </a:p>
          <a:p>
            <a:pPr lvl="2"/>
            <a:r>
              <a:rPr lang="en-US" altLang="zh-CN" dirty="0"/>
              <a:t>Management By Wandering About</a:t>
            </a:r>
            <a:endParaRPr lang="en-HK" altLang="zh-CN" dirty="0"/>
          </a:p>
          <a:p>
            <a:pPr lvl="1"/>
            <a:r>
              <a:rPr lang="zh-CN" altLang="en-US" dirty="0"/>
              <a:t>計劃、找人</a:t>
            </a:r>
            <a:r>
              <a:rPr lang="en-US" altLang="zh-CN" dirty="0"/>
              <a:t> </a:t>
            </a:r>
            <a:r>
              <a:rPr lang="zh-CN" altLang="en-US" dirty="0"/>
              <a:t>（包括領袖）、以身作則（</a:t>
            </a:r>
            <a:r>
              <a:rPr lang="en-US" altLang="zh-CN" dirty="0"/>
              <a:t>2-3</a:t>
            </a:r>
            <a:r>
              <a:rPr lang="zh-CN" altLang="en-US" dirty="0"/>
              <a:t>章）</a:t>
            </a:r>
            <a:endParaRPr lang="en-HK" altLang="zh-CN" dirty="0"/>
          </a:p>
          <a:p>
            <a:pPr marL="0" indent="0">
              <a:buNone/>
            </a:pPr>
            <a:endParaRPr lang="en-HK" altLang="zh-C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802DD1-462D-624A-6CE1-E570A813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88FB2-EC9A-9D78-BD44-7AC5DF11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9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ABA53-B316-816A-9C32-7936E7FE0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D5372-1FC6-5DE4-2985-BDD67E709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領袖（尼希米）做什麼的？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76206-F95C-BE8C-2006-D31BC38D9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事情中</a:t>
            </a:r>
            <a:endParaRPr lang="en-HK" altLang="zh-CN" dirty="0"/>
          </a:p>
          <a:p>
            <a:pPr lvl="1"/>
            <a:r>
              <a:rPr lang="zh-CN" altLang="en-US" dirty="0"/>
              <a:t>做事</a:t>
            </a:r>
            <a:endParaRPr lang="en-HK" altLang="zh-CN" dirty="0"/>
          </a:p>
          <a:p>
            <a:pPr lvl="1"/>
            <a:r>
              <a:rPr lang="zh-CN" altLang="en-US" dirty="0"/>
              <a:t>面對內憂外患，克服困難</a:t>
            </a:r>
            <a:endParaRPr lang="en-HK" altLang="zh-CN" dirty="0"/>
          </a:p>
          <a:p>
            <a:pPr lvl="1"/>
            <a:r>
              <a:rPr lang="zh-CN" altLang="en-US" dirty="0"/>
              <a:t>激勵群眾</a:t>
            </a:r>
            <a:endParaRPr lang="en-HK" altLang="zh-CN" dirty="0"/>
          </a:p>
          <a:p>
            <a:pPr lvl="1"/>
            <a:r>
              <a:rPr lang="zh-CN" altLang="en-US" dirty="0"/>
              <a:t>成就奇事 </a:t>
            </a:r>
            <a:endParaRPr lang="en-HK" altLang="zh-CN" dirty="0"/>
          </a:p>
          <a:p>
            <a:pPr lvl="2"/>
            <a:r>
              <a:rPr lang="en-US" altLang="zh-TW" dirty="0"/>
              <a:t>15 </a:t>
            </a:r>
            <a:r>
              <a:rPr lang="zh-TW" altLang="en-US" dirty="0"/>
              <a:t>以祿月二十五日，城牆修完了，</a:t>
            </a:r>
            <a:r>
              <a:rPr lang="zh-TW" altLang="en-US" dirty="0">
                <a:highlight>
                  <a:srgbClr val="FFFF00"/>
                </a:highlight>
              </a:rPr>
              <a:t>共修了五十二天</a:t>
            </a:r>
            <a:r>
              <a:rPr lang="zh-TW" altLang="en-US" dirty="0"/>
              <a:t>。</a:t>
            </a:r>
            <a:r>
              <a:rPr lang="en-US" altLang="zh-TW" dirty="0"/>
              <a:t>16 </a:t>
            </a:r>
            <a:r>
              <a:rPr lang="zh-TW" altLang="en-US" dirty="0"/>
              <a:t>我們一切仇敵、四圍的外邦人聽見了便懼怕，愁眉不展；因為見這工作完成是出乎我們的上帝。（尼</a:t>
            </a:r>
            <a:r>
              <a:rPr lang="en-US" altLang="zh-TW" dirty="0"/>
              <a:t>6:15-16</a:t>
            </a:r>
            <a:r>
              <a:rPr lang="zh-TW" altLang="en-US" dirty="0"/>
              <a:t>）</a:t>
            </a:r>
          </a:p>
          <a:p>
            <a:pPr lvl="2"/>
            <a:endParaRPr lang="en-HK" altLang="zh-C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DCCDD-F59F-78D6-0316-79AE02D0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32BE2-E6FB-A843-1B1F-ED7B6F68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5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2ACA2-2AB6-A2AE-80E6-C4C0DEA76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08E63-6916-85CC-AC51-C15DE66DA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領袖（尼希米）做什麼的？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7440B-4A56-A57C-313E-4DD9DA0EB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事情後</a:t>
            </a:r>
            <a:endParaRPr lang="en-HK" altLang="zh-CN" dirty="0"/>
          </a:p>
          <a:p>
            <a:pPr lvl="1"/>
            <a:r>
              <a:rPr lang="zh-CN" altLang="en-US" dirty="0"/>
              <a:t>維護</a:t>
            </a:r>
            <a:endParaRPr lang="en-HK" altLang="zh-CN" dirty="0"/>
          </a:p>
          <a:p>
            <a:pPr lvl="1"/>
            <a:r>
              <a:rPr lang="zh-CN" altLang="en-US" dirty="0"/>
              <a:t>建立</a:t>
            </a:r>
            <a:r>
              <a:rPr lang="en-US" altLang="zh-CN" dirty="0"/>
              <a:t>『</a:t>
            </a:r>
            <a:r>
              <a:rPr lang="zh-CN" altLang="en-US" dirty="0"/>
              <a:t>軟件</a:t>
            </a:r>
            <a:r>
              <a:rPr lang="en-US" altLang="zh-CN" dirty="0"/>
              <a:t>』</a:t>
            </a:r>
            <a:r>
              <a:rPr lang="zh-CN" altLang="en-US" dirty="0"/>
              <a:t>：</a:t>
            </a:r>
            <a:endParaRPr lang="en-US" altLang="zh-CN" dirty="0"/>
          </a:p>
          <a:p>
            <a:pPr lvl="2"/>
            <a:r>
              <a:rPr lang="zh-CN" altLang="en-US" dirty="0"/>
              <a:t>以斯拉宣讀律法（</a:t>
            </a:r>
            <a:r>
              <a:rPr lang="en-US" altLang="zh-CN" dirty="0"/>
              <a:t>8</a:t>
            </a:r>
            <a:r>
              <a:rPr lang="zh-CN" altLang="en-US" dirty="0"/>
              <a:t>章）</a:t>
            </a:r>
            <a:endParaRPr lang="en-HK" altLang="zh-CN" dirty="0"/>
          </a:p>
          <a:p>
            <a:pPr lvl="2"/>
            <a:r>
              <a:rPr lang="zh-CN" altLang="en-US" dirty="0"/>
              <a:t>認罪、悔改（</a:t>
            </a:r>
            <a:r>
              <a:rPr lang="en-US" altLang="zh-CN" dirty="0"/>
              <a:t>9</a:t>
            </a:r>
            <a:r>
              <a:rPr lang="zh-CN" altLang="en-US" dirty="0"/>
              <a:t>章）</a:t>
            </a:r>
            <a:endParaRPr lang="en-HK" altLang="zh-CN" dirty="0"/>
          </a:p>
          <a:p>
            <a:pPr lvl="2"/>
            <a:r>
              <a:rPr lang="zh-CN" altLang="en-US" dirty="0"/>
              <a:t>立約（</a:t>
            </a:r>
            <a:r>
              <a:rPr lang="en-US" altLang="zh-CN" dirty="0"/>
              <a:t>10</a:t>
            </a:r>
            <a:r>
              <a:rPr lang="zh-CN" altLang="en-US" dirty="0"/>
              <a:t>章）</a:t>
            </a:r>
            <a:endParaRPr lang="en-HK" altLang="zh-CN" dirty="0"/>
          </a:p>
          <a:p>
            <a:pPr lvl="2"/>
            <a:r>
              <a:rPr lang="zh-CN" altLang="en-US" dirty="0"/>
              <a:t>重建聖殿職分（</a:t>
            </a:r>
            <a:r>
              <a:rPr lang="en-US" altLang="zh-CN" dirty="0"/>
              <a:t>11-12</a:t>
            </a:r>
            <a:r>
              <a:rPr lang="zh-CN" altLang="en-US" dirty="0"/>
              <a:t>章）</a:t>
            </a:r>
            <a:endParaRPr lang="en-HK" altLang="zh-CN" dirty="0"/>
          </a:p>
          <a:p>
            <a:r>
              <a:rPr lang="zh-CN" altLang="en-US" dirty="0"/>
              <a:t>結果如何？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D83EA-C66D-AF42-9F92-657A2818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6905B7-7A6A-72BA-FA4B-646D2C623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94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B68DF-8B64-57A2-A73A-60C3B9B7C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65DE2E-420B-0C72-19D9-4D6DC99D6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754" y="506238"/>
            <a:ext cx="4390988" cy="5854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92CD5-AE2A-0187-DE5A-0F9FF404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B20EF-1350-BDC0-428A-357EBBDB1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AA39A8-C944-546B-27C2-8503F91AE8C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094" y="635564"/>
            <a:ext cx="4390989" cy="5854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083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6855-3E9B-8A76-638A-217349159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今天，對我們的提醒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FE138-C08D-3449-9207-889C9FEDD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主仍然為我們爭戰（</a:t>
            </a:r>
            <a:r>
              <a:rPr lang="en-US" altLang="zh-CN" dirty="0"/>
              <a:t>4: 14, 20</a:t>
            </a:r>
            <a:r>
              <a:rPr lang="zh-CN" altLang="en-US" dirty="0"/>
              <a:t>）</a:t>
            </a:r>
          </a:p>
          <a:p>
            <a:r>
              <a:rPr lang="zh-CN" altLang="en-US" dirty="0"/>
              <a:t>謹記：</a:t>
            </a:r>
            <a:endParaRPr lang="en-HK" altLang="zh-CN" dirty="0"/>
          </a:p>
          <a:p>
            <a:pPr lvl="1"/>
            <a:r>
              <a:rPr lang="zh-CN" altLang="en-US" dirty="0"/>
              <a:t>我們與主同工，有份</a:t>
            </a:r>
            <a:endParaRPr lang="en-HK" altLang="zh-CN" dirty="0"/>
          </a:p>
          <a:p>
            <a:pPr lvl="1"/>
            <a:r>
              <a:rPr lang="zh-CN" altLang="en-US" dirty="0"/>
              <a:t>求主，求人</a:t>
            </a:r>
            <a:endParaRPr lang="en-HK" altLang="zh-CN" dirty="0"/>
          </a:p>
          <a:p>
            <a:pPr lvl="1"/>
            <a:r>
              <a:rPr lang="zh-CN" altLang="en-US" dirty="0"/>
              <a:t>視察、計劃、找人、預備、鍛煉、參與、激勵。。。</a:t>
            </a:r>
            <a:endParaRPr lang="en-HK" altLang="zh-CN" dirty="0"/>
          </a:p>
          <a:p>
            <a:r>
              <a:rPr lang="zh-CN" altLang="en-US" dirty="0"/>
              <a:t>執事選舉在即</a:t>
            </a:r>
            <a:endParaRPr lang="en-HK" altLang="zh-C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E787F-D141-80DD-FD9D-1D056A9C6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38EE9-0DD5-0CEF-E090-E476D169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856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559DF-A113-545C-4AB1-CEA5D5468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2FEF5-C4C5-3289-E4AE-07F4CAFC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B9329A4-F439-3AAA-7AC1-C46ACDB598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397464"/>
              </p:ext>
            </p:extLst>
          </p:nvPr>
        </p:nvGraphicFramePr>
        <p:xfrm>
          <a:off x="1298575" y="1457325"/>
          <a:ext cx="10388598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867">
                  <a:extLst>
                    <a:ext uri="{9D8B030D-6E8A-4147-A177-3AD203B41FA5}">
                      <a16:colId xmlns:a16="http://schemas.microsoft.com/office/drawing/2014/main" val="546795167"/>
                    </a:ext>
                  </a:extLst>
                </a:gridCol>
                <a:gridCol w="2524836">
                  <a:extLst>
                    <a:ext uri="{9D8B030D-6E8A-4147-A177-3AD203B41FA5}">
                      <a16:colId xmlns:a16="http://schemas.microsoft.com/office/drawing/2014/main" val="1711888684"/>
                    </a:ext>
                  </a:extLst>
                </a:gridCol>
                <a:gridCol w="5149895">
                  <a:extLst>
                    <a:ext uri="{9D8B030D-6E8A-4147-A177-3AD203B41FA5}">
                      <a16:colId xmlns:a16="http://schemas.microsoft.com/office/drawing/2014/main" val="3200482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講題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經文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主題</a:t>
                      </a:r>
                      <a:endParaRPr lang="en-H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202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作守望的人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以西結書 </a:t>
                      </a:r>
                      <a:endParaRPr lang="en-HK" altLang="zh-CN" sz="3200" dirty="0"/>
                    </a:p>
                    <a:p>
                      <a:r>
                        <a:rPr lang="en-US" altLang="zh-CN" sz="3200" dirty="0"/>
                        <a:t>3</a:t>
                      </a:r>
                      <a:r>
                        <a:rPr lang="zh-CN" altLang="en-US" sz="3200" dirty="0"/>
                        <a:t>：</a:t>
                      </a:r>
                      <a:r>
                        <a:rPr lang="en-US" altLang="zh-CN" sz="3200" dirty="0"/>
                        <a:t>16-21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zh-TW" altLang="en-US" sz="3200" dirty="0"/>
                        <a:t>聽神的話，替神警戒我們</a:t>
                      </a:r>
                      <a:r>
                        <a:rPr lang="en-US" altLang="zh-TW" sz="3200" dirty="0"/>
                        <a:t>/</a:t>
                      </a:r>
                      <a:r>
                        <a:rPr lang="zh-TW" altLang="en-US" sz="3200" dirty="0"/>
                        <a:t>他們（結</a:t>
                      </a:r>
                      <a:r>
                        <a:rPr lang="en-US" altLang="zh-TW" sz="3200" dirty="0"/>
                        <a:t>3</a:t>
                      </a:r>
                      <a:r>
                        <a:rPr lang="zh-TW" altLang="en-US" sz="3200" dirty="0"/>
                        <a:t>：</a:t>
                      </a:r>
                      <a:r>
                        <a:rPr lang="en-US" altLang="zh-TW" sz="3200" dirty="0"/>
                        <a:t>17</a:t>
                      </a:r>
                      <a:r>
                        <a:rPr lang="zh-TW" altLang="en-US" sz="3200" dirty="0"/>
                        <a:t>）</a:t>
                      </a:r>
                      <a:endParaRPr lang="en-HK" altLang="zh-TW" sz="3200" dirty="0"/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zh-TW" altLang="en-US" sz="3200" dirty="0"/>
                        <a:t>作了警戒，自己脫罪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877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有耳的，要聽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啟示錄 </a:t>
                      </a:r>
                      <a:endParaRPr lang="en-HK" altLang="zh-CN" sz="3200" dirty="0"/>
                    </a:p>
                    <a:p>
                      <a:r>
                        <a:rPr lang="en-HK" altLang="zh-CN" sz="3200" dirty="0"/>
                        <a:t>3:</a:t>
                      </a:r>
                      <a:r>
                        <a:rPr lang="en-US" altLang="zh-CN" sz="3200" dirty="0"/>
                        <a:t> 20-22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zh-CN" altLang="en-US" sz="3200" dirty="0"/>
                        <a:t>願意嘗試、克服的，得賞賜</a:t>
                      </a:r>
                      <a:endParaRPr lang="en-HK" altLang="zh-CN" sz="3200" dirty="0"/>
                    </a:p>
                    <a:p>
                      <a:pPr marL="514350" marR="0" lvl="0" indent="-5143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3200" dirty="0"/>
                        <a:t>聽聖靈向眾教會說的話！</a:t>
                      </a:r>
                      <a:endParaRPr lang="en-HK" altLang="zh-TW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6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復興之法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200" dirty="0"/>
                        <a:t>尼希米記 </a:t>
                      </a:r>
                      <a:endParaRPr lang="en-HK" altLang="zh-CN" sz="3200" dirty="0"/>
                    </a:p>
                    <a:p>
                      <a:r>
                        <a:rPr lang="en-US" altLang="zh-CN" sz="3200" dirty="0"/>
                        <a:t>4: 13-23</a:t>
                      </a:r>
                      <a:endParaRPr lang="en-H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zh-CN" altLang="en-US" sz="3200" b="1" dirty="0">
                          <a:highlight>
                            <a:srgbClr val="FFFF00"/>
                          </a:highlight>
                        </a:rPr>
                        <a:t>復興之法，由領袖開始</a:t>
                      </a:r>
                      <a:endParaRPr lang="en-HK" altLang="zh-CN" sz="3200" b="1" dirty="0">
                        <a:highlight>
                          <a:srgbClr val="FFFF00"/>
                        </a:highlight>
                      </a:endParaRP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zh-CN" altLang="en-US" sz="3200" b="1" dirty="0">
                          <a:highlight>
                            <a:srgbClr val="FFFF00"/>
                          </a:highlight>
                        </a:rPr>
                        <a:t>靈到、心到、手到、腳到，如同一人（</a:t>
                      </a:r>
                      <a:r>
                        <a:rPr lang="en-US" altLang="zh-CN" sz="3200" b="1" dirty="0">
                          <a:highlight>
                            <a:srgbClr val="FFFF00"/>
                          </a:highlight>
                        </a:rPr>
                        <a:t>8: 1</a:t>
                      </a:r>
                      <a:r>
                        <a:rPr lang="zh-CN" altLang="en-US" sz="3200" b="1" dirty="0">
                          <a:highlight>
                            <a:srgbClr val="FFFF00"/>
                          </a:highlight>
                        </a:rPr>
                        <a:t>）</a:t>
                      </a:r>
                      <a:endParaRPr lang="en-HK" altLang="zh-CN" sz="32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369307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AD915-AD53-EE3F-C33A-07748A4E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FBC58-2A02-0C2B-2364-01348265A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24D6-4715-499C-8BD1-57CC6A98055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20704"/>
      </p:ext>
    </p:extLst>
  </p:cSld>
  <p:clrMapOvr>
    <a:masterClrMapping/>
  </p:clrMapOvr>
</p:sld>
</file>

<file path=ppt/theme/theme1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L_Sermon-KCC" id="{0984EB1E-9CB9-4B31-8184-ECFC40D84B5E}" vid="{E3185AD2-AEFD-416C-8591-190C554DBD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CCL_Sermon-KCC</Template>
  <TotalTime>0</TotalTime>
  <Words>528</Words>
  <Application>Microsoft Office PowerPoint</Application>
  <PresentationFormat>Widescreen</PresentationFormat>
  <Paragraphs>92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DengXian</vt:lpstr>
      <vt:lpstr>微軟正黑體</vt:lpstr>
      <vt:lpstr>Arial</vt:lpstr>
      <vt:lpstr>Calibri</vt:lpstr>
      <vt:lpstr>Century Gothic</vt:lpstr>
      <vt:lpstr>Courier New</vt:lpstr>
      <vt:lpstr>Wingdings 3</vt:lpstr>
      <vt:lpstr>1_Wisp</vt:lpstr>
      <vt:lpstr>尼希米記 4: 13-23</vt:lpstr>
      <vt:lpstr>PowerPoint Presentation</vt:lpstr>
      <vt:lpstr>背景</vt:lpstr>
      <vt:lpstr>領袖（尼希米）做什麼的？</vt:lpstr>
      <vt:lpstr>領袖（尼希米）做什麼的？</vt:lpstr>
      <vt:lpstr>領袖（尼希米）做什麼的？</vt:lpstr>
      <vt:lpstr>PowerPoint Presentation</vt:lpstr>
      <vt:lpstr>今天，對我們的提醒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2026-04-10T01:45:13Z</dcterms:created>
  <dcterms:modified xsi:type="dcterms:W3CDTF">2026-04-11T08:56:37Z</dcterms:modified>
</cp:coreProperties>
</file>