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582" autoAdjust="0"/>
  </p:normalViewPr>
  <p:slideViewPr>
    <p:cSldViewPr>
      <p:cViewPr varScale="1">
        <p:scale>
          <a:sx n="62" d="100"/>
          <a:sy n="62" d="100"/>
        </p:scale>
        <p:origin x="22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ce of brown paper with black text&#10;&#10;AI-generated content may be incorrect.">
            <a:extLst>
              <a:ext uri="{FF2B5EF4-FFF2-40B4-BE49-F238E27FC236}">
                <a16:creationId xmlns:a16="http://schemas.microsoft.com/office/drawing/2014/main" id="{79BEB42F-A873-A200-B97A-7D5B9989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8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927AC-8676-22F3-8463-298F2E8CD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black text&#10;&#10;AI-generated content may be incorrect.">
            <a:extLst>
              <a:ext uri="{FF2B5EF4-FFF2-40B4-BE49-F238E27FC236}">
                <a16:creationId xmlns:a16="http://schemas.microsoft.com/office/drawing/2014/main" id="{F2C6BE39-9205-B4E1-9605-080575E3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299C7-16F0-2985-ED62-DAE6F146C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897975B4-40DB-9043-76A4-3CAA08B6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6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B6C0-D0FF-3A12-FE80-C48748E7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brown paper with black text&#10;&#10;AI-generated content may be incorrect.">
            <a:extLst>
              <a:ext uri="{FF2B5EF4-FFF2-40B4-BE49-F238E27FC236}">
                <a16:creationId xmlns:a16="http://schemas.microsoft.com/office/drawing/2014/main" id="{FC07D9DB-F692-74B6-5C1E-4A02CC18F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0942E-DDDC-B475-1566-56A5B28AC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brown paper with black text&#10;&#10;AI-generated content may be incorrect.">
            <a:extLst>
              <a:ext uri="{FF2B5EF4-FFF2-40B4-BE49-F238E27FC236}">
                <a16:creationId xmlns:a16="http://schemas.microsoft.com/office/drawing/2014/main" id="{11875A9E-E5ED-41F6-2D26-D0A8AA05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E4E2F-FBE6-3D53-A14D-B5DB9257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300A26C6-70DF-103C-720F-89F4BC73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3F4E-D226-4095-F341-C642B14F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brown paper with black text&#10;&#10;AI-generated content may be incorrect.">
            <a:extLst>
              <a:ext uri="{FF2B5EF4-FFF2-40B4-BE49-F238E27FC236}">
                <a16:creationId xmlns:a16="http://schemas.microsoft.com/office/drawing/2014/main" id="{07E202FF-17CA-7F65-EFFA-3AC9D0A3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FCCCC-FA36-5ED2-FF4A-CEF83CE76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baskets and a spoon&#10;&#10;AI-generated content may be incorrect.">
            <a:extLst>
              <a:ext uri="{FF2B5EF4-FFF2-40B4-BE49-F238E27FC236}">
                <a16:creationId xmlns:a16="http://schemas.microsoft.com/office/drawing/2014/main" id="{199D9416-CBA8-9676-B890-5D5B96B0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3A7BE-E0A5-441D-CD0F-FC21C1E0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uggage cart with luggage on it&#10;&#10;AI-generated content may be incorrect.">
            <a:extLst>
              <a:ext uri="{FF2B5EF4-FFF2-40B4-BE49-F238E27FC236}">
                <a16:creationId xmlns:a16="http://schemas.microsoft.com/office/drawing/2014/main" id="{E90EEBDD-F2D6-1722-E709-97FB43F6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BD1AD-7792-E172-4FD4-3A28DACF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AI-generated content may be incorrect.">
            <a:extLst>
              <a:ext uri="{FF2B5EF4-FFF2-40B4-BE49-F238E27FC236}">
                <a16:creationId xmlns:a16="http://schemas.microsoft.com/office/drawing/2014/main" id="{C6FFAED6-3971-F26B-0195-AEF823A25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76CF9-57FE-2B78-8966-F415D825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brown paper with black text&#10;&#10;AI-generated content may be incorrect.">
            <a:extLst>
              <a:ext uri="{FF2B5EF4-FFF2-40B4-BE49-F238E27FC236}">
                <a16:creationId xmlns:a16="http://schemas.microsoft.com/office/drawing/2014/main" id="{070F223F-F6A3-A0CD-3890-3378672A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C3FEF-7231-2D69-3AE4-03DCE511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black and blue text&#10;&#10;AI-generated content may be incorrect.">
            <a:extLst>
              <a:ext uri="{FF2B5EF4-FFF2-40B4-BE49-F238E27FC236}">
                <a16:creationId xmlns:a16="http://schemas.microsoft.com/office/drawing/2014/main" id="{04500C1B-C342-D8E7-CB41-B724D053A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D1F4F-2F1B-0ADD-CC47-602AFAA8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EE33EB58-AD94-AA8E-7098-77503770C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耶穌給我的勞苦與重擔</dc:title>
  <cp:lastModifiedBy>Alan Cheung</cp:lastModifiedBy>
  <cp:revision>4</cp:revision>
  <dcterms:created xsi:type="dcterms:W3CDTF">2006-08-16T00:00:00Z</dcterms:created>
  <dcterms:modified xsi:type="dcterms:W3CDTF">2026-03-12T16:47:27Z</dcterms:modified>
  <dc:identifier>DAFs-jUq5IA</dc:identifier>
</cp:coreProperties>
</file>