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autoCompressPictures="0">
  <p:sldMasterIdLst>
    <p:sldMasterId id="2147483665" r:id="rId1"/>
  </p:sldMasterIdLst>
  <p:notesMasterIdLst>
    <p:notesMasterId r:id="rId10"/>
  </p:notesMasterIdLst>
  <p:sldIdLst>
    <p:sldId id="261" r:id="rId2"/>
    <p:sldId id="298" r:id="rId3"/>
    <p:sldId id="300" r:id="rId4"/>
    <p:sldId id="301" r:id="rId5"/>
    <p:sldId id="302" r:id="rId6"/>
    <p:sldId id="303" r:id="rId7"/>
    <p:sldId id="305" r:id="rId8"/>
    <p:sldId id="299" r:id="rId9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B8E818F-83B4-42DF-910A-CF69AF1080A5}">
          <p14:sldIdLst>
            <p14:sldId id="261"/>
            <p14:sldId id="298"/>
            <p14:sldId id="300"/>
            <p14:sldId id="301"/>
            <p14:sldId id="302"/>
            <p14:sldId id="303"/>
            <p14:sldId id="305"/>
            <p14:sldId id="2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97CA79-EA73-493D-BC08-6131AA95E791}" v="1" dt="2026-03-14T00:48:55.4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1097" autoAdjust="0"/>
  </p:normalViewPr>
  <p:slideViewPr>
    <p:cSldViewPr snapToGrid="0">
      <p:cViewPr varScale="1">
        <p:scale>
          <a:sx n="70" d="100"/>
          <a:sy n="70" d="100"/>
        </p:scale>
        <p:origin x="1590" y="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090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 snapToGrid="0">
      <p:cViewPr>
        <p:scale>
          <a:sx n="87" d="100"/>
          <a:sy n="87" d="100"/>
        </p:scale>
        <p:origin x="254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15:49:20.97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11 109 8882,'-10'-9'3374,"23"7"-3057,-5 1-347,30-2 63,34-4 63,-48 4-92,0 1-1,1 2 1,-1 0-1,32 5 1,-18-2-3,30 4-1,-33-3 0,1-1 0,41-3 0,-19-3 3,394-17 82,-258 13-50,-86 1-14,218-14 41,-217 4-15,-14 3 28,-86 12-74,194-16 33,-161 16-27,0 2 0,77 11 0,-60-3-7,83 1 0,59-11 0,-73 0 0,132-8 1,37 15 28,-146 8-18,-124-11-11,68 16 7,94-3 1,-95-10-8,-50-3 1,211 22 14,-170-16-15,125-4 0,-89-5-2,49 6-5,96 0 14,6-2-3,130-1-21,-227-7 24,198-6-7,-201 6 0,83-4 0,323-11 21,-468 18-12,231-11 1,-150 4-17,857-3 353,126-18 210,-998 21-518,-166 6-381,-25-2-347,-22-1 446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15:49:27.940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0 173 7322,'91'-9'2742,"121"-4"-2907,-200 12 269,46-5-115,-36 2 40,27 1-1,-32 4-24,-1 1 0,0 1-1,0 0 1,0 1 0,16 7 0,-10-4 45,42 8 0,66-6 362,-13-2-150,-81-3-229,103 16 0,-77-8-24,1-2 0,98 2 0,-59-11 29,163 6 205,-186 1-206,10 2-7,279 23 281,-328-26-255,-23-4 46,-1 0-1,25 0 1,146 5 298,1 1-395,47 0 13,-34-6-15,-44-9 6,38 1-2,84-1 2,-153 1-6,-40 3 0,101-5 4,93-6 1,-162 9-6,129-11 7,-128 8-8,1 5 1,228 27-1,-149-7 13,-46-12-11,157 2-2,-185-15 0,-40 1 6,288-16 2,-268 11-6,37-3-2,344 6 2,-386 8 4,242-15 2,-154 5-8,293-15 8,-398 20-8,73-1 0,39-8 0,-135 7 5,-1 3 0,106 6 1,294 15 48,-246-15 4,-143-1-30,52 2-10,95 7-8,-97-6-9,239 2 119,-40-21 109,-259 11-195,74-3 58,-80 5-4,-22 1-46,42 4 0,-9-2-27,-42-1-18,23 2 0,75 12 18,-101-11 8,0-1-1,1-1 1,38-3 0,61-15 156,-71 8-110,56-1 0,66 12-64,-42 2-2,77-7-3,-90 4 5,123-3 6,-172-6-11,-9 0 7,16 2-1,374-15 5,-250 22-10,63-6 8,-38 0-3,-28-2-6,-55 0 0,-91 6 0,181-1 0,-110 1 11,14 1 3,10 3-4,68 4 3,44 2-6,-84-7 17,322 4 82,-418-6-77,85 12 0,-46 0 159,33-7-71,-56-5-98,407-2 15,-307-1-27,-56 3-7,131-2 1,-50-13 19,-120 8-17,75-8-2,-154 13 6,-11 1-6,0 0 0,0 1 0,1 0 0,-1 0 1,0 0-1,13 3 0,-15-2 0,0 0 0,-1-1 0,1 0 0,-1 0 0,8-1 0,8-1 1,27 5 14,-25-2-20,39-1 0,1-2 11,237-1 2,-206-4-8,208-9 7,-5 17-1,3-9-7,104-4-7,-334 6 15,54-1-9,-118 7 1,356-1 8,-331 0-8,53-8 0,-18 1 0,247-23 32,-164 14-47,342 3 6,-385 19 7,40-1 5,324-12 4,-161 7 6,-4 29-34,-282-24 17,37 14-1,-38-11 1,34 7 0,547 64-4,-224-57 1,-372-20 7,225 17 0,240-4-31,-370-19 111,-101 5-65,0 1-2,0-2-17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15:49:32.315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27 7618,'25'-3'1845,"31"2"1,63 10-2122,-55-3 525,-6-3-151,84-7-1,-5-5 16,340-19 84,408 44-52,-640 15-132,-202-25 3,69 1-1,42-10 86,-26 0-33,121-3 56,-45 1-68,-31 4-1,201-5 294,-300 2-340,124-2 22,1 16-13,180 6-1,-194-13-9,181-1 15,-105-2-9,-78 0 3,156 6-7,-245 0-5,189 4 37,109-12 42,188 0-31,-292 0 32,42 2 24,-144-6 43,-47 1-100,-17 4-42,214-8 21,139-1-15,-314 21-8,0 0 1,-100-9-7,280 13 3,-93-19 4,-96-2-3,138 4 3,99 5-16,-295-2 6,275-7 1,-140-1 1,-25-4 8,-34 0-3,65 11-14,26 0 0,225 4 16,-37-6 1,-75-2-2,59 24-7,-413-19 0,189-3-1,-121-1-5,0 2 5,164-8 1,42-2-5,-234 10 3,166 10-7,-1-6 15,-125-5-4,233-1-24,264 3-36,-470 8 36,25-1-3,207 8-35,-118-11-56,-131-4 75,943-13-137,-930 8 172,268-6 6,-147 6-1,60 1 8,-130-2-2,-78 1 0,440 6-19,-306 3 12,187-2 4,100 0 20,-242-2 18,55 1-24,79-1-16,-159-2 0,183-1 8,181 2-8,-529 1 0,392 0 12,-392-1 24,83-4 299,-19 1-242,-60 5-81,-29 0-47,-61-2-4,-1 0 1,1 1-1,-1-1 0,1 1 0,-1-1 1,0 1-1,1 0 0,-1 0 0,1 0 1,-1 0-1,-2 0 0,-5 0-64,-38-1-86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15:49:35.213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0 319 5889,'60'-5'1581,"119"6"-1,-134 1-1511,90 9 14,-87-7 191,74-5 1,-38-2 24,187 18-41,-224-12-252,255 7 509,-169-9-227,120-5-13,-105-1-249,-34 3 25,171-28 0,-158 10 28,286-60 298,76-24-138,-368 81-221,395-36 1,-304 42-11,-111 9-1,0 3 1,0 5-1,136 18 0,91 9 11,-172-17-12,448-5 101,-349-26-47,-242 19-59,102-5 10,0 4 1,179 20-1,-239-12-12,166 13 10,-172-16-7,288 5 13,267-17 16,-385 19-40,-142-4 10,33 2 3,196 38 0,282 45-4,-283-74-1,-56-5 8,-35 7-3,203 14 2,-87-30 2,44-25 0,-210 19 0,-79 4-8,201 0 22,-245 2-15,-21-1-2,33-2 1,60-5 138,-103 6 288,-7 0-433,-1 1 0,1-1 0,-1 1 0,1-1 0,-1 0 0,1 0 1,-1 0-1,4 0 0,10-1 1,235 10 103,-243-9-86,33-6 383,-41 6-348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3T10:27:44.551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29 17 9258,'-6'0'4525,"-17"-16"-6306,24 18 1695,-1-2 83,0 0-1,0 0 1,0 0-1,0 0 1,1 0 0,-1 0-1,0 0 1,0 0 0,0 0-1,0 0 1,0 0 0,0 0-1,0 0 1,0 0 0,0 0-1,0 0 1,0 0 0,0 0-1,0-1 1,0 1-1,0 0 1,0 0 0,0 0-1,0 0 1,0 0 0,0 0-1,0 0 1,0 0 0,0 0-1,0 0 1,0 0 0,0 0-1,0 0 1,0-1-1,0 1 1,0 0 0,0 0-1,0 0 1,0 0 0,0 0-1,0 0 1,0 0 0,0 0-1,0 0 1,0 0 0,0 0-1,0 0 1,0 0 0,0 0-1,-1 0 1,11 3-141,1 0-4,91 3 527,-47 0-335,72 4-292,-36-11 198,129 4 340,-167 6-157,-51-9-110,0 0 1,1 0-1,-1 1 0,0-1 0,1 1 0,-1-1 1,0 1-1,0 0 0,23 6 2092,-26-7-2105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3T10:29:23.701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61 9330,'3'1'214,"0"0"-1,0 0 1,0 0-1,0 0 1,-1 1 0,1-1-1,0 1 1,0 0 0,2 2-1,25 12 1161,-27-15-1221,1 1-134,-5-3 82,7-1-88,0 1-1,1-1 0,10 0 1,75-2-9,69-6 1,-91 0 7,-42 6-7,49-3 1,90 1 0,-1-1-4,9 2 6,-61 0-4,57-2-8,106 12 4,-229-6 8,55-8-1,18-1-6,56 9-1,90-3 8,-232 4-8,-21 0 0,25-2 1,-36 2 0,1 0 0,-1 0 0,0 0-1,0 1 1,7 1 0,11 1 1,-15-3 49,-6 0-33,1 0-1,-1 0 1,1 0-1,-1 0 1,1 0-1,-1 1 1,1-1 0,-1-1-1,1 1 1,-1 0-1,1 0 1,-1 0 0,1 0-1,-1 0 1,1 0-1,-1 0 1,1-1-1,-1 1 1,1-1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3T10:29:26.10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32 7802,'8'0'5287,"-7"0"-5280,8 1-67,-5-3 62,1 0-1,0 1 1,-1 0 0,1 0-1,0 0 1,0 0 0,0 1-1,9 0 1,-4-1-1,314-6 6,-286 8-8,-18 0 3,1 0 0,0-2 1,25-3-1,-12 0 0,1 2 0,62 3 0,-26 1 0,-52-2-2,294 8 1,-293-7 6,26-2 0,-3-1-5,130 4 30,-73-6 41,-32 0-53,-9 1-1,-22 0 69,43 4-1,-47-2 142,3 1-173,-17 1-50,0-1 0,24-2 0,-23 1 35,35 1 0,-31-1 531,-15-1-1,-10 2-556,-2 2-45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4T00:45:40.499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40 207 6721,'-28'-6'2632,"16"5"-1770,15 1-827,4 1 50,0-1-1,1 0 0,-1-1 1,0 0-1,0 0 0,0-1 1,25-5 1394,-32 7-1477,0 0-1,0 0 1,0 0-1,0 0 1,0 0-1,0 0 1,0 0-1,0 0 1,0 0-1,0 0 1,0 0 0,-1-1-1,1 1 1,0 0-1,0 0 1,0 0-1,0 0 1,0 0-1,0 0 1,0 0 0,0 0-1,0 0 1,0 0-1,0-1 1,0 1-1,0 0 1,0 0-1,0 0 1,0 0 0,0 0-1,0 0 1,0 0-1,0 0 1,0 0-1,0-1 1,0 1-1,0 0 1,0 0 0,0 0-1,0 0 1,0 0-1,0 0 1,0 0-1,0 0 1,1 0-1,-1 0 1,0 0 0,0-1-1,0 1 1,6 0 8,8 1-30,-11-1 20,0 1 0,0-1 0,0-1-1,0 1 1,0 0 0,5-2 0,11-1 8,9 4 12,-16 0-11,-1-1 1,17-1-1,-20 0-12,0 1 1,-1 0 0,1 0-1,12 3 1,15 0-10,339-12-75,-125-13 71,146-7 95,-335 27-75,238 1 48,-166-1-81,-34-1 19,470-13 28,-480 12-13,234-21 11,-27 5 0,-135 14-16,-28-2 0,230-17 8,-294 22-8,0 3 0,100 12 0,-16 0 0,142-2 0,120 8 0,-215-13 15,20 2-6,123 12-9,-256-16 0,383 26-8,-359-23 8,18 1 0,329 17 0,-290-20-5,12 1 2,-119-7-1,61-8 0,377-22 4,-332 27 0,-3 1 0,142-9 0,-23 3 7,-62 5-6,276-11-1,-252 6 12,5 0 0,-18 12-13,317-6-6,-456 1-3,57-3 4,204-5 14,-197 10-2,223 2 7,-125 2-8,324-20 2,-152 2-6,-303 12-1,220 1 6,-86 12-4,256 16-2,-379-22 3,-22-1 11,-92-2-11,342 15 73,184-11 52,-448 1-124,0-1 0,699-19 18,-793 14-22,301 2 13,-301-2-12,432-8 182,-423 8-181,78-4 12,375-3 8,-401 10-16,113 7 3,-114-5 42,93-6-1,-35-1 47,35 5 7,92 2 19,-114 1-5,-54-1 2,-47-5 40,50-5 0,-71 4-125,1 1 1,21 3-1,10 0-27,-41-3-34,13 0 96,-17 0-75,1 0 0,-1 0-1,0 1 1,0-1 0,0 0 0,0 0 0,1 0-1,-1 0 1,0 0 0,0 0 0,0 0 0,1 0-1,-1 0 1,0 0 0,0 0 0,0 0 0,0 0-1,1 0 1,-1 0 0,0-1 0,0 1 0,0 0-1,0 0 1,1 0 0,-1 0 0,0 0 0,0 0-1,0 0 1,0 0 0,0-1 0,0 1 0,1 0-1,-1 0 1,0 0 0,0 0 0,0 0 0,0-1-1,0 1 1,0 0 0,0 0 0,0 0 0,0 0-1,0-1 1,0 1 0,0 0 0,0 0 0,0 0-1,0-1 1,0 1 0,0 0 0,0 0-1,0 0 1,0 0 0,0-1 0,0 1 0,0 0-1,0 0 1,0 0 0,0 0 0,0-1 0,0 1-1,-1 0 1,-11-17-128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4T00:45:42.86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39 113 7970,'-1'0'26,"-3"-6"261,1-1-1,-1 1 0,1-1 0,0 0 0,0 0 1,1 0-1,0 0 0,0 0 0,-1-11 0,3 14-134,-1 0-1,1 0 0,-1 0 0,0 0 1,-1 0-1,-2-6 0,110 38-193,-33-11 51,-25-5 7,74 7 1,51-5 14,-15-2 38,-95-7-38,94 16 4,-83-8-22,91 5 0,76-9 8,-225-8-19,287-6 38,-66-1-1,-83-4-3,-71 2-24,-46 6-10,353-23 44,1 17 32,-151 22-30,-11 3-38,2-17-7,-55 0 3,203 13 34,166-2 3,-7-30 137,-405 10-97,103-2-48,307 11 48,-295-3-55,34 0-11,94-4 91,-176 1-22,-51 3-43,396-21-6,266-3 114,-449 25-79,-178-1-71,-33 2-1,603-7 16,-533-3-8,-57 2-1,279 6 12,-298 3-4,12 3 19,59-1 11,-86-5-42,576-2 43,-503 3 50,-150 2-52,-36 1 92,1-1 1,28-4 0,-10 3 484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8044167D-BF23-4A90-BA8D-5E2285AA207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512763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59714" y="4140367"/>
            <a:ext cx="5973872" cy="558073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AB84938-CBA5-4933-A27D-8CFCF64E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defTabSz="914400" rtl="0" eaLnBrk="1" latinLnBrk="0" hangingPunct="1">
      <a:spcAft>
        <a:spcPts val="600"/>
      </a:spcAft>
      <a:buFont typeface="+mj-lt"/>
      <a:buAutoNum type="arabicParenR"/>
      <a:defRPr sz="1600" b="1" kern="1200">
        <a:solidFill>
          <a:srgbClr val="C00000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1pPr>
    <a:lvl2pPr marL="685800" indent="-228600" algn="l" defTabSz="914400" rtl="0" eaLnBrk="1" latinLnBrk="0" hangingPunct="1">
      <a:spcAft>
        <a:spcPts val="600"/>
      </a:spcAft>
      <a:buFont typeface="+mj-lt"/>
      <a:buAutoNum type="alphaLcParenR"/>
      <a:defRPr sz="14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2pPr>
    <a:lvl3pPr marL="1143000" indent="-228600" algn="l" defTabSz="914400" rtl="0" eaLnBrk="1" latinLnBrk="0" hangingPunct="1">
      <a:spcAft>
        <a:spcPts val="300"/>
      </a:spcAft>
      <a:buFont typeface="+mj-lt"/>
      <a:buAutoNum type="romanLcPeriod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3pPr>
    <a:lvl4pPr marL="1600200" indent="-2286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4pPr>
    <a:lvl5pPr marL="2057400" indent="-228600" algn="l" defTabSz="914400" rtl="0" eaLnBrk="1" latinLnBrk="0" hangingPunct="1">
      <a:buFont typeface="Courier New" panose="02070309020205020404" pitchFamily="49" charset="0"/>
      <a:buChar char="o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928688"/>
            <a:ext cx="61404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3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18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4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00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3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19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09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34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2DB5-2F9D-4DE3-A91D-6B366DE28D0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14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01A9-EC23-4B51-B03F-EFC11F66FA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0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301E-A93E-4B8D-BA07-1FCB43C5F4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223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6914-AABF-43BB-B260-0EDAAF1C65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42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7558-2E40-4D71-9E04-AA1842DEB2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280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29A-A641-4E40-A54C-7EEE46A086C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91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FCCA-C5ED-4697-81FA-FFD325EB83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615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2D0E-71FD-4DFF-A1EE-8E368608E1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0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338" y="376912"/>
            <a:ext cx="9920275" cy="945624"/>
          </a:xfrm>
        </p:spPr>
        <p:txBody>
          <a:bodyPr>
            <a:normAutofit/>
          </a:bodyPr>
          <a:lstStyle>
            <a:lvl1pPr>
              <a:defRPr sz="4800" b="1" baseline="0">
                <a:solidFill>
                  <a:srgbClr val="800000"/>
                </a:solidFill>
                <a:ea typeface="微軟正黑體" panose="020B0604030504040204" pitchFamily="34" charset="-12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8327" y="1456841"/>
            <a:ext cx="10388457" cy="4862560"/>
          </a:xfrm>
        </p:spPr>
        <p:txBody>
          <a:bodyPr/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58329" y="6319401"/>
            <a:ext cx="1146283" cy="370396"/>
          </a:xfrm>
        </p:spPr>
        <p:txBody>
          <a:bodyPr/>
          <a:lstStyle/>
          <a:p>
            <a:fld id="{9C10F935-DFEE-4902-93AC-606FFEDEFD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0340" y="6324672"/>
            <a:ext cx="8088872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555351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346561-C565-41D1-B85C-58FEDDB731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4" y="242607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39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D22A-8055-4E33-B971-2A9EEE94116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69257B-729D-4E77-AABE-F5F1771B4C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5410" y="313471"/>
            <a:ext cx="4060288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6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20340" y="624110"/>
            <a:ext cx="9384272" cy="1280890"/>
          </a:xfrm>
        </p:spPr>
        <p:txBody>
          <a:bodyPr/>
          <a:lstStyle>
            <a:lvl1pPr>
              <a:defRPr baseline="0">
                <a:ea typeface="微軟正黑體" panose="020B0604030504040204" pitchFamily="34" charset="-12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0340" y="2133600"/>
            <a:ext cx="4496360" cy="4013200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1500" y="2126222"/>
            <a:ext cx="4583111" cy="4020578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58328" y="6344801"/>
            <a:ext cx="1146283" cy="370396"/>
          </a:xfrm>
        </p:spPr>
        <p:txBody>
          <a:bodyPr/>
          <a:lstStyle/>
          <a:p>
            <a:fld id="{2E108CB4-2CC3-4390-96DA-A34C688CD72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0340" y="6350072"/>
            <a:ext cx="8088871" cy="365125"/>
          </a:xfrm>
        </p:spPr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CDF0F8-4357-41E3-A772-80A3449DD7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3" y="326645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EB5F-3881-401A-BDA3-B967DB7E28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C90AA95-71F6-472E-A7B5-64CF49A259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3" y="294742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9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E94E-6C22-47A1-83D7-9BF4C1BCFD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7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254E-A4C7-494E-AC63-D088C4B5EF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1DC27-563A-49F6-887C-9A78FD9AD5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4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A3D7-FFBD-42CD-904F-A6CE7AFA6D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4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DCE8B390-0B75-4E05-80A8-1805829C44C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914400"/>
            <a:fld id="{1BA224D6-4715-499C-8BD1-57CC6A98055C}" type="slidenum">
              <a:rPr lang="en-US" smtClean="0"/>
              <a:pPr defTabSz="914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3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微軟正黑體" panose="020B0604030504040204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customXml" Target="../ink/ink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ustomXml" Target="../ink/ink5.xml"/><Relationship Id="rId7" Type="http://schemas.openxmlformats.org/officeDocument/2006/relationships/customXml" Target="../ink/ink7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customXml" Target="../ink/ink9.xml"/><Relationship Id="rId5" Type="http://schemas.openxmlformats.org/officeDocument/2006/relationships/customXml" Target="../ink/ink6.xml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customXml" Target="../ink/ink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1819F9-8CAC-4A6C-8F06-0482027F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32025C-4CD3-40D8-BAE8-067B9A085B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2123229"/>
          </a:xfrm>
        </p:spPr>
        <p:txBody>
          <a:bodyPr>
            <a:noAutofit/>
          </a:bodyPr>
          <a:lstStyle/>
          <a:p>
            <a:r>
              <a:rPr lang="zh-TW" altLang="en-US" sz="4000" b="1" dirty="0"/>
              <a:t>有耳的，要聽。。。。</a:t>
            </a:r>
            <a:endParaRPr lang="en-US" altLang="zh-CN" sz="4000" b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5826D50-69FD-4D17-B3BC-FD2358C42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1746881"/>
            <a:ext cx="8131550" cy="2262781"/>
          </a:xfrm>
        </p:spPr>
        <p:txBody>
          <a:bodyPr>
            <a:normAutofit/>
          </a:bodyPr>
          <a:lstStyle/>
          <a:p>
            <a:pPr lvl="0" fontAlgn="ctr"/>
            <a:r>
              <a:rPr lang="zh-CN" altLang="en-US" dirty="0"/>
              <a:t>啟示錄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20-22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98CC08-AEC2-4E8F-8F52-0F5C6372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1545E6-EB3C-4478-A661-A2CA963F1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2E5B960-0C5D-4F77-8E9F-9F3D883D8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58E44FC-92AD-43A0-BB05-DB268C82D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63D3083-A56C-4199-8DE0-63C8BE9ED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C7CD3581-635D-438F-A64F-68404E7A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AD6904C0-211C-41A2-BDB8-3B07C90BB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B0837DA6-CAF9-4E78-A39E-6358EDE2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0A99DD7D-3AB3-471E-842F-8AFEA09D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9C70B0D4-92FE-478F-86BD-93BA2C4DF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9156BE6-11D4-4696-9E3F-C325BFAC8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E667226-1D20-4A9D-BBE3-AC17EA43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2F87E3B6-5202-4434-9B26-42B46774F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AEA5E85F-F1F4-40E4-A62C-95324F674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Freeform 11">
            <a:extLst>
              <a:ext uri="{FF2B5EF4-FFF2-40B4-BE49-F238E27FC236}">
                <a16:creationId xmlns:a16="http://schemas.microsoft.com/office/drawing/2014/main" id="{1310EFE2-B91D-47E7-B117-C2A80280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CFB80-095D-1198-8579-D2930D0D6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338" y="376912"/>
            <a:ext cx="9920275" cy="945624"/>
          </a:xfrm>
        </p:spPr>
        <p:txBody>
          <a:bodyPr/>
          <a:lstStyle/>
          <a:p>
            <a:r>
              <a:rPr lang="zh-CN" altLang="en-US" dirty="0"/>
              <a:t>背景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BA0CA-7638-40E0-2D74-51BCF2982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456841"/>
            <a:ext cx="10388457" cy="486256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耶穌基督的啟示</a:t>
            </a:r>
            <a:r>
              <a:rPr lang="zh-CN" altLang="en-US" dirty="0"/>
              <a:t>，書信</a:t>
            </a:r>
            <a:r>
              <a:rPr lang="en-US" altLang="zh-CN" dirty="0"/>
              <a:t>+</a:t>
            </a:r>
            <a:r>
              <a:rPr lang="zh-CN" altLang="en-US" dirty="0"/>
              <a:t>預言（啟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1-3</a:t>
            </a:r>
            <a:r>
              <a:rPr lang="zh-CN" altLang="en-US" dirty="0"/>
              <a:t>）</a:t>
            </a:r>
            <a:endParaRPr lang="en-HK" altLang="zh-CN" dirty="0"/>
          </a:p>
          <a:p>
            <a:r>
              <a:rPr lang="zh-CN" altLang="en-US" dirty="0"/>
              <a:t>給七家教會的書信</a:t>
            </a:r>
            <a:endParaRPr lang="en-HK" altLang="zh-CN" dirty="0"/>
          </a:p>
          <a:p>
            <a:pPr lvl="1"/>
            <a:r>
              <a:rPr lang="zh-CN" altLang="en-US" dirty="0"/>
              <a:t>得勝的。。。。聖靈向眾教會所說的話，凡有耳的，就應當聽！</a:t>
            </a:r>
            <a:endParaRPr lang="en-HK" altLang="zh-CN" dirty="0"/>
          </a:p>
          <a:p>
            <a:r>
              <a:rPr lang="zh-TW" altLang="en-US" dirty="0"/>
              <a:t>老底嘉教會</a:t>
            </a:r>
            <a:endParaRPr lang="en-HK" altLang="zh-TW" dirty="0"/>
          </a:p>
          <a:p>
            <a:pPr lvl="1"/>
            <a:r>
              <a:rPr lang="zh-CN" altLang="en-US" dirty="0"/>
              <a:t>。。。</a:t>
            </a:r>
            <a:r>
              <a:rPr lang="zh-TW" altLang="en-US" dirty="0"/>
              <a:t>不冷也不熱；我巴不得你或冷或熱。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15-16</a:t>
            </a:r>
            <a:r>
              <a:rPr lang="zh-CN" altLang="en-US" dirty="0"/>
              <a:t>）</a:t>
            </a:r>
            <a:endParaRPr lang="en-HK" altLang="zh-TW" dirty="0"/>
          </a:p>
          <a:p>
            <a:pPr lvl="1"/>
            <a:r>
              <a:rPr lang="en-US" altLang="zh-TW" dirty="0"/>
              <a:t>17 </a:t>
            </a:r>
            <a:r>
              <a:rPr lang="zh-TW" altLang="en-US" dirty="0"/>
              <a:t>你說：我是富足，已經發了財，一樣都不缺；卻不知道你是那困苦、可憐、貧窮、瞎眼、赤身的。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18</a:t>
            </a:r>
            <a:r>
              <a:rPr lang="zh-CN" altLang="en-US" dirty="0"/>
              <a:t>）</a:t>
            </a:r>
            <a:endParaRPr lang="en-HK" altLang="zh-TW" dirty="0"/>
          </a:p>
          <a:p>
            <a:pPr lvl="1"/>
            <a:r>
              <a:rPr lang="zh-TW" altLang="en-US" dirty="0"/>
              <a:t>所以你要發熱心，也要悔改。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19</a:t>
            </a:r>
            <a:r>
              <a:rPr lang="zh-CN" altLang="en-US" dirty="0"/>
              <a:t>）</a:t>
            </a:r>
            <a:endParaRPr lang="en-HK" altLang="zh-TW" dirty="0"/>
          </a:p>
          <a:p>
            <a:pPr lvl="1"/>
            <a:endParaRPr lang="zh-TW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C05C8-A4DE-E30F-A095-110CBAC58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0340" y="6324672"/>
            <a:ext cx="808887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F219B-9656-72E7-B38D-255EEAACA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40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F25A-FF50-EB28-75E5-A597A06F5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啟示錄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20-22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0843D-4BC8-2FCF-22C6-AEAFC18B4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20 </a:t>
            </a:r>
            <a:r>
              <a:rPr lang="zh-TW" altLang="en-US" dirty="0"/>
              <a:t>看哪，我站在門外叩門，若有聽見我聲音就開門的，我要進到他那裏去，我與他，他與我一同坐席。</a:t>
            </a:r>
            <a:r>
              <a:rPr lang="en-US" altLang="zh-TW" dirty="0"/>
              <a:t>21 </a:t>
            </a:r>
            <a:r>
              <a:rPr lang="zh-TW" altLang="en-US" dirty="0"/>
              <a:t>得勝的，我要賜他在我寶座上與我同坐，就如我得了勝，在我父的寶座上與他同坐一般。</a:t>
            </a:r>
            <a:r>
              <a:rPr lang="en-US" altLang="zh-TW" dirty="0"/>
              <a:t>22 </a:t>
            </a:r>
            <a:r>
              <a:rPr lang="zh-TW" altLang="en-US" dirty="0"/>
              <a:t>聖靈向眾教會所說的話，凡有耳的，就應當聽！</a:t>
            </a:r>
            <a:r>
              <a:rPr lang="en-US" altLang="zh-TW" dirty="0"/>
              <a:t>』</a:t>
            </a:r>
            <a:r>
              <a:rPr lang="zh-TW" altLang="en-US" dirty="0"/>
              <a:t>」</a:t>
            </a:r>
            <a:endParaRPr lang="en-H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AB909C-2A7C-A7A2-BFE4-7262A894B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75016A-8E19-1C13-F938-2D5B098F6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14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8C397-4DEA-9F2F-2CA0-71220F110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16333-4560-3B01-C227-513A45BC8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201003"/>
            <a:ext cx="10388457" cy="511839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TW" b="1" dirty="0"/>
              <a:t>20 </a:t>
            </a:r>
            <a:r>
              <a:rPr lang="zh-TW" altLang="en-US" b="1" dirty="0"/>
              <a:t>看哪，我站在門外叩門，若有聽見我聲音就開門的，我要進到他那裏去，我與他，他與我一同坐席。</a:t>
            </a:r>
            <a:endParaRPr lang="en-HK" altLang="zh-TW" b="1" dirty="0"/>
          </a:p>
          <a:p>
            <a:pPr lvl="1"/>
            <a:r>
              <a:rPr lang="zh-TW" altLang="en-US" dirty="0"/>
              <a:t> </a:t>
            </a:r>
            <a:r>
              <a:rPr lang="en-US" altLang="zh-TW" dirty="0"/>
              <a:t>1 </a:t>
            </a:r>
            <a:r>
              <a:rPr lang="zh-TW" altLang="en-US" dirty="0"/>
              <a:t>「我實實在在地告訴你們，人進羊圈，不從門進去，倒從別處爬進去，那人就是賊，就是強盜。</a:t>
            </a:r>
            <a:r>
              <a:rPr lang="en-US" altLang="zh-TW" dirty="0"/>
              <a:t>2 </a:t>
            </a:r>
            <a:r>
              <a:rPr lang="zh-TW" altLang="en-US" dirty="0"/>
              <a:t>從門進去的，才是羊的牧人。</a:t>
            </a:r>
            <a:r>
              <a:rPr lang="en-US" altLang="zh-TW" dirty="0"/>
              <a:t>3 </a:t>
            </a:r>
            <a:r>
              <a:rPr lang="zh-TW" altLang="en-US" dirty="0"/>
              <a:t>看門的就給他開門；羊也聽他的聲音。他按著名叫自己的羊，把羊領出來。</a:t>
            </a:r>
            <a:r>
              <a:rPr lang="en-US" altLang="zh-TW" dirty="0"/>
              <a:t>4 </a:t>
            </a:r>
            <a:r>
              <a:rPr lang="zh-TW" altLang="en-US" dirty="0"/>
              <a:t>既放出自己的羊來，就在前頭走，羊也跟著他，因為認得他的聲音。</a:t>
            </a:r>
            <a:r>
              <a:rPr lang="en-US" altLang="zh-TW" dirty="0"/>
              <a:t>5 </a:t>
            </a:r>
            <a:r>
              <a:rPr lang="zh-TW" altLang="en-US" dirty="0"/>
              <a:t>羊不跟著生人；因為不認得他的聲音， 必要逃跑。」</a:t>
            </a:r>
            <a:r>
              <a:rPr lang="zh-CN" altLang="en-US" dirty="0"/>
              <a:t>（約</a:t>
            </a:r>
            <a:r>
              <a:rPr lang="en-US" altLang="zh-CN" dirty="0"/>
              <a:t>10</a:t>
            </a:r>
            <a:r>
              <a:rPr lang="zh-CN" altLang="en-US" dirty="0"/>
              <a:t>：</a:t>
            </a:r>
            <a:r>
              <a:rPr lang="en-US" altLang="zh-CN" dirty="0"/>
              <a:t>1-5</a:t>
            </a:r>
            <a:r>
              <a:rPr lang="zh-CN" altLang="en-US" dirty="0"/>
              <a:t>）</a:t>
            </a:r>
            <a:endParaRPr lang="en-HK" altLang="zh-TW" dirty="0"/>
          </a:p>
          <a:p>
            <a:pPr lvl="1"/>
            <a:r>
              <a:rPr lang="en-US" altLang="zh-TW" dirty="0"/>
              <a:t>5 </a:t>
            </a:r>
            <a:r>
              <a:rPr lang="zh-TW" altLang="en-US" dirty="0"/>
              <a:t>耶穌到了那裏，抬頭一看，對他說：「撒該，快下來！今天我必住在你家裏。」</a:t>
            </a:r>
            <a:r>
              <a:rPr lang="en-US" altLang="zh-TW" dirty="0"/>
              <a:t>6 </a:t>
            </a:r>
            <a:r>
              <a:rPr lang="zh-TW" altLang="en-US" dirty="0"/>
              <a:t>他就急忙下來，歡歡喜喜地接待耶穌。</a:t>
            </a:r>
            <a:r>
              <a:rPr lang="zh-CN" altLang="en-US" dirty="0"/>
              <a:t>（路</a:t>
            </a:r>
            <a:r>
              <a:rPr lang="en-US" altLang="zh-CN" dirty="0"/>
              <a:t>19</a:t>
            </a:r>
            <a:r>
              <a:rPr lang="zh-CN" altLang="en-US" dirty="0"/>
              <a:t>：</a:t>
            </a:r>
            <a:r>
              <a:rPr lang="en-US" altLang="zh-CN" dirty="0"/>
              <a:t>5-6</a:t>
            </a:r>
            <a:r>
              <a:rPr lang="zh-CN" altLang="en-US" dirty="0"/>
              <a:t>）</a:t>
            </a:r>
            <a:endParaRPr lang="zh-TW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DCC758-A12A-1CAC-2651-4063C0F0F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0465" y="6453706"/>
            <a:ext cx="8088872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828D0F-9205-887D-C78F-1E402A88C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D47194A-7B31-D5EA-4A57-C83D6ABCC1F1}"/>
              </a:ext>
            </a:extLst>
          </p:cNvPr>
          <p:cNvGrpSpPr/>
          <p:nvPr/>
        </p:nvGrpSpPr>
        <p:grpSpPr>
          <a:xfrm>
            <a:off x="2154981" y="2869555"/>
            <a:ext cx="9223560" cy="1150920"/>
            <a:chOff x="2154981" y="2869555"/>
            <a:chExt cx="9223560" cy="115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12C41077-71D2-006B-807F-DBC04CF4154A}"/>
                    </a:ext>
                  </a:extLst>
                </p14:cNvPr>
                <p14:cNvContentPartPr/>
                <p14:nvPr/>
              </p14:nvContentPartPr>
              <p14:xfrm>
                <a:off x="7587381" y="2869555"/>
                <a:ext cx="3732120" cy="5292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12C41077-71D2-006B-807F-DBC04CF4154A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497741" y="2689555"/>
                  <a:ext cx="3911760" cy="41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6E622114-4DF1-CBAC-8EB9-77E0A9CB0CBA}"/>
                    </a:ext>
                  </a:extLst>
                </p14:cNvPr>
                <p14:cNvContentPartPr/>
                <p14:nvPr/>
              </p14:nvContentPartPr>
              <p14:xfrm>
                <a:off x="2154981" y="3183115"/>
                <a:ext cx="9223560" cy="1299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6E622114-4DF1-CBAC-8EB9-77E0A9CB0CB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064981" y="3003475"/>
                  <a:ext cx="9403200" cy="48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16D38214-4EB2-B257-E11D-6C609D112EEC}"/>
                    </a:ext>
                  </a:extLst>
                </p14:cNvPr>
                <p14:cNvContentPartPr/>
                <p14:nvPr/>
              </p14:nvContentPartPr>
              <p14:xfrm>
                <a:off x="2205741" y="3586315"/>
                <a:ext cx="9054720" cy="2952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16D38214-4EB2-B257-E11D-6C609D112EE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115741" y="3406315"/>
                  <a:ext cx="9234360" cy="38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E0BC164B-4201-E5FA-58C7-7BC04DA085BC}"/>
                    </a:ext>
                  </a:extLst>
                </p14:cNvPr>
                <p14:cNvContentPartPr/>
                <p14:nvPr/>
              </p14:nvContentPartPr>
              <p14:xfrm>
                <a:off x="2452701" y="3891595"/>
                <a:ext cx="4353840" cy="1288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E0BC164B-4201-E5FA-58C7-7BC04DA085B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362701" y="3711595"/>
                  <a:ext cx="4533480" cy="4885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86987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E8A5-79EC-A0F9-4E81-D8942C3B9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6CB95-37D5-7E32-3EE0-42D2E84A4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187356"/>
            <a:ext cx="10388457" cy="51320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b="1" dirty="0"/>
              <a:t>21 </a:t>
            </a:r>
            <a:r>
              <a:rPr lang="zh-TW" altLang="en-US" b="1" dirty="0"/>
              <a:t>得勝的，我要賜他在我寶座上與我同坐，就如我得了勝，在我父的寶座上與他同坐一般。</a:t>
            </a:r>
            <a:endParaRPr lang="en-HK" altLang="zh-TW" b="1" dirty="0"/>
          </a:p>
          <a:p>
            <a:pPr lvl="1"/>
            <a:r>
              <a:rPr lang="en-US" dirty="0"/>
              <a:t>The one who </a:t>
            </a:r>
            <a:r>
              <a:rPr lang="en-US" dirty="0">
                <a:highlight>
                  <a:srgbClr val="FFFF00"/>
                </a:highlight>
              </a:rPr>
              <a:t>conquers</a:t>
            </a:r>
            <a:r>
              <a:rPr lang="en-US" dirty="0"/>
              <a:t> (ESV)</a:t>
            </a:r>
          </a:p>
          <a:p>
            <a:pPr lvl="1"/>
            <a:r>
              <a:rPr lang="en-US" dirty="0"/>
              <a:t>The one who </a:t>
            </a:r>
            <a:r>
              <a:rPr lang="en-US" dirty="0">
                <a:highlight>
                  <a:srgbClr val="FFFF00"/>
                </a:highlight>
              </a:rPr>
              <a:t>overcomes</a:t>
            </a:r>
            <a:r>
              <a:rPr lang="en-US" dirty="0"/>
              <a:t> (NIV)</a:t>
            </a:r>
          </a:p>
          <a:p>
            <a:pPr lvl="1"/>
            <a:r>
              <a:rPr lang="en-US" altLang="zh-TW" dirty="0"/>
              <a:t>27 </a:t>
            </a:r>
            <a:r>
              <a:rPr lang="zh-TW" altLang="en-US" dirty="0"/>
              <a:t>黑夜睡覺，白日起來，這種就發芽漸長，那人卻不曉得如何這樣。</a:t>
            </a:r>
            <a:r>
              <a:rPr lang="en-US" altLang="zh-TW" dirty="0"/>
              <a:t>28 </a:t>
            </a:r>
            <a:r>
              <a:rPr lang="zh-TW" altLang="en-US" dirty="0"/>
              <a:t>地生五榖是出於自然的</a:t>
            </a:r>
            <a:r>
              <a:rPr lang="zh-CN" altLang="en-US" dirty="0"/>
              <a:t>（可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27-28</a:t>
            </a:r>
            <a:r>
              <a:rPr lang="zh-CN" altLang="en-US" dirty="0"/>
              <a:t>上）</a:t>
            </a:r>
            <a:endParaRPr lang="zh-TW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DD7E94-7C81-6F25-A070-7136EF071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E7982C-21B1-996F-A8A3-18CC9C0E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663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E7BB0-B8A6-39EA-4F0F-8ABBCF9A8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91344-A769-F574-ED59-D7463A66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322536"/>
            <a:ext cx="10388457" cy="4996865"/>
          </a:xfrm>
        </p:spPr>
        <p:txBody>
          <a:bodyPr/>
          <a:lstStyle/>
          <a:p>
            <a:pPr marL="0" indent="0">
              <a:buNone/>
            </a:pPr>
            <a:r>
              <a:rPr lang="en-US" altLang="zh-TW" b="1" dirty="0"/>
              <a:t>22 </a:t>
            </a:r>
            <a:r>
              <a:rPr lang="zh-TW" altLang="en-US" b="1" dirty="0"/>
              <a:t>聖靈向眾教會所說的話，凡有耳的，就應當聽！</a:t>
            </a:r>
            <a:r>
              <a:rPr lang="en-US" altLang="zh-TW" b="1" dirty="0"/>
              <a:t>』</a:t>
            </a:r>
            <a:r>
              <a:rPr lang="zh-TW" altLang="en-US" b="1" dirty="0"/>
              <a:t>」</a:t>
            </a:r>
            <a:endParaRPr lang="en-HK" altLang="zh-TW" b="1" dirty="0"/>
          </a:p>
          <a:p>
            <a:pPr lvl="1"/>
            <a:r>
              <a:rPr lang="en-US" dirty="0"/>
              <a:t>He who has an ear, let him hear what the Spirit says to the churches. (ESV)</a:t>
            </a:r>
            <a:endParaRPr lang="en-HK" dirty="0"/>
          </a:p>
          <a:p>
            <a:pPr lvl="1"/>
            <a:r>
              <a:rPr lang="zh-TW" altLang="en-US" dirty="0"/>
              <a:t>有耳朵的，就要聽聖靈向眾教會說的話！</a:t>
            </a:r>
            <a:r>
              <a:rPr lang="en-US" altLang="zh-TW" dirty="0"/>
              <a:t>(</a:t>
            </a:r>
            <a:r>
              <a:rPr lang="zh-TW" altLang="en-US" dirty="0"/>
              <a:t>環球聖經譯本</a:t>
            </a:r>
            <a:r>
              <a:rPr lang="en-US" altLang="zh-TW" dirty="0"/>
              <a:t>)</a:t>
            </a:r>
          </a:p>
          <a:p>
            <a:pPr lvl="1"/>
            <a:r>
              <a:rPr lang="zh-CN" altLang="en-US" dirty="0"/>
              <a:t>守望者，每人都是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B6906-ED1D-EC86-F6F6-FA7F0FCB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44CFD-B095-1B00-E2F9-3DFEB6E4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04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8BEC4-5F70-7A82-B8AC-C1FD8D3A5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FB9F4-614E-78C2-3F98-EACEE6DF4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啟示錄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20-22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3B68F-A476-6BFA-09D3-AC1D0643E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20 </a:t>
            </a:r>
            <a:r>
              <a:rPr lang="zh-TW" altLang="en-US" dirty="0"/>
              <a:t>看哪，我站在門外叩門，若有聽見我聲音就開門的，我要進到他那裏去，我與他，他與我一同坐席。</a:t>
            </a:r>
            <a:r>
              <a:rPr lang="en-US" altLang="zh-TW" dirty="0"/>
              <a:t>21 </a:t>
            </a:r>
            <a:r>
              <a:rPr lang="zh-TW" altLang="en-US" dirty="0"/>
              <a:t>得勝的，我要賜他在我寶座上與我同坐，就如我得了勝，在我父的寶座上與他同坐一般。</a:t>
            </a:r>
            <a:r>
              <a:rPr lang="en-US" altLang="zh-TW" dirty="0"/>
              <a:t>22 </a:t>
            </a:r>
            <a:r>
              <a:rPr lang="zh-TW" altLang="en-US" dirty="0"/>
              <a:t>聖靈向眾教會所說的話，凡有耳的，就應當聽！</a:t>
            </a:r>
            <a:r>
              <a:rPr lang="en-US" altLang="zh-TW" dirty="0"/>
              <a:t>』</a:t>
            </a:r>
            <a:r>
              <a:rPr lang="zh-TW" altLang="en-US" dirty="0"/>
              <a:t>」</a:t>
            </a:r>
            <a:endParaRPr lang="en-H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450C2-7D2E-734D-69C9-576DA8D3F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C5EFE2-ABFB-69A8-4DF9-89E53D420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A224D6-4715-499C-8BD1-57CC6A98055C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2058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D9E75-2382-B035-0C16-29C48F80E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338" y="376912"/>
            <a:ext cx="9920275" cy="945624"/>
          </a:xfrm>
        </p:spPr>
        <p:txBody>
          <a:bodyPr/>
          <a:lstStyle/>
          <a:p>
            <a:r>
              <a:rPr lang="zh-CN" altLang="en-US" dirty="0"/>
              <a:t>怎麼樣的教會？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B63D6-57DC-15A7-33AE-87177A9F0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456841"/>
            <a:ext cx="10388457" cy="4862560"/>
          </a:xfrm>
        </p:spPr>
        <p:txBody>
          <a:bodyPr>
            <a:normAutofit fontScale="92500"/>
          </a:bodyPr>
          <a:lstStyle/>
          <a:p>
            <a:r>
              <a:rPr lang="en-US" altLang="zh-TW" dirty="0"/>
              <a:t>3 </a:t>
            </a:r>
            <a:r>
              <a:rPr lang="zh-TW" altLang="en-US" dirty="0"/>
              <a:t>念這書上預言的和那些聽見又遵守其中所記載的，都是有福的，因為日期近了。</a:t>
            </a:r>
            <a:r>
              <a:rPr lang="zh-CN" altLang="en-US" dirty="0"/>
              <a:t>（啟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endParaRPr lang="en-HK" altLang="zh-CN" dirty="0"/>
          </a:p>
          <a:p>
            <a:r>
              <a:rPr lang="en-US" altLang="zh-TW" dirty="0"/>
              <a:t>24 </a:t>
            </a:r>
            <a:r>
              <a:rPr lang="zh-TW" altLang="en-US" dirty="0"/>
              <a:t>又說：「你們所聽的要留心。你們用甚麼量器量給人，也必用甚麼量器量給你們，並且要多給你們。</a:t>
            </a:r>
            <a:r>
              <a:rPr lang="en-US" altLang="zh-TW" dirty="0"/>
              <a:t>25 </a:t>
            </a:r>
            <a:r>
              <a:rPr lang="zh-TW" altLang="en-US" dirty="0"/>
              <a:t>因為有的，還要給他；沒有的，連他所有的也要奪去。」</a:t>
            </a:r>
            <a:r>
              <a:rPr lang="zh-CN" altLang="en-US" dirty="0"/>
              <a:t>（可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24-25</a:t>
            </a:r>
            <a:r>
              <a:rPr lang="zh-CN" altLang="en-US" dirty="0"/>
              <a:t>）</a:t>
            </a:r>
            <a:endParaRPr lang="en-HK" altLang="zh-CN" dirty="0"/>
          </a:p>
          <a:p>
            <a:r>
              <a:rPr lang="zh-CN" altLang="en-US" b="1" dirty="0"/>
              <a:t>聽到、聽懂、遵守；如同一人（拉</a:t>
            </a:r>
            <a:r>
              <a:rPr lang="en-US" altLang="zh-CN" b="1" dirty="0"/>
              <a:t>3</a:t>
            </a:r>
            <a:r>
              <a:rPr lang="zh-CN" altLang="en-US" b="1" dirty="0"/>
              <a:t>：</a:t>
            </a:r>
            <a:r>
              <a:rPr lang="en-US" altLang="zh-CN" b="1" dirty="0"/>
              <a:t>1; </a:t>
            </a:r>
            <a:r>
              <a:rPr lang="zh-CN" altLang="en-US" b="1" dirty="0"/>
              <a:t>尼</a:t>
            </a:r>
            <a:r>
              <a:rPr lang="en-US" altLang="zh-CN" b="1" dirty="0"/>
              <a:t>8</a:t>
            </a:r>
            <a:r>
              <a:rPr lang="zh-CN" altLang="en-US" b="1" dirty="0"/>
              <a:t>：</a:t>
            </a:r>
            <a:r>
              <a:rPr lang="en-US" altLang="zh-CN" b="1" dirty="0"/>
              <a:t>1</a:t>
            </a:r>
            <a:r>
              <a:rPr lang="zh-CN" altLang="en-US" b="1" dirty="0"/>
              <a:t>），同建有福的教會</a:t>
            </a:r>
            <a:endParaRPr lang="en-HK" altLang="zh-CN" b="1" dirty="0"/>
          </a:p>
          <a:p>
            <a:pPr marL="0" indent="0">
              <a:buNone/>
            </a:pPr>
            <a:endParaRPr lang="en-HK" altLang="zh-TW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FEA28C-790E-B026-0FCB-A8413E2D7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0340" y="6324672"/>
            <a:ext cx="808887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24ADE8-E3AF-507D-37BB-827473B92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773A479-608B-D635-4C9F-6CB1451073E7}"/>
              </a:ext>
            </a:extLst>
          </p:cNvPr>
          <p:cNvGrpSpPr/>
          <p:nvPr/>
        </p:nvGrpSpPr>
        <p:grpSpPr>
          <a:xfrm>
            <a:off x="2306541" y="1768675"/>
            <a:ext cx="6877800" cy="39395"/>
            <a:chOff x="2306541" y="1768675"/>
            <a:chExt cx="6877800" cy="3939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3C424BCC-D794-2129-421D-F794EA773B6C}"/>
                    </a:ext>
                  </a:extLst>
                </p14:cNvPr>
                <p14:cNvContentPartPr/>
                <p14:nvPr/>
              </p14:nvContentPartPr>
              <p14:xfrm>
                <a:off x="2306541" y="1768675"/>
                <a:ext cx="257400" cy="1836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3C424BCC-D794-2129-421D-F794EA773B6C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216541" y="1589035"/>
                  <a:ext cx="437040" cy="37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0921A39E-4B5E-0453-30A2-7325C254ECDC}"/>
                    </a:ext>
                  </a:extLst>
                </p14:cNvPr>
                <p14:cNvContentPartPr/>
                <p14:nvPr/>
              </p14:nvContentPartPr>
              <p14:xfrm>
                <a:off x="6929301" y="1773510"/>
                <a:ext cx="889200" cy="345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0921A39E-4B5E-0453-30A2-7325C254ECDC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839661" y="1593870"/>
                  <a:ext cx="1068840" cy="39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6D61213-9B7B-D5F8-FAE5-0F71224B829A}"/>
                    </a:ext>
                  </a:extLst>
                </p14:cNvPr>
                <p14:cNvContentPartPr/>
                <p14:nvPr/>
              </p14:nvContentPartPr>
              <p14:xfrm>
                <a:off x="8462541" y="1783950"/>
                <a:ext cx="721800" cy="1224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6D61213-9B7B-D5F8-FAE5-0F71224B829A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372901" y="1603950"/>
                  <a:ext cx="901440" cy="371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6D4DF6A-AD28-DC69-AB49-4F4BE79881B1}"/>
              </a:ext>
            </a:extLst>
          </p:cNvPr>
          <p:cNvGrpSpPr/>
          <p:nvPr/>
        </p:nvGrpSpPr>
        <p:grpSpPr>
          <a:xfrm>
            <a:off x="1876107" y="4143935"/>
            <a:ext cx="9289800" cy="603720"/>
            <a:chOff x="1876107" y="4143935"/>
            <a:chExt cx="9289800" cy="603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B940F5A6-664F-1078-6B05-D944BED34059}"/>
                    </a:ext>
                  </a:extLst>
                </p14:cNvPr>
                <p14:cNvContentPartPr/>
                <p14:nvPr/>
              </p14:nvContentPartPr>
              <p14:xfrm>
                <a:off x="4138347" y="4143935"/>
                <a:ext cx="7027560" cy="7452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B940F5A6-664F-1078-6B05-D944BED34059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048347" y="3963935"/>
                  <a:ext cx="7207200" cy="43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B0A600AD-A2B8-2272-6654-D474D94CC18F}"/>
                    </a:ext>
                  </a:extLst>
                </p14:cNvPr>
                <p14:cNvContentPartPr/>
                <p14:nvPr/>
              </p14:nvContentPartPr>
              <p14:xfrm>
                <a:off x="1876107" y="4686455"/>
                <a:ext cx="4628880" cy="6120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B0A600AD-A2B8-2272-6654-D474D94CC18F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786107" y="4506455"/>
                  <a:ext cx="4808520" cy="4208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72894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L_Sermon-KCC" id="{0984EB1E-9CB9-4B31-8184-ECFC40D84B5E}" vid="{E3185AD2-AEFD-416C-8591-190C554DBD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CCL_Sermon-KCC</Template>
  <TotalTime>0</TotalTime>
  <Words>830</Words>
  <Application>Microsoft Office PowerPoint</Application>
  <PresentationFormat>Widescreen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DengXian</vt:lpstr>
      <vt:lpstr>微軟正黑體</vt:lpstr>
      <vt:lpstr>Arial</vt:lpstr>
      <vt:lpstr>Calibri</vt:lpstr>
      <vt:lpstr>Century Gothic</vt:lpstr>
      <vt:lpstr>Courier New</vt:lpstr>
      <vt:lpstr>Wingdings 3</vt:lpstr>
      <vt:lpstr>1_Wisp</vt:lpstr>
      <vt:lpstr>啟示錄3：20-22</vt:lpstr>
      <vt:lpstr>背景</vt:lpstr>
      <vt:lpstr>啟示錄3：20-22</vt:lpstr>
      <vt:lpstr>PowerPoint Presentation</vt:lpstr>
      <vt:lpstr>PowerPoint Presentation</vt:lpstr>
      <vt:lpstr>PowerPoint Presentation</vt:lpstr>
      <vt:lpstr>啟示錄3：20-22</vt:lpstr>
      <vt:lpstr>怎麼樣的教會？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2026-03-14T00:48:55Z</dcterms:created>
  <dcterms:modified xsi:type="dcterms:W3CDTF">2026-03-14T00:49:04Z</dcterms:modified>
</cp:coreProperties>
</file>