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034"/>
    <p:restoredTop sz="94668"/>
  </p:normalViewPr>
  <p:slideViewPr>
    <p:cSldViewPr snapToGrid="0">
      <p:cViewPr varScale="1">
        <p:scale>
          <a:sx n="51" d="100"/>
          <a:sy n="51" d="100"/>
        </p:scale>
        <p:origin x="208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C64167-4954-BE42-EF90-3E3DA66DC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8A5956C-A2B6-2591-54FC-809BBACBB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E629070-4874-33E4-A5CF-74A5B0D3F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302C-8437-4945-819D-B832D155DDE8}" type="datetimeFigureOut">
              <a:rPr kumimoji="1" lang="zh-HK" altLang="en-US" smtClean="0"/>
              <a:t>18/02/26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459CF1-9D5F-DF86-2F46-D4F703802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F8F0A0F-FF18-9BDA-29C8-DE3EF2F0B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4D92-F6EB-A244-B54C-CDB6137ECC93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808418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DBE8E9-5403-3362-EAB9-8A3C640D7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D912AF7-9FEF-9B12-6D94-688DB4C6B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F400EB8-79F1-FF38-60DD-654948559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302C-8437-4945-819D-B832D155DDE8}" type="datetimeFigureOut">
              <a:rPr kumimoji="1" lang="zh-HK" altLang="en-US" smtClean="0"/>
              <a:t>18/02/26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9F8E30D-1C5A-B095-0BB2-B7A2BBE31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4C381C3-B8C7-E513-98D8-46E199BC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4D92-F6EB-A244-B54C-CDB6137ECC93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5907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3C57B0C-BFD8-94CA-AB5E-E22FDA9318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5E5927A-21C7-A3A9-F19D-2632CCB93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00BC6E-E038-9F56-6150-07A73519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302C-8437-4945-819D-B832D155DDE8}" type="datetimeFigureOut">
              <a:rPr kumimoji="1" lang="zh-HK" altLang="en-US" smtClean="0"/>
              <a:t>18/02/26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89AFE3-403D-01B6-0032-2C1FFEC7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9A87E73-B726-1499-F7C5-ED3C924C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4D92-F6EB-A244-B54C-CDB6137ECC93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241066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7F01E6-E8A5-D79C-F6EE-58AD00822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159C3F3-922A-9698-97AD-FE6C9A27B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0BE368F-7914-58FE-7149-B8F17B642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302C-8437-4945-819D-B832D155DDE8}" type="datetimeFigureOut">
              <a:rPr kumimoji="1" lang="zh-HK" altLang="en-US" smtClean="0"/>
              <a:t>18/02/26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20F2B93-3559-C59D-D14C-52FE21ABC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A65472-05C0-7D95-A1DE-146206A61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4D92-F6EB-A244-B54C-CDB6137ECC93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697067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E67AA1C-3C64-0E0D-3318-ECE92D53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6F52B59-B01D-EBDF-731A-DA99D3EBD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89E827D-7159-ABEA-61CA-3294AED26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302C-8437-4945-819D-B832D155DDE8}" type="datetimeFigureOut">
              <a:rPr kumimoji="1" lang="zh-HK" altLang="en-US" smtClean="0"/>
              <a:t>18/02/26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F1E1192-8DAF-F09B-B91D-F1168F4D5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951D21-82D4-CBDF-72C0-297EF3C39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4D92-F6EB-A244-B54C-CDB6137ECC93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567597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F4F22C-84AD-4D10-9795-4D36B908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BABF40-34F0-1A33-E119-07D173AC93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FAD0AC0-D233-375F-F154-069258052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FACFAED-EFF8-23D0-E057-CF0F79A2A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302C-8437-4945-819D-B832D155DDE8}" type="datetimeFigureOut">
              <a:rPr kumimoji="1" lang="zh-HK" altLang="en-US" smtClean="0"/>
              <a:t>18/02/26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BFCAB8E-D240-1D80-C00E-693E26488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EC2C05C-9318-E883-F207-5A964DA12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4D92-F6EB-A244-B54C-CDB6137ECC93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236883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B80CFD-8C56-1789-6D6D-833A11DBB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420A0FE-F938-C142-6A91-4C26FC66D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29FDD70-73F7-5F55-1D1E-8C73B1E240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C07AF36D-C952-D183-F2BC-3AB74FF2C7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11ED5DC-0852-2A26-BC18-716287D2EE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58D1F2BC-E4FC-F09E-3B56-99166B4E8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302C-8437-4945-819D-B832D155DDE8}" type="datetimeFigureOut">
              <a:rPr kumimoji="1" lang="zh-HK" altLang="en-US" smtClean="0"/>
              <a:t>18/02/26</a:t>
            </a:fld>
            <a:endParaRPr kumimoji="1"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A18DD2D-48E8-71D7-DE8D-0872FEF8C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D179D86-02DD-0CC4-95C7-1B004BA6C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4D92-F6EB-A244-B54C-CDB6137ECC93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939566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D3E6645-64D2-A0F3-99D7-69D20B4B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7D74C4D-0716-D307-CA0A-A6BCB177A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302C-8437-4945-819D-B832D155DDE8}" type="datetimeFigureOut">
              <a:rPr kumimoji="1" lang="zh-HK" altLang="en-US" smtClean="0"/>
              <a:t>18/02/26</a:t>
            </a:fld>
            <a:endParaRPr kumimoji="1"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55E2B9C-4621-F2F6-FCBB-B3D04458D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0C52D70-CF74-4F77-C02B-B84D9EEAB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4D92-F6EB-A244-B54C-CDB6137ECC93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4829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59705650-AD77-EC07-AAA4-F15459EB1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302C-8437-4945-819D-B832D155DDE8}" type="datetimeFigureOut">
              <a:rPr kumimoji="1" lang="zh-HK" altLang="en-US" smtClean="0"/>
              <a:t>18/02/26</a:t>
            </a:fld>
            <a:endParaRPr kumimoji="1"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4560BE7-18DF-DD12-9501-F643D5C5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1E70E558-2ED2-D7EF-B726-E8542D7C7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4D92-F6EB-A244-B54C-CDB6137ECC93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151319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155EEA-2058-88A7-20D1-19F0EDA4E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B91DA2-7F29-9A68-42DB-5EDD68131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4504770-B3D3-4BBF-EC7D-60F4D77FF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57672A2-08F8-6B78-FB94-C3066551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302C-8437-4945-819D-B832D155DDE8}" type="datetimeFigureOut">
              <a:rPr kumimoji="1" lang="zh-HK" altLang="en-US" smtClean="0"/>
              <a:t>18/02/26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4CA0E5E-E793-4A16-483B-AEE7E74E6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0716ADC-4B0C-D8F3-A93F-7B6B43476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4D92-F6EB-A244-B54C-CDB6137ECC93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623399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05AA5C-C71D-D355-4B47-79D025933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B542F2A3-8A6E-9A67-C456-56AA98908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4CC4AED-191A-E973-2C2B-090FDAE2EE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58817EC-5411-639E-1529-8007D3E61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C302C-8437-4945-819D-B832D155DDE8}" type="datetimeFigureOut">
              <a:rPr kumimoji="1" lang="zh-HK" altLang="en-US" smtClean="0"/>
              <a:t>18/02/26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B2DF5CF-3917-C690-7671-1840ED1D2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8DF1412-18B9-CE8A-6074-8618835B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64D92-F6EB-A244-B54C-CDB6137ECC93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846511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79EEA5B4-C735-FE03-6C4C-C7285B53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9C667CD-0958-41BD-5B52-E9172A183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FDC64C3-552D-3687-692B-BB9CF8E50A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C302C-8437-4945-819D-B832D155DDE8}" type="datetimeFigureOut">
              <a:rPr kumimoji="1" lang="zh-HK" altLang="en-US" smtClean="0"/>
              <a:t>18/02/26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B077427-888B-89B2-BF83-34F8F9457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E4A3AC3-2E0B-D40A-AA07-6678976DCC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64D92-F6EB-A244-B54C-CDB6137ECC93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037051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93378F57-2C75-CD8D-F47A-AEB6DA8A2D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6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相框, 螢幕擷取畫面, 藝術 的圖片&#10;&#10;自動產生的描述">
            <a:extLst>
              <a:ext uri="{FF2B5EF4-FFF2-40B4-BE49-F238E27FC236}">
                <a16:creationId xmlns:a16="http://schemas.microsoft.com/office/drawing/2014/main" id="{89E4DD50-212D-FCB0-9C40-5689A56DE1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25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相框, 文字, 藝術 的圖片&#10;&#10;自動產生的描述">
            <a:extLst>
              <a:ext uri="{FF2B5EF4-FFF2-40B4-BE49-F238E27FC236}">
                <a16:creationId xmlns:a16="http://schemas.microsoft.com/office/drawing/2014/main" id="{C3B2C596-D501-ABF5-3C2A-4A4BCEC996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17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圓形 的圖片&#10;&#10;自動產生的描述">
            <a:extLst>
              <a:ext uri="{FF2B5EF4-FFF2-40B4-BE49-F238E27FC236}">
                <a16:creationId xmlns:a16="http://schemas.microsoft.com/office/drawing/2014/main" id="{08E9B603-727D-2EE8-D60A-DE7C69CCF8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341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地圖 的圖片&#10;&#10;自動產生的描述">
            <a:extLst>
              <a:ext uri="{FF2B5EF4-FFF2-40B4-BE49-F238E27FC236}">
                <a16:creationId xmlns:a16="http://schemas.microsoft.com/office/drawing/2014/main" id="{344AD74D-10EB-33F2-1272-37941DDFF8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12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螢幕擷取畫面, 文字, 卡通, 房子 的圖片&#10;&#10;自動產生的描述">
            <a:extLst>
              <a:ext uri="{FF2B5EF4-FFF2-40B4-BE49-F238E27FC236}">
                <a16:creationId xmlns:a16="http://schemas.microsoft.com/office/drawing/2014/main" id="{E5C479ED-086E-7030-C8C1-5EC8B1F0F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17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藝術, 螢幕擷取畫面, 相框 的圖片&#10;&#10;自動產生的描述">
            <a:extLst>
              <a:ext uri="{FF2B5EF4-FFF2-40B4-BE49-F238E27FC236}">
                <a16:creationId xmlns:a16="http://schemas.microsoft.com/office/drawing/2014/main" id="{C5E3456D-8144-547D-E55E-76926588A2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27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螢幕擷取畫面, 房子, 卡通 的圖片&#10;&#10;自動產生的描述">
            <a:extLst>
              <a:ext uri="{FF2B5EF4-FFF2-40B4-BE49-F238E27FC236}">
                <a16:creationId xmlns:a16="http://schemas.microsoft.com/office/drawing/2014/main" id="{E26E6D2B-A89D-9562-E393-10C8103000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053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卡通, 房子 的圖片&#10;&#10;自動產生的描述">
            <a:extLst>
              <a:ext uri="{FF2B5EF4-FFF2-40B4-BE49-F238E27FC236}">
                <a16:creationId xmlns:a16="http://schemas.microsoft.com/office/drawing/2014/main" id="{EA640688-848B-CF4C-E2D0-7EA7AB26C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97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人員, 服裝, 人的臉孔 的圖片&#10;&#10;自動產生的描述">
            <a:extLst>
              <a:ext uri="{FF2B5EF4-FFF2-40B4-BE49-F238E27FC236}">
                <a16:creationId xmlns:a16="http://schemas.microsoft.com/office/drawing/2014/main" id="{96BB0AC7-D596-6786-C5EA-1C21CA5E02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18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3672754A-FBCC-3030-0E3D-0CE0C0AB61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61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字型, 筆跡, 墨水 的圖片&#10;&#10;自動產生的描述">
            <a:extLst>
              <a:ext uri="{FF2B5EF4-FFF2-40B4-BE49-F238E27FC236}">
                <a16:creationId xmlns:a16="http://schemas.microsoft.com/office/drawing/2014/main" id="{7EE9A5A4-F7F3-D729-2096-AB6E17F8A3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075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藝術, 人員, 簽名、標誌 的圖片&#10;&#10;自動產生的描述">
            <a:extLst>
              <a:ext uri="{FF2B5EF4-FFF2-40B4-BE49-F238E27FC236}">
                <a16:creationId xmlns:a16="http://schemas.microsoft.com/office/drawing/2014/main" id="{A232E354-23A2-6265-E603-12E380A480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01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簽名、標誌, 戶外, 拱 的圖片&#10;&#10;自動產生的描述">
            <a:extLst>
              <a:ext uri="{FF2B5EF4-FFF2-40B4-BE49-F238E27FC236}">
                <a16:creationId xmlns:a16="http://schemas.microsoft.com/office/drawing/2014/main" id="{56818C93-9460-6EE5-55CF-A480524DC9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82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筆跡, 字型, 文件 的圖片&#10;&#10;自動產生的描述">
            <a:extLst>
              <a:ext uri="{FF2B5EF4-FFF2-40B4-BE49-F238E27FC236}">
                <a16:creationId xmlns:a16="http://schemas.microsoft.com/office/drawing/2014/main" id="{161BD607-4C14-5DB6-D9E8-D442AF80F9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28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筆跡, 字型, 文件 的圖片&#10;&#10;自動產生的描述">
            <a:extLst>
              <a:ext uri="{FF2B5EF4-FFF2-40B4-BE49-F238E27FC236}">
                <a16:creationId xmlns:a16="http://schemas.microsoft.com/office/drawing/2014/main" id="{D31E9DC2-D997-FA40-440E-78E8F63CED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1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字型, 筆跡, 書法 的圖片&#10;&#10;自動產生的描述">
            <a:extLst>
              <a:ext uri="{FF2B5EF4-FFF2-40B4-BE49-F238E27FC236}">
                <a16:creationId xmlns:a16="http://schemas.microsoft.com/office/drawing/2014/main" id="{8E59424C-7C20-3D63-6B2D-1C6EBB4976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74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字型, 筆跡, 墨水 的圖片&#10;&#10;自動產生的描述">
            <a:extLst>
              <a:ext uri="{FF2B5EF4-FFF2-40B4-BE49-F238E27FC236}">
                <a16:creationId xmlns:a16="http://schemas.microsoft.com/office/drawing/2014/main" id="{3C7B4AE2-48D3-6227-0CC9-641BC76F2A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713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圓形 的圖片&#10;&#10;自動產生的描述">
            <a:extLst>
              <a:ext uri="{FF2B5EF4-FFF2-40B4-BE49-F238E27FC236}">
                <a16:creationId xmlns:a16="http://schemas.microsoft.com/office/drawing/2014/main" id="{90708FC6-9849-BF20-58C8-C294AE6E57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65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圖片 2" descr="一張含有 文字, 地圖 的圖片&#10;&#10;自動產生的描述">
            <a:extLst>
              <a:ext uri="{FF2B5EF4-FFF2-40B4-BE49-F238E27FC236}">
                <a16:creationId xmlns:a16="http://schemas.microsoft.com/office/drawing/2014/main" id="{9F138CC9-268D-49D5-F935-34374C63A8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13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相框, 藝術 的圖片&#10;&#10;自動產生的描述">
            <a:extLst>
              <a:ext uri="{FF2B5EF4-FFF2-40B4-BE49-F238E27FC236}">
                <a16:creationId xmlns:a16="http://schemas.microsoft.com/office/drawing/2014/main" id="{66B75C85-17B8-E503-6A1C-75C6BB8C9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44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寬螢幕</PresentationFormat>
  <Paragraphs>0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3844</dc:creator>
  <cp:lastModifiedBy>3844</cp:lastModifiedBy>
  <cp:revision>1</cp:revision>
  <dcterms:created xsi:type="dcterms:W3CDTF">2026-02-18T14:54:21Z</dcterms:created>
  <dcterms:modified xsi:type="dcterms:W3CDTF">2026-02-18T14:57:52Z</dcterms:modified>
</cp:coreProperties>
</file>