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5" r:id="rId1"/>
  </p:sldMasterIdLst>
  <p:notesMasterIdLst>
    <p:notesMasterId r:id="rId9"/>
  </p:notesMasterIdLst>
  <p:sldIdLst>
    <p:sldId id="261" r:id="rId2"/>
    <p:sldId id="299" r:id="rId3"/>
    <p:sldId id="298" r:id="rId4"/>
    <p:sldId id="302" r:id="rId5"/>
    <p:sldId id="300" r:id="rId6"/>
    <p:sldId id="301" r:id="rId7"/>
    <p:sldId id="303" r:id="rId8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B8E818F-83B4-42DF-910A-CF69AF1080A5}">
          <p14:sldIdLst>
            <p14:sldId id="261"/>
            <p14:sldId id="299"/>
            <p14:sldId id="298"/>
            <p14:sldId id="302"/>
            <p14:sldId id="300"/>
            <p14:sldId id="301"/>
            <p14:sldId id="303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B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61017" autoAdjust="0"/>
  </p:normalViewPr>
  <p:slideViewPr>
    <p:cSldViewPr snapToGrid="0">
      <p:cViewPr>
        <p:scale>
          <a:sx n="63" d="100"/>
          <a:sy n="63" d="100"/>
        </p:scale>
        <p:origin x="-2430" y="-22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90"/>
    </p:cViewPr>
  </p:outlineViewPr>
  <p:notesTextViewPr>
    <p:cViewPr>
      <p:scale>
        <a:sx n="200" d="100"/>
        <a:sy n="200" d="100"/>
      </p:scale>
      <p:origin x="0" y="0"/>
    </p:cViewPr>
  </p:notesTextViewPr>
  <p:notesViewPr>
    <p:cSldViewPr snapToGrid="0">
      <p:cViewPr>
        <p:scale>
          <a:sx n="87" d="100"/>
          <a:sy n="87" d="100"/>
        </p:scale>
        <p:origin x="2544" y="5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3:14.72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2 110 6033,'3'-2'6048,"-1"4"-6032,4 6 212,-9-12-169,-6-10 10,9 14-68,0 0-1,0 0 1,0 0 0,0 0-1,0 0 1,0 0-1,0 0 1,0 0-1,0 0 1,0 0 0,0 0-1,0 0 1,0 0-1,0 0 1,0 0 0,0 0-1,0 0 1,0 0-1,0 0 1,0 0-1,0 0 1,0 0 0,0 0-1,1 0 1,-1 0-1,0 0 1,0 0-1,0 0 1,0 0 0,0 0-1,0 0 1,0 0-1,0 0 1,0 0 0,0-1-1,6 9 9,-8-9-6,-2-1 7,7 6 2,2 1-3,-6-6 11,-2-4 28,9 8 23,-5-2-68,2 0-4,-3-2 0,0 1 0,1-1 0,-1 1 0,0-1 1,1 1-1,-1-1 0,0 1 0,1-1 0,-1 1 0,0 0 1,1-1-1,-1 1 0,1 0 0,-1-1 0,1 1 0,-1 0 1,2-1-1,10-3-7,-11 4 8,0 0 0,-1 0 0,1 0 0,0 0 0,0-1 0,-1 1 0,1 0 0,0-1 0,0 1 0,-1 0 0,1-1 0,0 1 0,-1-1 0,1 1 0,0-1 0,-1 1 0,1-1 0,-1 0 0,1 1 0,-1-1 0,1 1 0,-1-1 0,0 0 0,1 0 0,-1 1 0,0-1 0,0 0 0,1 0 0,-1 1 0,0-1 0,0 0 0,0 0 0,0 0 0,0-1 0,0 1 0,0-1 0,0 0 0,1 1 0,-1-1 0,0 1 0,1-1 0,-1 1 0,1 0 0,-1-1 0,1 1 0,0-1 0,1-1 0,-1 2 0,1 0 0,-1 1 0,0-1 0,1 0 0,-1 0 0,1 1 0,0-1 0,-1 1 0,1-1 0,-1 1 0,1 0 0,2 0 0,64-2-30,4-1 20,-60 3 11,0-1 1,12-2 0,18-1 1,34 0-3,61 11 6,3-1-4,-103-3-1,-20-1 6,24-1-1,-29-1-4,119-8 7,-10 0-2,11-1-6,-78 5 3,73 2 0,-84-1 3,-34 2 2,0 0-1,17 0 0,-25 1-7,1 0 0,-1 0 0,0 0 0,0 0 0,1-1 0,-1 1 0,0 0 0,0-1-1,1 1 1,-1-1 0,0 1 0,0-1 0,0 0 0,0 1 0,0-1 0,2-2 0,-2 3-1,-1-1 1,1 0-1,0 1 1,0-1-1,-1 1 1,1-1-1,0 0 1,0 1-1,0 0 1,0-1-1,0 1 1,0 0-1,-1-1 1,1 1-1,0 0 1,0 0-1,0 0 1,0 0-1,0 0 1,0 0-1,0 0 1,0 0-1,0 0 1,0 0-1,0 1 1,0-1-1,0 0 1,0 1-1,1 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3:19.377"/>
    </inkml:context>
    <inkml:brush xml:id="br0">
      <inkml:brushProperty name="width" value="0.5" units="cm"/>
      <inkml:brushProperty name="height" value="1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1 193 7586,'13'5'3704,"25"6"-3646,-38-11-58,1 0 1,-1 0 0,1 0-1,-1 1 1,1-1 0,-1 0-1,1 0 1,-1 0 0,1 0-1,-1 0 1,1 0 0,-1 0-1,1 0 1,-1 0 0,1 0 0,-1 0-1,0 0 1,1 0 0,-1 0-1,1 0 1,-1-1 0,1 1-1,-1 0 1,1 0 0,-1-1-1,1 1 1,-1 0 0,0 0-1,1-1 1,-1 1 0,0 0-1,1-1 1,-1 1 0,0-1-1,1 1 1,-1 0 0,0-1-1,5-6 37,-3 7-26,-1 0-1,0-1 0,1 1 1,-1 0-1,0 0 0,0 0 1,1 0-1,-1 1 0,0-1 1,1 0-1,-1 0 0,0 1 1,0-1-1,0 1 0,1-1 1,-1 1-1,2 1 0,7 2 64,-1-3-57,1 0-1,-1-1 0,1 0 0,-1-1 0,15-2 0,13-1-6,-29 4-10,1 0 1,-1 1-1,0 0 0,12 4 0,-8-2 3,-1-1 0,13 1 0,48-2 21,85-10 1,-92 3-9,121 5 0,-105 11-10,42 3 4,-25-12 22,166-18 0,-58-5-1,-193 22-29,-3 0-1,0 0 0,1-1 0,-1 0-1,0-1 1,1 0 0,-1 0 0,10-5 0,-13 4 0,1 0-1,-1 1 1,1-1-1,0 1 1,0 1 0,0 0-1,0 0 1,1 0-1,-1 1 1,0 1 0,0-1-1,12 3 1,13 4 1,0-2-1,0-1 1,46-1 0,-45-2-2,1 2-1,-1 0 1,41 11 0,11 1 2,-57-10 2,-12-2-2,26 2 0,74-5 4,-84-1-5,68 0 3,156 20 0,-229-16-4,0 0 0,0-2 0,33-3 0,115 1 5,-65 3-2,139-5-3,-130 6 3,-67 0-1,71-5 1,559-39-13,-626 39 7,55 0 0,365 12 4,-326-16 6,80 12-7,-162-6-4,110-14 1,-162 13 4,-1 0 0,1 1 0,0 1 1,18 3-1,5 1 0,10 0-1,52 4 0,256 14 0,-317-23 3,59-7 0,-38 1-1,363-20-2,-295 22-1,39-3 3,394-27 5,-486 34-7,68-3 0,190-2 0,-297 4 2,-1-1 0,50-10 1,-42 6-2,6 1-1,54 2 0,-21 2 0,17-1-1,32-1 3,66-3 4,-175 6-5,11-1-1,0-3 0,37-7 0,5-2 0,136 0 3,1 16 1,-168-2-3,-30-2-1,23-3 0,-25 2 0,1 1 0,17 0 0,133 15 0,-83-6 0,101-2 0,-132-9 0,72 1 0,18 5 0,193-3 9,-131 6 0,-15 1-3,-103-10-7,314 1 3,-138-5 14,-108 1-9,-89 4-7,91 1 0,-109 4 0,114 1 0,73 5-1,-130-3 3,148 7 5,-13-13-7,-157 3 0,320-7 0,-237 1 0,-107 3 0,233 9 0,-101 5 4,-19 0 0,-57-12-4,285 16 0,2 5 0,-273-19 0,69-5 1,-53 0 8,-60 3-5,210-7 4,-116 14-3,-107-3 1,72-4-1,-118-3-4,314-3 0,-138 7 7,64 1 10,-8 1 13,-136-9 58,92 1-18,50 1-2,-90-1-21,-51-4-33,-63 2-11,67-7 4,175 13 39,-263 0 14,0-1 1,62-8 0,22-1 75,-9 2-77,-52-1-38,151-11 14,-99 20-22,75-3 5,-19 5-12,-3-1-6,1-6 6,-124 3 10,74-9 0,-83 7 23,53 3 0,-16 1 12,82-11 31,-90 5-63,43 4-5,-76 3-11,1-2 0,55-7 0,-62 3-4,-7 1 0,34-3 0,53 0 4,55 0 7,-132 6-10,266 13 6,-281-12-7,0 0 0,0 0 0,0-1 1,17-3-1,31-4 3,1 3-1,72 3 1,-19 1-2,-73 0 3,2-1-2,46-6 0,194-18 102,-181 19-80,25 7 37,5-1 20,21-3 12,-88 9 56,-40-2-91,41-1 0,-21-2-46,-26 0-7,1 0-1,17-3 1,-8-2 10,42-11 0,-55 11 33,29-2-1,-14 3 28,-12 1-26,29 2 0,9 0-17,-45-2-14,-10 1-13,0 1-1,-1 0 1,1 0-1,0-1 1,-1 1-1,1 0 1,0 0-1,-1 0 1,1 0-1,0 0 1,-1 0-1,1 0 1,0 0-1,-1 0 1,1 0-1,0 0 1,-1 1 0,1-1-1,0 0 1,-1 0-1,1 1 1,-1-1-1,1 0 1,0 1-1,-1-1 1,1 1-1,-1-1 1,1 0-1,-1 1 1,1-1-1,-1 1 1,0 0-1,1-1 1,0 2-1,4 3 81,-8-11-5,-9-10-63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3:59.929"/>
    </inkml:context>
    <inkml:brush xml:id="br0">
      <inkml:brushProperty name="width" value="0.5" units="cm"/>
      <inkml:brushProperty name="height" value="1" units="cm"/>
      <inkml:brushProperty name="color" value="#00F900"/>
      <inkml:brushProperty name="tip" value="rectangle"/>
      <inkml:brushProperty name="rasterOp" value="maskPen"/>
    </inkml:brush>
  </inkml:definitions>
  <inkml:trace contextRef="#ctx0" brushRef="#br0">3 7 5473,'2'-5'5360,"3"14"-5310,-10-16 104,6 9-30,3 8 43,-5-10-102,-4-6-16,2 0-17,4 5 5,1-1 38,-2 2-74,0 0 0,0 0 0,0 0-1,0 0 1,0 0 0,0 0 0,0 0-1,0 0 1,0 0 0,0 0 0,0 0-1,0 0 1,0 0 0,0 0 0,0 0-1,0-1 1,0 1 0,0 0 0,0 0-1,0 0 1,0 0 0,0 0-1,0 0 1,1 0 0,-1 0 0,0 0-1,0 0 1,0 0 0,0 0 0,0 0-1,0 0 1,0 0 0,0 0 0,0 0-1,0 0 1,0 0 0,0 0 0,0 0-1,0 0 1,0 0 0,0 0-1,0 0 1,0 0 0,1 0 0,-1 1-1,0-1 1,0 0 0,0 0 0,0 0-1,0 0 1,0 0 0,0 0 0,0 0-1,0 0 1,0 0 0,0 0 0,0 0-1,0 0 1,0 0 0,0 0 0,0 0-1,0 0 1,0 0 0,0 0-1,0 0 1,0 0 0,0 1 0,3 5 35,0 2 12,-3-8-51,0 0 0,0 0 0,0-1-1,0 1 1,0 0 0,-1 0 0,1 0-1,0-1 1,0 1 0,0 0 0,0 0 0,0-1-1,0 1 1,0 0 0,0 0 0,0 0-1,0-1 1,0 1 0,1 0 0,-1 0 0,0-1-1,0 1 1,0 0 0,0 0 0,0 0-1,0 0 1,0-1 0,1 1 0,-1 0 0,0 0-1,0 0 1,0 0 0,0-1 0,1 1-1,-1 0 1,0 0 0,0 0 0,0 0 0,1 0-1,-1 0 1,0 0 0,0-1 0,0 1-1,1 0 1,-1 0 0,0 0 0,0 0 0,1 0-1,-1 0 1,0 0 0,0 0 0,1 0-1,1 2 7,0-1-1,0 0 0,0 0 0,1-1 0,-1 1 0,0 0 0,1-1 0,4 1 1,15 4 37,-20-4-37,1 0 0,-1 0 0,0 0-1,0-1 1,1 1 0,-1-1 0,1 1-1,-1-1 1,0 0 0,1 0-1,-1 0 1,1 0 0,-1 0 0,0-1-1,1 1 1,-1-1 0,1 1 0,-1-1-1,0 0 1,0 0 0,0 0-1,3-2 1,-1 2-4,-1 0 0,1 1 0,0 0 0,-1-1 0,1 1 0,-1 0 0,1 1 0,0-1 0,-1 1 0,1 0-1,-1-1 1,4 3 0,11 0 0,118 23 1,-126-25 0,0-1 0,1 0-1,16-2 1,-19 1-1,-1 1 1,1-1-1,-1 1 0,1 0 0,-1 1 1,1 0-1,-1 0 0,9 3 0,2 1 10,1-1 0,29 4-1,6 0-2,-18-2-4,-1-3 0,1 0-1,44-4 1,36 3 6,-28 1 0,-63-3-8,-7-1 3,1 2-1,-1 0 0,29 5 1,23 7 5,-7-5 0,-41-4-6,0-1 1,0-2-1,33 0 1,29 1 3,78 17-6,-103-13 0,29 3 0,-69-8 2,22 4 0,3 1 2,-1 2-1,-31-5-1,23 3 1,7-3-3,77-4 0,-78-4-1,93-7 8,-101 11-6,1 2-1,34 4 1,-37-1-1,-14-1 0,0 0 0,0-2 0,1 0 0,33-3 0,-39 1 1,0 0 0,24 1 0,14 1 4,25-10 0,32-1 6,0-1 1,-11 0-2,-56 8-7,0-1 0,61-16 1,-87 17-4,-1 1 0,1 0 0,25 1 0,-24 1 0,1-1 0,-1 0 0,17-4 0,40-7 0,-13 4 0,-32 4 0,49 0 0,-28 3 0,3 0 0,-31 1 0,1 0 0,21-4 0,-17 1 0,-1 2 0,29 2 0,-51-1 0,9 0 2,0-1 0,22-4 0,-21 3-1,1 0 0,14 0 0,-2 3 11,-12-1 2,1 0 0,0 0 1,19-4-1,-5-3 12,36-6 22,-44 11-36,25 2 0,15-2 12,-39-1-13,-10 2-1,0-1-1,0 2 0,0-1 0,15 3 0,-8 0 5,-10 0-10,0-1 0,0 0 1,0-1-1,0 0 1,14-1-1,3 1 6,-13 1-4,18-1 41,-16-6 33,-13 6-74,0 0 0,0-1 0,0 1 0,0 0 0,0 0 0,-1 0 1,1 0-1,0 0 0,0 1 0,0-1 0,0 0 0,0 0 0,0 1 1,0-1-1,0 0 0,0 1 0,-1-1 0,1 1 0,0-1 0,0 1 0,0 0 1,-1-1-1,1 1 0,0 0 0,0-9 352,0 18-163,1-5 50,-4-10-390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4:40.221"/>
    </inkml:context>
    <inkml:brush xml:id="br0">
      <inkml:brushProperty name="width" value="0.5" units="cm"/>
      <inkml:brushProperty name="height" value="1" units="cm"/>
      <inkml:brushProperty name="color" value="#00F900"/>
      <inkml:brushProperty name="tip" value="rectangle"/>
      <inkml:brushProperty name="rasterOp" value="maskPen"/>
    </inkml:brush>
  </inkml:definitions>
  <inkml:trace contextRef="#ctx0" brushRef="#br0">10 151 7330,'8'2'5680,"-13"-7"-5433,5 5-245,0 0 0,0 0 1,0 0-1,0 0 0,0 0 0,0 0 0,0 0 1,0 0-1,1 0 0,-1 0 0,0 0 1,0 0-1,0 0 0,0 0 0,0 0 1,0 0-1,0 0 0,0 0 0,0 0 0,0 0 1,0 0-1,0 0 0,0 0 0,0-1 1,0 1-1,0 0 0,0 0 0,0 0 0,0 0 1,0 0-1,0 0 0,0 0 0,0 0 1,0 0-1,0 0 0,0 0 0,0 0 0,0 0 1,0 0-1,0 0 0,0 0 0,0 0 1,0 0-1,0-1 0,0 1 0,0 0 1,0 0-2,0 0 0,1 0 0,-1 1 1,0-1-1,0 0 0,1 0 1,-1 0-1,0 0 0,1 0 1,-1 0-1,0 1 0,0-1 1,1 0-1,-1 0 0,0 0 1,0 1-1,0-1 0,1 0 0,-1 0 1,0 1-1,0-1 0,0 0 1,0 1-1,1-1 0,-1 0 1,0 1-1,0-1 1,-1 0 0,1 0 0,0 0 0,0 0 0,0 0 0,0 0 0,-1 0 0,1 0 0,0 0 0,0 0 0,-1 0 0,1 0 0,0 0 0,0 0 0,0 0 0,-1 0 1,1 0-1,0 0 0,0 0 0,0 0 0,-1 0 0,1 0 0,0 0 0,0 0 0,0 0 0,0-1 0,-1 1 0,1 0 0,0 0 0,0 0 0,0 0 0,0 0 0,0-1 0,0 1 0,-1 0 0,1 0 0,0 0 0,0-1 0,-4-3 46,-4-4 90,9 7-91,6 5-42,-3-2-4,-4-1-1,0-1 1,1 0-1,-1 1 0,0-1 1,0 0-1,0 0 0,1 0 1,-1 1-1,0-1 0,0 0 1,1 0-1,-1 0 0,0 0 1,1 1-1,-1-1 1,0 0-1,0 0 0,1 0 1,-1 0-1,0 0 0,1 0 1,-1 0-1,0 0 0,1 0 1,-1 0-1,0 0 0,1 0 1,-1 0-1,0 0 1,1 0-1,-1 0 0,0 0 1,0 0-1,1-1 0,-1 1 1,0 0-1,0 0 0,1 0 1,-1 0-1,0-1 1,0 1-1,1 0 0,-1 0 1,0-1-1,3-3 8,-3 3-9,1 1 1,-1-1-1,1 0 1,-1 0 0,0 0-1,1 0 1,-1 1-1,0-1 1,0 0 0,0 0-1,1 0 1,-1 0-1,0 0 1,0 0 0,-1-1-1,1 1 1,0 0 1,0 1-1,0-1 0,0 0 0,-1 0 0,1 1 0,0-1 0,0 0 0,0 0 1,1 1-1,-1-1 0,0 0 0,0 0 0,0 1 0,0-1 0,1 0 0,-1 1 1,0-1-1,1 0 0,-1 1 0,0-1 0,1 0 0,-1 1 0,1-1 0,-1 1 1,1-1-1,-1 1 0,1-1 0,0 1 0,-1-1 0,1 1 0,0 0 0,-1-1 1,1 1-1,0 0 0,-1 0 0,1-1 0,0 1 0,-1 0 0,1 0 0,0 0 1,0 0-1,-1 0 0,1 0 0,0 0 0,0 0 0,-1 0 0,1 0 0,0 0 1,0 1-1,-1-1 0,2 0 0,0 1 0,0 0 0,1-1 0,-1 1 0,0-1 0,0 0 0,1 0 0,-1 0 0,0 0 0,1 0 0,-1 0 0,0 0 0,0-1 1,1 1-1,-1-1 0,0 0 0,0 0 0,0 0 0,0 0 0,0 0 0,0 0 0,0 0 0,0-1 0,0 1 0,0-1 0,-1 1 0,1-1 0,-1 0 0,1 0 0,0-2 0,1 1 1,0 0-1,0 1 0,0-1 1,0 0-1,0 1 0,1-1 0,-1 1 1,1 0-1,-1 1 0,1-1 1,0 0-1,0 1 0,0 0 1,0 0-1,-1 0 0,8 0 1,110-4-12,-43 1 7,63-12 13,-97 9-2,68-3 0,10 16 5,-109-4-7,-7-2-3,0-1 0,0 1 1,-1-1-1,1 1 0,9-4 0,-10 2-1,-1 1 1,1 0-1,0 1 1,0-1-1,0 1 0,-1-1 1,10 2-1,-1 0 2,0 0 0,-1-1 0,16-2 0,4 1 1,2 2 1,-1 1 0,53 12 0,-81-13-8,1 0 1,-1 0 0,0 0 0,1 0 0,-1-1-1,1 0 1,-1 0 0,11-2 0,-11-2-159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4:44.042"/>
    </inkml:context>
    <inkml:brush xml:id="br0">
      <inkml:brushProperty name="width" value="0.5" units="cm"/>
      <inkml:brushProperty name="height" value="1" units="cm"/>
      <inkml:brushProperty name="color" value="#00F900"/>
      <inkml:brushProperty name="tip" value="rectangle"/>
      <inkml:brushProperty name="rasterOp" value="maskPen"/>
    </inkml:brush>
  </inkml:definitions>
  <inkml:trace contextRef="#ctx0" brushRef="#br0">0 282 12483,'7624'-282'0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5:03.515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</inkml:brush>
  </inkml:definitions>
  <inkml:trace contextRef="#ctx0" brushRef="#br0">1 242 8962,'28'23'3736,"-24"-19"-3848,0 0 1,0-1 0,0 1-1,1-1 1,-1 0-1,1 0 1,14 3 1233,-25-13-940,3 2-341,8 6 188,1 5-35,-11-11 17,4 4-1,2-4 12,5 7-6,-5-2-2,-2-5 0,0 1-10,1 4-3,-4-11 9,9 14-12,3 2 3,-9-5-1,1 0 1,0 0-1,-1 0 0,1 0 1,0-1-1,0 1 0,-1 0 1,1 0-1,0 0 0,0-1 1,-1 1-1,1 0 0,0 0 1,0-1-1,0 1 1,-1 0-1,1 0 0,0-1 1,0 1-1,0 0 0,0-1 1,0 1-1,0 0 0,-1-1 1,1 1-1,0 0 0,0-1 1,0 1-1,0 0 0,0-1 1,0 1-1,1 0 1,-1-1-1,0 1 0,0 0 1,0-1-1,0 1 0,0 0 1,0 0-1,0-1 0,1 1 1,-1 0-1,0 0 0,0-1 1,1-3-1,0 3-6,6 3-4,-7-1 9,1-1 0,-1 0 0,1 0 0,-1 1 0,1-1 0,-1 0 1,1 0-1,-1 0 0,1 0 0,-1 0 0,1 0 0,0 0 0,-1 0 0,1 0 0,-1 0 1,1 0-1,-1 0 0,1 0 0,-1-1 0,1 1 0,-1 0 0,2-1 0,-2 1 0,1-1-1,0 0 0,-1 1 1,1-1-1,-1 0 0,1 0 1,-1 1-1,0-1 1,1 0-1,-1 0 0,0 0 1,1 0-1,-1 0 0,0 1 1,0-3-1,1 2 1,-1 0 1,0 0-1,1 0 0,-1 0 0,0 0 1,1 0-1,-1 1 0,1-1 0,0 0 1,-1 0-1,1 0 0,0 1 0,-1-1 1,1 0-1,0 1 0,0-1 0,0 0 1,-1 1-1,1-1 0,2 0 0,23-7 0,-9 3 1,-3 0 0,0 1 0,0 1 0,27-2 0,16-3 0,-8-2-8,0 2 0,51-1 0,113 6-55,-189 1 48,45-9 0,-21 2 4,22-5-3,10-1-4,80-1-16,-74 9 14,1 0 2,-19-10 2,45 3-10,11-10-11,-105 21 37,0 1-1,24 0 1,-5 1 0,300-9-8,-112 11-8,-85 3 9,-47-2 5,7 0 3,-98-2-1,139 18-8,-114-11 4,36 12 0,-44-12 4,0-1 1,1 0 0,27 3 0,63 1 5,-16-2-7,-42 0 1,80 6 0,-58-6 0,-48-5 0,52 2 0,-1-1-1,-53-2-3,36-1-1,133-1-17,-34-4 7,-104 0 3,85 6-1,-19 1-34,-57-2 30,9 0 11,112 6-4,-154-6 7,33-1 1,-7-1-3,12-3-7,-35 1 10,12-5-1,61 8-42,27 0 37,16-12 8,-20 18 0,-55-1-7,50-9 3,-67 1-1,-4-1 4,38 0-14,-32 4-20,-1-2 0,94-17 1,-75 8-10,144-1 0,-100 11 42,137-5-6,-187-3 2,1 1 6,-64 7 0,-1 1 0,1 1 0,-1 0 0,1 0 0,15 5 0,-12-4 0,1 1 0,-1-1 0,1-1 0,-1-1 0,28-1 0,-6-1 0,0 2 0,63-4 0,-62 1 0,0 1 0,44 5 0,9-1 0,-72-3 0,33-7 0,-36 5 0,1 1 0,19-1 0,-9 4 0,40 7 0,-49-5 0,0 0 0,0-2 0,0 0 0,0-1 0,0 0 0,20-4 0,-9 1 0,1 0 0,-1 2 0,51 4 0,-7-1 0,-61-2 0,0 0 0,-1-1 0,1 0 0,0-1 0,-1 0 0,0 0 0,17-8 0,-21 8 0,1 0 0,0 1 0,-1-1 0,1 1 0,0 1 0,0-1 0,0 1 0,10 0 0,-1 2 0,0 0 0,16 6 0,-17-4 0,-9-3 0,0 1 1,1-1 0,-1 0 0,0-1-1,0 1 1,0-1 0,1 0-1,-1 0 1,0-1 0,9-1 0,-10 1-1,0 0 0,0 1 0,0 0 0,1 0 0,5 0 0,15 0 0,-18 0 0,0 0 0,0 0 0,11 2 0,-9-1 0,0 0 0,16-1 0,-13-1 1,0 1 0,17 3 1,-18-2-1,0 0 0,-1 0 0,13-2 0,-1-7-1,-11 7 2,-1 1 1,15 0 0,-24 1-3,-1-1 0,1 0 1,0 0-1,0 0 1,0 1-1,0-1 1,-1 0-1,1 0 0,0-1 1,0 1-1,0 0 1,0 0-1,0 0 1,-1 0-1,1-1 0,0 1 1,0 0-1,0-1 1,-1 1-1,1-1 0,1 0 1,-3-1 0,2 3 3,13 3-1,-1 0 1,20 2-1,-32-6-3,0 0 0,0 0 0,-1 0 0,1 0 0,0 0 0,0 0 0,-1 0 0,1 0 0,0-1 0,0 1 0,-1 0 0,1 0 0,0 0 0,-1-1 0,1 1 0,0-1 0,-1 1 0,1 0 0,0-1 0,-1 1 0,1-1 0,0 0 0,8-5 0,-3 5 0,1 1 0,0-1 0,-1 1 0,1 0 0,-1 1 0,12 1 0,13 1 0,0-9 0,-4 9 3,-22-2-2,1-1 0,-1 1 0,1-1 0,5 0 0,5 2 7,-15-3-2,-1 1 0,0-1 0,0 0 0,0 0 1,0 0-1,0 0 0,0 0 0,0 1 0,0-1 1,0 0-1,-1 0 0,1 0 0,-1-1 0,1 2-5,0 0 0,0 0 0,0 0-1,0 0 1,0 0 0,0 0 0,0 0 0,0 0-1,0 0 1,0 0 0,0-1 0,0 1-1,0 0 1,0 0 0,0 0 0,0 0 0,0 0-1,0 0 1,0 0 0,0 0 0,0 0-1,0 0 1,0 0 0,0 0 0,0 0 0,0 0-1,0 0 1,0 0 0,0 0 0,0 0-1,-1 0 1,1 0 0,0 0 0,0 0-1,0 0 1,0 0 0,0 0 0,0 0 0,0 0-1,0 0 1,0 0 0,0 0 0,0 0-1,0 0 1,0 0 0,0 0 0,0 0 0,0 0-1,-1 0 1,1 0 0,0 0 0,0 0-1,0 0 1,0 0 0,0 0 0,0 0 0,0 0-1,0 0 1,0 0 0,0 0 0,0 0-1,0 1 1,0-1 0,0 0 0,0 0 0,0 0-1,0 0 1,0 0 0,0 0 0,1 7 8,6 0 9,-13-17-45,4 7-128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5:25.158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</inkml:brush>
  </inkml:definitions>
  <inkml:trace contextRef="#ctx0" brushRef="#br0">12 212 8978,'-11'-11'3091,"20"23"-2570,-10-15-389,1 1-92,3 4-30,1 6 18,0-1-11,-4-9-6,-2-3 4,-2-3 44,11 15-22,-3-1-45,-6-9-8,-5-10-8,9 11 24,-2 2 0,-1-4-2,0 4 2,1 0 0,0 0 0,0 0-1,0 0 1,0 0 0,-1-1-1,1 1 1,0 0 0,0 0-1,0 0 1,0 0 0,0-1 0,0 1-1,-1 0 1,1 0 0,0 0-1,0-1 1,0 1 0,0 0-1,0 0 1,0 0 0,0-1 0,0 1-1,0 0 1,0 0 0,0 0-1,0-1 1,0 1 0,0 0-1,0 0 1,0 0 0,0-1 0,0 1-1,1 0 1,-1 0 0,0 0-1,0-1 1,0 1 0,9 1-17,11 7-1,-20-8 17,0 0 1,0 1 0,0-1-1,1 0 1,-1 0 0,0 1 0,0-1-1,1 0 1,-1 0 0,0 1-1,1-1 1,-1 0 0,0 0-1,1 0 1,-1 0 0,0 0-1,1 1 1,-1-1 0,0 0-1,1 0 1,-1 0 0,0 0 0,1 0-1,-1 0 1,0 0 0,1 0-1,-1 0 1,0 0 0,1 0-1,-1-1 1,0 1 0,1 0-1,-1 0 1,0 0 0,1 0-1,-1 0 1,0-1 0,1 1 0,-1 0-1,0 0 1,0-1 0,1 1-1,-1 0 1,0 0 0,0-1-1,1 1 1,-1 0 0,0-1-1,0 1 1,0-1 0,0 1 0,1 0 0,-1-1 0,0 1 0,0 0 0,0-1 0,1 1 0,-1 0 0,0-1 0,1 1 0,-1 0 0,0-1 0,1 1 0,-1 0 0,0 0 0,1-1 0,-1 1 0,0 0 0,1 0 0,-1 0 0,0 0 0,1-1 0,-1 1 0,1 0 0,-1 0 0,1 0 0,-1 0 0,0 0 0,1 0 0,-1 0 0,1 0 0,-1 0 0,1 0 0,-1 0 0,0 0 0,1 1 0,30 5-2,0-1 0,1-1 0,51-1 0,-46-2 2,-3 1 1,38-1 4,-23-3-3,54-5-1,-95 7 0,1 0 0,0 0 1,-1 1-1,1 0 0,16 5 0,-16-3-1,1-1 0,0 0 1,0-1-1,18 0 0,-19-2 4,-7 0-3,0 1-1,1 0 1,-1-1-1,1 1 1,-1 0-1,1 0 1,3 1-1,14 5 2,-14-4-2,1 0 0,-1 0 1,1-1-1,-1 0 1,1 0-1,0 0 0,-1-1 1,1 0-1,0 0 1,-1-1-1,1 0 0,12-3 1,-15 3-2,1 0 1,0 0 0,0 0 0,0 1-1,0 0 1,0-1 0,0 2 0,9 0-1,4 3-1,19 6 0,6 1 1,-20-7 1,44-1 0,-25-1 0,-13-1 0,28 3 0,-40-2 1,0 0 1,0-1 0,30-2-1,-32 1 2,-1 0 0,17 3 0,-20-1-3,0-1 0,0-1 0,1 0 1,11-1-1,-18 0 0,1 0 0,1 0 0,0 0 1,13 1-1,-14 0 1,-1 0 0,1-1 0,0 0 0,0 0 0,6-2 1,-6 2-2,0-1 0,-1 1 0,1 0 0,8 0 0,48 3 0,64-8 0,-120 5 0,-1 0 0,0 0 0,0 0 0,5-3 0,13-3 0,-18 6 0,9-2 1,-1 0 0,1 1 1,0 1-1,15 1 0,-23 0 0,3 1-1,1 0 0,-1 0 0,0-1 0,1 0 0,-1-1 1,1 0-1,11-3 0,-16 3 0,0 0 0,0 1 0,0-1 0,0 1 0,0 0 0,0 0 0,1 0 0,-1 1 0,9 2 0,24 2 0,-35-5 0,-1-1 0,0 1 0,1-1 0,-1 1 0,0-1 0,0 0 0,0 0 0,4-2 0,-3 2 0,0-1 0,0 1 0,0 0 0,0 0 0,6-1 0,-3 1 0,0 1 0,0 0 0,10 2 0,18 0 0,-4-3 1,0-2 1,0 0 0,0-3-1,49-14 1,-65 17-2,-1 0 0,0 1 0,1 0 0,-1 2 0,1-1 0,0 2 0,21 2 0,25 0 0,1-1 0,24-3 0,-74 1 0,-1 0 0,0 1 0,14 2 0,-15-2 0,0 1 0,1-2 0,-1 1 0,13-2 0,27-9 0,-34 6 0,33-5 0,119 5 0,-34 2 0,-116 0 0,0 0 0,19-6 0,-23 4 0,1 1 0,0 1 0,0 0 0,14 1 0,23 6 0,-42-3 0,1-1 0,0 0 0,0 0 0,0-1 0,0 0 0,-1-1 0,19-3 0,-13 0 0,1 2 0,-1-1 0,1 2 0,18 0 0,-11 1-1,27-5 0,-10-2 0,-17 2 0,0 1 0,1 1 0,-1 1 0,33 2 0,66 12 1,-65-10 0,-30-1 0,8-4 0,21 10 0,-54-7 0,1 0 0,0 0 0,-1 0 0,1 0 0,-1 0 0,1-1 0,0 1 0,-1-1 0,4-1 0,13-2 0,3 1 0,0-1 0,37-12 0,-53 14 0,4 0 0,-1 0 0,1 1 0,-1 1 0,1-1 0,15 3 0,10-2 0,-14 0 0,76-5 0,-75 4-2,0 1 0,1 1 1,25 4-1,-28-3-2,0 0 0,0-1 0,0-1 0,24-3 0,-8-1-37,-19 2 18,0 0 0,30-9 1,-35 8 20,0 1 1,1 0 0,0 1 0,-1 0-1,24 2 1,8-1 1,115-14 0,-70 9-4,122 8 0,-196-1 4,0-1 0,-1-1 0,1-1 0,-1 0 0,22-4 0,-22 1-1,1 2 1,0-1-1,29 1 1,44 6-4,20 0 2,85-15-2,-108 13-26,-57 0 9,1-1 0,33-3 1,16-4 11,109 6 0,58-4 11,-220 2-2,1 2 0,44 5 0,-36-2 0,-25-3-2,0 0 1,0 0 0,11-3 0,19-1-2,228 8 3,-241-5 0,220 7 0,-216-4 0,45-4 0,-16 0 0,-23 1 0,20-1 0,-29 3 0,0-1 0,1-1 0,39-7 0,-43 5 0,1 2 0,44 2 0,-19 0 0,-7-1 0,-11-1 0,1 1 0,47 7 0,-73-5 0,1-1 0,0 0 0,0-1 0,-1 0 0,1 0 0,0-1 0,0 0 0,13-3 0,-11 2 0,-1 1 0,1 0 0,16 0 0,7 0 0,19-3 0,64 4 0,-94 0 3,41-5 1,-46 2-4,1 1 0,-1 1 0,22 2 1,-19 0 1,29-3 0,-11 1 2,18 5 20,-21-2-24,-32-1 3,1-1 0,0 0 1,0 0-1,-1-1 0,1 1 1,0-1-1,5-1 0,-1 0 11,-7 2-13,1 0 0,0 0 1,0 0-1,0 0 0,-1 0 0,1 0 1,0 0-1,0 0 0,-1 1 0,1-1 1,0 1-1,-1-1 0,3 2 1,0 0 0,1-3 358,7 7-284,-6-5-82,-3 0 2,0 0 1,0-1-1,0 1 1,0-1-1,-1 0 1,6 0-1,-6-1 4,0 0 0,0 1 1,0 0-1,0 0 0,0-1 0,0 1 0,0 0 1,0 1-1,0-1 0,0 0 0,0 0 0,0 1 1,0-1-1,2 2 0,20 2 12,-27-8-162,-1-1-104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6:26.302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</inkml:brush>
  </inkml:definitions>
  <inkml:trace contextRef="#ctx0" brushRef="#br0">0 192 8298,'5'0'1570,"-1"-1"-1434,0 1 0,-1 0 0,1 1 0,0-1 0,-1 1 1,1-1-1,0 1 0,-1 0 0,5 2 0,-8-3-116,0-1 1,-1 1-1,1 0 0,0 0 0,0-1 1,0 1-1,-1 0 0,1-1 0,0 1 1,0 0-1,0-1 0,0 1 0,0 0 1,0-1-1,0 1 0,0 0 0,0-1 1,0 1-1,0-1 0,0 1 0,0 0 1,0-1-1,0 1 0,0 0 0,1-1 1,-1 1-1,0 0 0,0-1 0,0 1 1,0 0-1,1 0 0,-1-1 0,0 1 1,0 0-1,1 0 0,-1-1 0,0 1 1,1 0-1,-1 0 0,0 0 0,0-1 1,1 1-1,7 1 676,-15-10-633,9 5-108,9 2 58,12 4-13,-18-1 0,0 0 0,-1-1 0,1 1 0,0-1 0,-1-1 0,1 1 0,5-1 0,-2-1 0,-1 1 1,1 1-1,0-1 1,-1 1-1,10 1 0,-10 0 1,1-1 0,0 0 0,-1 0-1,1-1 1,0 0 0,9-3 0,-1 0-1,1 0 0,-1 2 0,19-2 0,54 0 0,-60 4 0,59-2 0,168-7 0,10 6 0,-143-1 0,-28 0 0,27 8 0,73-2 0,-162-3 2,62 6 0,-62-2-1,-1-1 0,43-4 1,77-1-2,-48 3 0,-44-1 0,110 11 1,-83 5 2,-52-8-2,1-1 1,41 1-1,35-12 2,-53 2 0,192-11-1,-243 14-2,216-16 0,-125 9 0,-45 5 0,135-2 0,-71 4 0,-55-3 0,99 3 0,-96 2-5,95-10-1,-58 2-9,372-33-57,67 0 58,-156 28-74,-265 6 87,172 0-5,-125 1 4,-32-1 3,6 2-1,16 1 0,16 21 0,-36-2 0,-79-13 0,265 8 0,-99-23 0,180 3 0,-281 18 0,-94-6 0,-18-2 0,-1-2 0,1 1 0,0-1 0,0-1 0,16-2 0,-16 1 2,1 2 0,-1-1 1,1 2-1,-1 0 0,1 0 0,21 6 1,-34-7-3,0 0 0,0 0 0,0 0 0,0 0 0,0 0 0,0 0 1,0 1-1,0-1 0,0 0 0,0 0 0,0 0 0,0 0 0,0 0 0,0 0 0,0 0 1,0 0-1,0 0 0,0 0 0,0 0 0,0 1 0,0-1 0,0 0 0,0 0 1,-1 0-1,1 0 0,0 0 0,0 0 0,0 0 0,0 0 0,0 0 0,0 0 1,0 0-1,0 0 0,0 0 0,0 0 0,0 0 0,0 0 0,0 0 0,-1 0 0,1 0 1,0 0-1,0 0 0,0 0 0,0 0 0,0 0 0,0 0 0,0 0 0,0 0 1,0 0-1,0 0 0,0 0 0,-1 0 0,1 0 0,0 0 0,0 0 0,0 0 0,0 0 1,0 0-1,0 0 0,0 0 0,0 0 0,0 0 0,0 0 0,0 0 0,0-1 1,0 1-1,0 0 0,0 0 0,4 4-8,-4-4 8,0 0 0,0 0 0,0 0 0,0 0 1,0 0-1,0 0 0,0 0 0,0 0 0,0 0 1,0-1-1,0 1 0,0 0 0,0 0 0,0 0 0,0 0 1,0 0-1,0 0 0,0 0 0,0 0 0,0 0 1,0 0-1,0 0 0,0-1 0,0 1 0,0 0 0,0 0 1,0 0-1,0 0 0,0 0 0,0 0 0,0 0 1,0 0-1,0 0 0,1 0 0,-1 0 0,0 0 1,0 0-1,0 0 0,0 0 0,0 0 0,0 0 0,0 0 1,0 0-1,0 0 0,0 0 0,0-1 0,0 1 1,1 0-1,-1 0 0,0 0 0,0 1 0,0-1 0,0 0 1,0 0-1,0 0 0,0 0 0,0 0 0,0 0 1,-5-8 23,4 6-25,2 3-16,2 1 15,-1 0 0,1-1 0,0 0 0,-1 1-1,1-1 1,0 0 0,0 0 0,0-1 0,0 1 0,0-1 0,4 1 0,3 2-150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2-13T03:36:30.095"/>
    </inkml:context>
    <inkml:brush xml:id="br0">
      <inkml:brushProperty name="width" value="0.5" units="cm"/>
      <inkml:brushProperty name="height" value="1" units="cm"/>
      <inkml:brushProperty name="color" value="#00FDFF"/>
      <inkml:brushProperty name="tip" value="rectangle"/>
      <inkml:brushProperty name="rasterOp" value="maskPen"/>
    </inkml:brush>
  </inkml:definitions>
  <inkml:trace contextRef="#ctx0" brushRef="#br0">0 114 5497,'22'3'4349,"-12"-2"-4333,-1-1 0,0 0 0,24-4 2015,-33 4-2031,0 0 0,0 0 0,0 0-1,0 0 1,0 0 0,0 0 0,0 0 0,0 0-1,0 0 1,0 0 0,0 0 0,0 0 0,0 1 0,0-1-1,0 0 1,0 0 0,0 0 0,0 0 0,0 0-1,0 0 1,0 0 0,0 0 0,0 0 0,0 0-1,0 0 1,0 1 0,0-1 0,0 0 0,0 0 0,0 0-1,0 0 1,0 0 0,0 0 0,0 0 0,1 0-1,-1 0 1,0 0 0,0 0 0,0 0 0,0 0-1,0 0 1,0 0 0,0 0 0,0 0 0,0 0 0,0 0-1,0 0 1,1 0 0,-1 0 0,0 0 0,0 0-1,0 0 1,0 0 0,0 0 0,0 0 0,0 0-1,0 0 1,0 0 0,0 0 0,0 0 0,1 0 0,-1 0-1,0 0 1,0-1 8,-1 0-6,5 2-2,-1 0 0,0-1 1,0 1-1,0-1 0,-1 0 1,1 0-1,0 0 1,0 0-1,0-1 1,0 1-1,4-2 1,13-1 2,45 12-3,9-2 0,12 0 0,-33-6 0,189-3 9,-223 1-6,17-3 0,1 2 0,-1 2 0,68 7 0,-69-2 0,0-3-1,0-1 1,36-3 0,-35 1 0,226 0-1,-167 0 1,-46-1-1,62 7 1,-49-1-3,110-7 0,-71-1 0,-27 3-1,274-16 10,150-24-9,-334 29 0,49-2 0,-135 12 0,227 1 0,-37 3 8,-44-6-8,39 2 0,-224 4 0,76-6 0,-14-6 0,0 5 0,106 8 1,184 13 6,-242-10-7,20 0 0,-117-5 0,81 12 0,-80-8 2,101-2-1,-58-4 2,-76 1-2,333-5 6,-180 0 6,-52 4-7,231-8 25,-157 4-12,-101 2-14,-4-2-4,57 1 4,93 1 6,-190 4-7,-21 0 0,-1-1-1,30-4 1,20-3 29,82 3 1,-5 0 19,70-3 75,-194 1-94,1 6 18,-5 1 2,-1-2 1,32-4-1,-48 3-24,1 1-1,-1 1 1,1-1 0,-1 2 0,1-1-1,27 2 1285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8044167D-BF23-4A90-BA8D-5E2285AA2077}" type="datetimeFigureOut">
              <a:rPr lang="en-US" smtClean="0"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512763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59714" y="4140367"/>
            <a:ext cx="5973872" cy="558073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AB84938-CBA5-4933-A27D-8CFCF64ECF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383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defTabSz="914400" rtl="0" eaLnBrk="1" latinLnBrk="0" hangingPunct="1">
      <a:spcAft>
        <a:spcPts val="600"/>
      </a:spcAft>
      <a:buFont typeface="+mj-lt"/>
      <a:buAutoNum type="arabicParenR"/>
      <a:defRPr sz="1600" b="1" kern="1200">
        <a:solidFill>
          <a:srgbClr val="C00000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1pPr>
    <a:lvl2pPr marL="685800" indent="-228600" algn="l" defTabSz="914400" rtl="0" eaLnBrk="1" latinLnBrk="0" hangingPunct="1">
      <a:spcAft>
        <a:spcPts val="600"/>
      </a:spcAft>
      <a:buFont typeface="+mj-lt"/>
      <a:buAutoNum type="alphaLcParenR"/>
      <a:defRPr sz="14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2pPr>
    <a:lvl3pPr marL="1143000" indent="-228600" algn="l" defTabSz="914400" rtl="0" eaLnBrk="1" latinLnBrk="0" hangingPunct="1">
      <a:spcAft>
        <a:spcPts val="300"/>
      </a:spcAft>
      <a:buFont typeface="+mj-lt"/>
      <a:buAutoNum type="romanLcPeriod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3pPr>
    <a:lvl4pPr marL="1600200" indent="-22860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4pPr>
    <a:lvl5pPr marL="2057400" indent="-228600" algn="l" defTabSz="914400" rtl="0" eaLnBrk="1" latinLnBrk="0" hangingPunct="1">
      <a:buFont typeface="Courier New" panose="02070309020205020404" pitchFamily="49" charset="0"/>
      <a:buChar char="o"/>
      <a:defRPr sz="1200" kern="1200">
        <a:solidFill>
          <a:schemeClr val="tx1"/>
        </a:solidFill>
        <a:latin typeface="DengXian" panose="02010600030101010101" pitchFamily="2" charset="-122"/>
        <a:ea typeface="DengXian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82600" y="928688"/>
            <a:ext cx="6140450" cy="34544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0334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685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09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640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85800" lvl="1" indent="-228600">
              <a:buFont typeface="+mj-lt"/>
              <a:buAutoNum type="alphaLcParenR"/>
            </a:pP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64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AutoNum type="arabicParenR"/>
            </a:pPr>
            <a:endParaRPr lang="en-H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733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56F716E-136B-7E2F-241B-C28B72708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C991F88E-C5B3-6769-A3EE-E8A88852EF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7D4163B4-3EB9-2AC7-AA1C-F2925BB41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8E5758B-631B-279A-9C53-3C157DBCC8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B84938-CBA5-4933-A27D-8CFCF64ECF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904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rgbClr val="80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2DB5-2F9D-4DE3-A91D-6B366DE28D0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148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01A9-EC23-4B51-B03F-EFC11F66FAB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305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B301E-A93E-4B8D-BA07-1FCB43C5F4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223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6914-AABF-43BB-B260-0EDAAF1C65B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54279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7558-2E40-4D71-9E04-AA1842DEB28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defTabSz="914400"/>
            <a:r>
              <a:rPr lang="en-US" sz="8000" dirty="0">
                <a:ln w="3175" cmpd="sng">
                  <a:noFill/>
                </a:ln>
                <a:solidFill>
                  <a:srgbClr val="E78712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0280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6229A-A641-4E40-A54C-7EEE46A086C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917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EFCCA-C5ED-4697-81FA-FFD325EB836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6153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D2D0E-71FD-4DFF-A1EE-8E368608E1F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0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4338" y="376912"/>
            <a:ext cx="9920275" cy="945624"/>
          </a:xfrm>
        </p:spPr>
        <p:txBody>
          <a:bodyPr>
            <a:normAutofit/>
          </a:bodyPr>
          <a:lstStyle>
            <a:lvl1pPr>
              <a:defRPr sz="4800" b="1" baseline="0">
                <a:solidFill>
                  <a:srgbClr val="800000"/>
                </a:solidFill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8327" y="1393621"/>
            <a:ext cx="10388457" cy="5067852"/>
          </a:xfrm>
        </p:spPr>
        <p:txBody>
          <a:bodyPr/>
          <a:lstStyle>
            <a:lvl1pPr algn="just">
              <a:lnSpc>
                <a:spcPct val="110000"/>
              </a:lnSpc>
              <a:spcBef>
                <a:spcPts val="600"/>
              </a:spcBef>
              <a:defRPr sz="4000" b="1"/>
            </a:lvl1pPr>
            <a:lvl2pPr algn="just">
              <a:lnSpc>
                <a:spcPct val="110000"/>
              </a:lnSpc>
              <a:spcBef>
                <a:spcPts val="600"/>
              </a:spcBef>
              <a:defRPr sz="3200"/>
            </a:lvl2pPr>
            <a:lvl3pPr algn="just">
              <a:lnSpc>
                <a:spcPct val="110000"/>
              </a:lnSpc>
              <a:spcBef>
                <a:spcPts val="600"/>
              </a:spcBef>
              <a:defRPr sz="2800"/>
            </a:lvl3pPr>
            <a:lvl4pPr algn="just">
              <a:lnSpc>
                <a:spcPct val="110000"/>
              </a:lnSpc>
              <a:spcBef>
                <a:spcPts val="600"/>
              </a:spcBef>
              <a:defRPr sz="2400"/>
            </a:lvl4pPr>
            <a:lvl5pPr algn="just">
              <a:lnSpc>
                <a:spcPct val="110000"/>
              </a:lnSpc>
              <a:spcBef>
                <a:spcPts val="600"/>
              </a:spcBef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524182" y="6464831"/>
            <a:ext cx="1146283" cy="370396"/>
          </a:xfrm>
        </p:spPr>
        <p:txBody>
          <a:bodyPr/>
          <a:lstStyle/>
          <a:p>
            <a:fld id="{9C10F935-DFEE-4902-93AC-606FFEDEFDD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7285" y="6461473"/>
            <a:ext cx="8088872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555351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H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33346561-C565-41D1-B85C-58FEDDB731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4" y="242607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39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8D22A-8055-4E33-B971-2A9EEE94116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5C69257B-729D-4E77-AABE-F5F1771B4C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775410" y="313471"/>
            <a:ext cx="4060288" cy="823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163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120340" y="624110"/>
            <a:ext cx="9384272" cy="1280890"/>
          </a:xfrm>
        </p:spPr>
        <p:txBody>
          <a:bodyPr/>
          <a:lstStyle>
            <a:lvl1pPr>
              <a:defRPr baseline="0">
                <a:ea typeface="微軟正黑體" panose="020B0604030504040204" pitchFamily="34" charset="-12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20340" y="2133600"/>
            <a:ext cx="4496360" cy="4013200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1500" y="2126222"/>
            <a:ext cx="4583111" cy="4020578"/>
          </a:xfrm>
        </p:spPr>
        <p:txBody>
          <a:bodyPr>
            <a:normAutofit/>
          </a:bodyPr>
          <a:lstStyle>
            <a:lvl1pPr>
              <a:defRPr baseline="0">
                <a:ea typeface="微軟正黑體" panose="020B0604030504040204" pitchFamily="34" charset="-120"/>
              </a:defRPr>
            </a:lvl1pPr>
            <a:lvl2pPr>
              <a:defRPr baseline="0">
                <a:ea typeface="微軟正黑體" panose="020B0604030504040204" pitchFamily="34" charset="-120"/>
              </a:defRPr>
            </a:lvl2pPr>
            <a:lvl3pPr>
              <a:defRPr baseline="0">
                <a:ea typeface="微軟正黑體" panose="020B0604030504040204" pitchFamily="34" charset="-120"/>
              </a:defRPr>
            </a:lvl3pPr>
            <a:lvl4pPr>
              <a:defRPr baseline="0">
                <a:ea typeface="微軟正黑體" panose="020B0604030504040204" pitchFamily="34" charset="-120"/>
              </a:defRPr>
            </a:lvl4pPr>
            <a:lvl5pPr>
              <a:defRPr baseline="0"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58328" y="6344801"/>
            <a:ext cx="1146283" cy="370396"/>
          </a:xfrm>
        </p:spPr>
        <p:txBody>
          <a:bodyPr/>
          <a:lstStyle/>
          <a:p>
            <a:fld id="{2E108CB4-2CC3-4390-96DA-A34C688CD72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20340" y="6350072"/>
            <a:ext cx="8088871" cy="365125"/>
          </a:xfrm>
        </p:spPr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9BCDF0F8-4357-41E3-A772-80A3449DD7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326645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4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6EB5F-3881-401A-BDA3-B967DB7E28F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5C90AA95-71F6-472E-A7B5-64CF49A2594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97323" y="294742"/>
            <a:ext cx="814576" cy="8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9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AE94E-6C22-47A1-83D7-9BF4C1BCFD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473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C254E-A4C7-494E-AC63-D088C4B5EF4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203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1DC27-563A-49F6-887C-9A78FD9AD51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144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1A3D7-FFBD-42CD-904F-A6CE7AFA6D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5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n-HK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H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fld id="{DCE8B390-0B75-4E05-80A8-1805829C44C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2/13/2026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4400"/>
            <a:r>
              <a:rPr lang="zh-TW" altLang="en-US">
                <a:solidFill>
                  <a:prstClr val="black">
                    <a:tint val="75000"/>
                  </a:prstClr>
                </a:solidFill>
              </a:rPr>
              <a:t>內部教材，請勿外傳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defTabSz="914400"/>
            <a:fld id="{1BA224D6-4715-499C-8BD1-57CC6A98055C}" type="slidenum">
              <a:rPr lang="en-US" smtClean="0"/>
              <a:pPr defTabSz="91440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3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微軟正黑體" panose="020B0604030504040204" pitchFamily="34" charset="-12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微軟正黑體" panose="020B0604030504040204" pitchFamily="34" charset="-120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6.xml"/><Relationship Id="rId18" Type="http://schemas.openxmlformats.org/officeDocument/2006/relationships/image" Target="../media/image10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7.png"/><Relationship Id="rId17" Type="http://schemas.openxmlformats.org/officeDocument/2006/relationships/customXml" Target="../ink/ink8.xml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6.png"/><Relationship Id="rId19" Type="http://schemas.openxmlformats.org/officeDocument/2006/relationships/customXml" Target="../ink/ink9.xml"/><Relationship Id="rId4" Type="http://schemas.openxmlformats.org/officeDocument/2006/relationships/image" Target="../media/image3.png"/><Relationship Id="rId9" Type="http://schemas.openxmlformats.org/officeDocument/2006/relationships/customXml" Target="../ink/ink4.xml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F81819F9-8CAC-4A6C-8F06-0482027F9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2" y="0"/>
            <a:ext cx="1219199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DE32025C-4CD3-40D8-BAE8-067B9A085B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2123229"/>
          </a:xfrm>
        </p:spPr>
        <p:txBody>
          <a:bodyPr>
            <a:noAutofit/>
          </a:bodyPr>
          <a:lstStyle/>
          <a:p>
            <a:r>
              <a:rPr lang="zh-CN" altLang="en-US" sz="4000" b="1" dirty="0"/>
              <a:t>作守望者</a:t>
            </a:r>
            <a:endParaRPr lang="en-US" altLang="zh-CN" sz="4000" b="1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45826D50-69FD-4D17-B3BC-FD2358C42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3062" y="1746881"/>
            <a:ext cx="8131550" cy="2262781"/>
          </a:xfrm>
        </p:spPr>
        <p:txBody>
          <a:bodyPr>
            <a:normAutofit/>
          </a:bodyPr>
          <a:lstStyle/>
          <a:p>
            <a:pPr lvl="0" fontAlgn="ctr"/>
            <a:r>
              <a:rPr lang="zh-CN" altLang="en-US" dirty="0"/>
              <a:t>以西結書 </a:t>
            </a:r>
            <a:r>
              <a:rPr lang="en-US" altLang="zh-CN" dirty="0"/>
              <a:t>3: 16-21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A98CC08-AEC2-4E8F-8F52-0F5C6372DB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285151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5D1545E6-EB3C-4478-A661-A2CA963F12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0" y="234737"/>
            <a:ext cx="2851523" cy="6638625"/>
            <a:chOff x="2487613" y="285750"/>
            <a:chExt cx="2428875" cy="5654676"/>
          </a:xfrm>
          <a:solidFill>
            <a:schemeClr val="tx2">
              <a:lumMod val="60000"/>
              <a:lumOff val="40000"/>
              <a:alpha val="4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xmlns="" id="{B2E5B960-0C5D-4F77-8E9F-9F3D883D83C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xmlns="" id="{258E44FC-92AD-43A0-BB05-DB268C82D8B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xmlns="" id="{C63D3083-A56C-4199-8DE0-63C8BE9EDFE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xmlns="" id="{C7CD3581-635D-438F-A64F-68404E7AE0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xmlns="" id="{AD6904C0-211C-41A2-BDB8-3B07C90BBB4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xmlns="" id="{B0837DA6-CAF9-4E78-A39E-6358EDE2B10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xmlns="" id="{0A99DD7D-3AB3-471E-842F-8AFEA09D07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xmlns="" id="{9C70B0D4-92FE-478F-86BD-93BA2C4DFCD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xmlns="" id="{C9156BE6-11D4-4696-9E3F-C325BFAC81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xmlns="" id="{4E667226-1D20-4A9D-BBE3-AC17EA436F0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xmlns="" id="{2F87E3B6-5202-4434-9B26-42B46774F32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xmlns="" id="{AEA5E85F-F1F4-40E4-A62C-95324F6749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" name="Freeform 11">
            <a:extLst>
              <a:ext uri="{FF2B5EF4-FFF2-40B4-BE49-F238E27FC236}">
                <a16:creationId xmlns:a16="http://schemas.microsoft.com/office/drawing/2014/main" xmlns="" id="{1310EFE2-B91D-47E7-B117-C2A802800A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auto">
          <a:xfrm flipV="1">
            <a:off x="-159" y="3411452"/>
            <a:ext cx="1098194" cy="514066"/>
          </a:xfrm>
          <a:custGeom>
            <a:avLst/>
            <a:gdLst>
              <a:gd name="connsiteX0" fmla="*/ 10000 w 10044"/>
              <a:gd name="connsiteY0" fmla="*/ 4701 h 9966"/>
              <a:gd name="connsiteX1" fmla="*/ 8559 w 10044"/>
              <a:gd name="connsiteY1" fmla="*/ 188 h 9966"/>
              <a:gd name="connsiteX2" fmla="*/ 8527 w 10044"/>
              <a:gd name="connsiteY2" fmla="*/ 94 h 9966"/>
              <a:gd name="connsiteX3" fmla="*/ 8438 w 10044"/>
              <a:gd name="connsiteY3" fmla="*/ 0 h 9966"/>
              <a:gd name="connsiteX4" fmla="*/ 7867 w 10044"/>
              <a:gd name="connsiteY4" fmla="*/ 0 h 9966"/>
              <a:gd name="connsiteX5" fmla="*/ 0 w 10044"/>
              <a:gd name="connsiteY5" fmla="*/ 70 h 9966"/>
              <a:gd name="connsiteX6" fmla="*/ 3132 w 10044"/>
              <a:gd name="connsiteY6" fmla="*/ 9763 h 9966"/>
              <a:gd name="connsiteX7" fmla="*/ 7867 w 10044"/>
              <a:gd name="connsiteY7" fmla="*/ 9966 h 9966"/>
              <a:gd name="connsiteX8" fmla="*/ 8438 w 10044"/>
              <a:gd name="connsiteY8" fmla="*/ 9966 h 9966"/>
              <a:gd name="connsiteX9" fmla="*/ 8527 w 10044"/>
              <a:gd name="connsiteY9" fmla="*/ 9872 h 9966"/>
              <a:gd name="connsiteX10" fmla="*/ 8559 w 10044"/>
              <a:gd name="connsiteY10" fmla="*/ 9778 h 9966"/>
              <a:gd name="connsiteX11" fmla="*/ 10000 w 10044"/>
              <a:gd name="connsiteY11" fmla="*/ 5265 h 9966"/>
              <a:gd name="connsiteX12" fmla="*/ 10000 w 10044"/>
              <a:gd name="connsiteY12" fmla="*/ 4701 h 9966"/>
              <a:gd name="connsiteX0" fmla="*/ 6839 w 6883"/>
              <a:gd name="connsiteY0" fmla="*/ 4885 h 10168"/>
              <a:gd name="connsiteX1" fmla="*/ 5405 w 6883"/>
              <a:gd name="connsiteY1" fmla="*/ 357 h 10168"/>
              <a:gd name="connsiteX2" fmla="*/ 5373 w 6883"/>
              <a:gd name="connsiteY2" fmla="*/ 262 h 10168"/>
              <a:gd name="connsiteX3" fmla="*/ 5284 w 6883"/>
              <a:gd name="connsiteY3" fmla="*/ 168 h 10168"/>
              <a:gd name="connsiteX4" fmla="*/ 4716 w 6883"/>
              <a:gd name="connsiteY4" fmla="*/ 168 h 10168"/>
              <a:gd name="connsiteX5" fmla="*/ 50 w 6883"/>
              <a:gd name="connsiteY5" fmla="*/ 0 h 10168"/>
              <a:gd name="connsiteX6" fmla="*/ 1 w 6883"/>
              <a:gd name="connsiteY6" fmla="*/ 9964 h 10168"/>
              <a:gd name="connsiteX7" fmla="*/ 4716 w 6883"/>
              <a:gd name="connsiteY7" fmla="*/ 10168 h 10168"/>
              <a:gd name="connsiteX8" fmla="*/ 5284 w 6883"/>
              <a:gd name="connsiteY8" fmla="*/ 10168 h 10168"/>
              <a:gd name="connsiteX9" fmla="*/ 5373 w 6883"/>
              <a:gd name="connsiteY9" fmla="*/ 10074 h 10168"/>
              <a:gd name="connsiteX10" fmla="*/ 5405 w 6883"/>
              <a:gd name="connsiteY10" fmla="*/ 9979 h 10168"/>
              <a:gd name="connsiteX11" fmla="*/ 6839 w 6883"/>
              <a:gd name="connsiteY11" fmla="*/ 5451 h 10168"/>
              <a:gd name="connsiteX12" fmla="*/ 6839 w 6883"/>
              <a:gd name="connsiteY12" fmla="*/ 4885 h 10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883" h="10168">
                <a:moveTo>
                  <a:pt x="6839" y="4885"/>
                </a:moveTo>
                <a:lnTo>
                  <a:pt x="5405" y="357"/>
                </a:lnTo>
                <a:cubicBezTo>
                  <a:pt x="5395" y="325"/>
                  <a:pt x="5383" y="294"/>
                  <a:pt x="5373" y="262"/>
                </a:cubicBezTo>
                <a:cubicBezTo>
                  <a:pt x="5344" y="168"/>
                  <a:pt x="5314" y="168"/>
                  <a:pt x="5284" y="168"/>
                </a:cubicBezTo>
                <a:lnTo>
                  <a:pt x="4716" y="168"/>
                </a:lnTo>
                <a:lnTo>
                  <a:pt x="50" y="0"/>
                </a:lnTo>
                <a:cubicBezTo>
                  <a:pt x="59" y="3322"/>
                  <a:pt x="-8" y="6643"/>
                  <a:pt x="1" y="9964"/>
                </a:cubicBezTo>
                <a:lnTo>
                  <a:pt x="4716" y="10168"/>
                </a:lnTo>
                <a:lnTo>
                  <a:pt x="5284" y="10168"/>
                </a:lnTo>
                <a:cubicBezTo>
                  <a:pt x="5314" y="10168"/>
                  <a:pt x="5344" y="10074"/>
                  <a:pt x="5373" y="10074"/>
                </a:cubicBezTo>
                <a:cubicBezTo>
                  <a:pt x="5373" y="9979"/>
                  <a:pt x="5405" y="9979"/>
                  <a:pt x="5405" y="9979"/>
                </a:cubicBezTo>
                <a:lnTo>
                  <a:pt x="6839" y="5451"/>
                </a:lnTo>
                <a:cubicBezTo>
                  <a:pt x="6898" y="5262"/>
                  <a:pt x="6898" y="5074"/>
                  <a:pt x="6839" y="488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80A3A1-DB2F-435F-D60C-5A615CE2D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4338" y="376912"/>
            <a:ext cx="9920275" cy="945624"/>
          </a:xfrm>
        </p:spPr>
        <p:txBody>
          <a:bodyPr/>
          <a:lstStyle/>
          <a:p>
            <a:r>
              <a:rPr lang="zh-CN" altLang="en-US" dirty="0"/>
              <a:t>詮釋任務一：理解當時設定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507201-7AE9-2A7D-D71D-CC19E29E4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393621"/>
            <a:ext cx="10388457" cy="5067852"/>
          </a:xfrm>
        </p:spPr>
        <p:txBody>
          <a:bodyPr>
            <a:normAutofit/>
          </a:bodyPr>
          <a:lstStyle/>
          <a:p>
            <a:r>
              <a:rPr lang="zh-CN" altLang="en-US" dirty="0"/>
              <a:t>先知</a:t>
            </a:r>
            <a:endParaRPr lang="en-HK" altLang="zh-CN" dirty="0"/>
          </a:p>
          <a:p>
            <a:r>
              <a:rPr lang="zh-CN" altLang="en-US" dirty="0"/>
              <a:t>上文</a:t>
            </a:r>
            <a:endParaRPr lang="en-HK" altLang="zh-CN" dirty="0"/>
          </a:p>
          <a:p>
            <a:r>
              <a:rPr lang="zh-CN" altLang="en-US" dirty="0"/>
              <a:t>下理</a:t>
            </a:r>
            <a:endParaRPr lang="en-HK" altLang="zh-C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C7A3254-5026-3D5B-F39A-44B61AE83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87285" y="6461473"/>
            <a:ext cx="808887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3234E81-285D-8F34-0776-FC5A61AC4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721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xmlns="" id="{82128E54-1C99-3275-4DFF-14DF5D385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以西結書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16-21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21A5D5-CC4C-5518-9845-313DC6223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456841"/>
            <a:ext cx="10388457" cy="486256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altLang="zh-CN" dirty="0"/>
              <a:t>16 </a:t>
            </a:r>
            <a:r>
              <a:rPr lang="zh-CN" altLang="en-US" dirty="0"/>
              <a:t>過了七日，耶和華的話臨到我說：</a:t>
            </a:r>
            <a:r>
              <a:rPr lang="en-US" altLang="zh-CN" dirty="0"/>
              <a:t>17 </a:t>
            </a:r>
            <a:r>
              <a:rPr lang="zh-CN" altLang="en-US" dirty="0"/>
              <a:t>「人子啊，我立你作以色列家守望的人，所以你要聽我口中的話，替我警戒他們。</a:t>
            </a:r>
            <a:r>
              <a:rPr lang="en-US" altLang="zh-CN" dirty="0"/>
              <a:t>18 </a:t>
            </a:r>
            <a:r>
              <a:rPr lang="zh-CN" altLang="en-US" dirty="0"/>
              <a:t>我何時指著惡人說：他必要死；你若不警戒他，也不勸戒他，使他離開惡行，拯救他的性命，這惡人必死在罪孽之中；我卻要向你討他喪命的罪*。</a:t>
            </a:r>
            <a:r>
              <a:rPr lang="en-US" altLang="zh-CN" dirty="0"/>
              <a:t>19 </a:t>
            </a:r>
            <a:r>
              <a:rPr lang="zh-CN" altLang="en-US" dirty="0"/>
              <a:t>倘若你警戒惡人，他仍不轉離罪惡，也不離開惡行，他必死在罪孽之中，你卻救自己脫離了罪。</a:t>
            </a:r>
            <a:r>
              <a:rPr lang="en-US" altLang="zh-CN" dirty="0"/>
              <a:t>20 </a:t>
            </a:r>
            <a:r>
              <a:rPr lang="zh-CN" altLang="en-US" dirty="0"/>
              <a:t>再者，義人何時離義而犯罪，我將絆腳石放在他面前，他就必死；因你沒有警戒他，他必死在罪中，他素來所行的義不被記念；我卻要向你討他喪命的罪*。</a:t>
            </a:r>
            <a:r>
              <a:rPr lang="en-US" altLang="zh-CN" dirty="0"/>
              <a:t>21 </a:t>
            </a:r>
            <a:r>
              <a:rPr lang="zh-CN" altLang="en-US" dirty="0"/>
              <a:t>倘若你警戒義人，使他不犯罪，他就不犯罪；他因受警戒就必存活，你也救自己脫離了罪。」* 原文是血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CC6701E3-ABCF-AA6E-C16A-C1A3592B7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0340" y="6324672"/>
            <a:ext cx="808887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A595277-CF3B-3CDE-0CA2-1A4DCB8E9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C7B1C951-793D-733C-2642-C38CE369F81F}"/>
              </a:ext>
            </a:extLst>
          </p:cNvPr>
          <p:cNvGrpSpPr/>
          <p:nvPr/>
        </p:nvGrpSpPr>
        <p:grpSpPr>
          <a:xfrm>
            <a:off x="1547520" y="1711800"/>
            <a:ext cx="9928080" cy="517680"/>
            <a:chOff x="1547520" y="1711800"/>
            <a:chExt cx="9928080" cy="517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xmlns="" id="{4A69878B-0DF7-1AFC-2822-C5F9F195941E}"/>
                    </a:ext>
                  </a:extLst>
                </p14:cNvPr>
                <p14:cNvContentPartPr/>
                <p14:nvPr/>
              </p14:nvContentPartPr>
              <p14:xfrm>
                <a:off x="10944960" y="1711800"/>
                <a:ext cx="530640" cy="424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4A69878B-0DF7-1AFC-2822-C5F9F195941E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10855320" y="1532160"/>
                  <a:ext cx="710280" cy="40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xmlns="" id="{A11B6782-95FB-16F5-1FBD-0B4874CA8BA6}"/>
                    </a:ext>
                  </a:extLst>
                </p14:cNvPr>
                <p14:cNvContentPartPr/>
                <p14:nvPr/>
              </p14:nvContentPartPr>
              <p14:xfrm>
                <a:off x="1547520" y="2139120"/>
                <a:ext cx="8894520" cy="9036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A11B6782-95FB-16F5-1FBD-0B4874CA8BA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1457880" y="1959480"/>
                  <a:ext cx="9074160" cy="450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xmlns="" id="{107EA4B4-AC09-EAE6-C172-474C82C26C90}"/>
                  </a:ext>
                </a:extLst>
              </p14:cNvPr>
              <p14:cNvContentPartPr/>
              <p14:nvPr/>
            </p14:nvContentPartPr>
            <p14:xfrm>
              <a:off x="2217480" y="2673840"/>
              <a:ext cx="1668240" cy="72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107EA4B4-AC09-EAE6-C172-474C82C26C90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27840" y="2493840"/>
                <a:ext cx="1847880" cy="43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F9F0D6CA-B289-6A21-611B-A6D3B3CC644E}"/>
              </a:ext>
            </a:extLst>
          </p:cNvPr>
          <p:cNvGrpSpPr/>
          <p:nvPr/>
        </p:nvGrpSpPr>
        <p:grpSpPr>
          <a:xfrm>
            <a:off x="1518720" y="4027440"/>
            <a:ext cx="10094760" cy="553680"/>
            <a:chOff x="1518720" y="4027440"/>
            <a:chExt cx="10094760" cy="553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xmlns="" id="{1E36E471-AA2E-312A-10BC-85869CA63067}"/>
                    </a:ext>
                  </a:extLst>
                </p14:cNvPr>
                <p14:cNvContentPartPr/>
                <p14:nvPr/>
              </p14:nvContentPartPr>
              <p14:xfrm>
                <a:off x="11174280" y="4027440"/>
                <a:ext cx="439200" cy="5508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1E36E471-AA2E-312A-10BC-85869CA6306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11084640" y="3847800"/>
                  <a:ext cx="618840" cy="41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xmlns="" id="{35E86922-AFC2-A6C0-8CDD-2F6F39DD80E1}"/>
                    </a:ext>
                  </a:extLst>
                </p14:cNvPr>
                <p14:cNvContentPartPr/>
                <p14:nvPr/>
              </p14:nvContentPartPr>
              <p14:xfrm>
                <a:off x="1518720" y="4479240"/>
                <a:ext cx="2745000" cy="10188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35E86922-AFC2-A6C0-8CDD-2F6F39DD80E1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428720" y="4299240"/>
                  <a:ext cx="2924640" cy="461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xmlns="" id="{FB050AA6-CCDA-2E98-5B4B-781F7F6134EE}"/>
                  </a:ext>
                </a:extLst>
              </p14:cNvPr>
              <p14:cNvContentPartPr/>
              <p14:nvPr/>
            </p14:nvContentPartPr>
            <p14:xfrm>
              <a:off x="6121320" y="4018860"/>
              <a:ext cx="3307680" cy="1062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FB050AA6-CCDA-2E98-5B4B-781F7F6134E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6031680" y="3839220"/>
                <a:ext cx="3487320" cy="465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xmlns="" id="{E6068064-AC7D-A23F-112C-27142E2C7204}"/>
                  </a:ext>
                </a:extLst>
              </p14:cNvPr>
              <p14:cNvContentPartPr/>
              <p14:nvPr/>
            </p14:nvContentPartPr>
            <p14:xfrm>
              <a:off x="5675640" y="5934480"/>
              <a:ext cx="3337560" cy="10116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E6068064-AC7D-A23F-112C-27142E2C7204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586000" y="5754840"/>
                <a:ext cx="3517200" cy="46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xmlns="" id="{88E6CA19-F364-9963-3C0D-35D6525B0B3E}"/>
                  </a:ext>
                </a:extLst>
              </p14:cNvPr>
              <p14:cNvContentPartPr/>
              <p14:nvPr/>
            </p14:nvContentPartPr>
            <p14:xfrm>
              <a:off x="4257240" y="3549120"/>
              <a:ext cx="3022200" cy="7128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88E6CA19-F364-9963-3C0D-35D6525B0B3E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4167240" y="3369480"/>
                <a:ext cx="3201840" cy="430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xmlns="" id="{F9C901DF-C635-9364-A793-633EB9B756C7}"/>
                  </a:ext>
                </a:extLst>
              </p14:cNvPr>
              <p14:cNvContentPartPr/>
              <p14:nvPr/>
            </p14:nvContentPartPr>
            <p14:xfrm>
              <a:off x="4575840" y="5447760"/>
              <a:ext cx="3240000" cy="5184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F9C901DF-C635-9364-A793-633EB9B756C7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4485840" y="5267760"/>
                <a:ext cx="3419640" cy="41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45206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3D6F4FF-88B6-BE25-3BE9-869704C43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詮釋</a:t>
            </a:r>
            <a:r>
              <a:rPr lang="zh-CN" altLang="en-US" dirty="0"/>
              <a:t>任務二</a:t>
            </a:r>
            <a:r>
              <a:rPr lang="zh-TW" altLang="en-US" dirty="0"/>
              <a:t>：現時處境，文本</a:t>
            </a:r>
            <a:r>
              <a:rPr lang="zh-CN" altLang="en-US" dirty="0"/>
              <a:t>的意思</a:t>
            </a:r>
            <a:r>
              <a:rPr lang="zh-TW" altLang="en-US" dirty="0"/>
              <a:t/>
            </a:r>
            <a:br>
              <a:rPr lang="zh-TW" altLang="en-US" dirty="0"/>
            </a:b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7044D00-40CD-44D9-11A1-D6B4CF2A71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CN" altLang="en-US" dirty="0"/>
              <a:t>新約先知</a:t>
            </a:r>
            <a:endParaRPr lang="en-HK" altLang="zh-CN" dirty="0"/>
          </a:p>
          <a:p>
            <a:pPr lvl="1"/>
            <a:r>
              <a:rPr lang="zh-TW" altLang="en-US" dirty="0"/>
              <a:t>亞迦布</a:t>
            </a:r>
            <a:r>
              <a:rPr lang="zh-CN" altLang="en-US" dirty="0"/>
              <a:t>（徒</a:t>
            </a:r>
            <a:r>
              <a:rPr lang="en-US" altLang="zh-CN" dirty="0"/>
              <a:t>11</a:t>
            </a:r>
            <a:r>
              <a:rPr lang="zh-CN" altLang="en-US" dirty="0"/>
              <a:t>：</a:t>
            </a:r>
            <a:r>
              <a:rPr lang="en-US" altLang="zh-CN" dirty="0"/>
              <a:t>27-28</a:t>
            </a:r>
            <a:r>
              <a:rPr lang="zh-CN" altLang="en-US" dirty="0"/>
              <a:t>，</a:t>
            </a:r>
            <a:r>
              <a:rPr lang="en-US" altLang="zh-CN" dirty="0"/>
              <a:t>21</a:t>
            </a:r>
            <a:r>
              <a:rPr lang="zh-CN" altLang="en-US" dirty="0"/>
              <a:t>：</a:t>
            </a:r>
            <a:r>
              <a:rPr lang="en-US" altLang="zh-CN" dirty="0"/>
              <a:t>10-11</a:t>
            </a:r>
            <a:r>
              <a:rPr lang="zh-CN" altLang="en-US" dirty="0"/>
              <a:t>）；</a:t>
            </a:r>
            <a:r>
              <a:rPr lang="en-US" altLang="zh-CN" dirty="0"/>
              <a:t>32 </a:t>
            </a:r>
            <a:r>
              <a:rPr lang="zh-CN" altLang="en-US" dirty="0"/>
              <a:t>猶大和西拉（徒</a:t>
            </a:r>
            <a:r>
              <a:rPr lang="en-US" altLang="zh-CN" dirty="0"/>
              <a:t>15</a:t>
            </a:r>
            <a:r>
              <a:rPr lang="zh-CN" altLang="en-US" dirty="0"/>
              <a:t>：</a:t>
            </a:r>
            <a:r>
              <a:rPr lang="en-US" altLang="zh-CN" dirty="0"/>
              <a:t>32</a:t>
            </a:r>
            <a:r>
              <a:rPr lang="zh-CN" altLang="en-US" dirty="0"/>
              <a:t>）；使徒約翰（啟</a:t>
            </a:r>
            <a:r>
              <a:rPr lang="en-US" altLang="zh-CN" dirty="0"/>
              <a:t>1</a:t>
            </a:r>
            <a:r>
              <a:rPr lang="zh-CN" altLang="en-US" dirty="0"/>
              <a:t>：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</a:p>
          <a:p>
            <a:r>
              <a:rPr lang="zh-CN" altLang="en-US" dirty="0"/>
              <a:t>從</a:t>
            </a:r>
            <a:r>
              <a:rPr lang="en-US" altLang="zh-CN" dirty="0"/>
              <a:t>『</a:t>
            </a:r>
            <a:r>
              <a:rPr lang="zh-CN" altLang="en-US" dirty="0"/>
              <a:t>職分</a:t>
            </a:r>
            <a:r>
              <a:rPr lang="en-US" altLang="zh-CN" dirty="0"/>
              <a:t>』</a:t>
            </a:r>
            <a:r>
              <a:rPr lang="zh-CN" altLang="en-US" dirty="0"/>
              <a:t>到</a:t>
            </a:r>
            <a:r>
              <a:rPr lang="en-US" altLang="zh-CN" dirty="0"/>
              <a:t>『</a:t>
            </a:r>
            <a:r>
              <a:rPr lang="zh-CN" altLang="en-US" dirty="0"/>
              <a:t>職能</a:t>
            </a:r>
            <a:r>
              <a:rPr lang="en-US" altLang="zh-CN" dirty="0"/>
              <a:t>』</a:t>
            </a:r>
          </a:p>
          <a:p>
            <a:pPr lvl="1"/>
            <a:r>
              <a:rPr lang="en-US" altLang="zh-TW" dirty="0"/>
              <a:t>28 </a:t>
            </a:r>
            <a:r>
              <a:rPr lang="zh-TW" altLang="en-US" dirty="0"/>
              <a:t>上帝在教會所設立的：第一是使徒，第二是先知，第三是教師，其次是行異能的，再次是得恩賜醫病的，幫助人的，治理事的，說方言的。</a:t>
            </a:r>
            <a:r>
              <a:rPr lang="en-HK" altLang="zh-TW" dirty="0"/>
              <a:t> </a:t>
            </a:r>
            <a:r>
              <a:rPr lang="zh-CN" altLang="en-US" dirty="0"/>
              <a:t>（林前</a:t>
            </a:r>
            <a:r>
              <a:rPr lang="en-US" altLang="zh-CN" dirty="0"/>
              <a:t>12</a:t>
            </a:r>
            <a:r>
              <a:rPr lang="zh-CN" altLang="en-US" dirty="0"/>
              <a:t>：</a:t>
            </a:r>
            <a:r>
              <a:rPr lang="en-US" altLang="zh-CN" dirty="0"/>
              <a:t>28</a:t>
            </a:r>
            <a:r>
              <a:rPr lang="zh-CN" altLang="en-US" dirty="0"/>
              <a:t>）</a:t>
            </a:r>
            <a:endParaRPr lang="zh-TW" altLang="en-US" dirty="0"/>
          </a:p>
          <a:p>
            <a:pPr lvl="1"/>
            <a:r>
              <a:rPr lang="en-US" altLang="zh-TW" dirty="0"/>
              <a:t>19 </a:t>
            </a:r>
            <a:r>
              <a:rPr lang="zh-TW" altLang="en-US" dirty="0"/>
              <a:t>這樣，你們不再作外人和客旅，是與聖徒同國，是上帝家裏的人了；</a:t>
            </a:r>
            <a:r>
              <a:rPr lang="en-US" altLang="zh-TW" dirty="0"/>
              <a:t>20 </a:t>
            </a:r>
            <a:r>
              <a:rPr lang="zh-TW" altLang="en-US" dirty="0">
                <a:highlight>
                  <a:srgbClr val="FFFF00"/>
                </a:highlight>
              </a:rPr>
              <a:t>並且被建造在使徒和先知的根基上</a:t>
            </a:r>
            <a:r>
              <a:rPr lang="zh-TW" altLang="en-US" dirty="0"/>
              <a:t>，有基督耶穌自己為房角石，</a:t>
            </a:r>
            <a:r>
              <a:rPr lang="zh-CN" altLang="en-US" dirty="0"/>
              <a:t>（弗</a:t>
            </a:r>
            <a:r>
              <a:rPr lang="en-US" altLang="zh-CN" dirty="0"/>
              <a:t>2</a:t>
            </a:r>
            <a:r>
              <a:rPr lang="zh-CN" altLang="en-US" dirty="0"/>
              <a:t>：</a:t>
            </a:r>
            <a:r>
              <a:rPr lang="en-US" altLang="zh-CN" dirty="0"/>
              <a:t>19-20</a:t>
            </a:r>
            <a:r>
              <a:rPr lang="zh-CN" altLang="en-US" dirty="0"/>
              <a:t>）</a:t>
            </a:r>
            <a:endParaRPr lang="en-HK" altLang="zh-TW" dirty="0"/>
          </a:p>
          <a:p>
            <a:pPr lvl="1"/>
            <a:endParaRPr lang="zh-TW" alt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F43745EE-B3AF-11F8-D03B-A9305C512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EFC8CC9-36BF-B3FA-1BBD-0626F092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4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B6FBF3-DF2B-CD2E-2022-8746A3940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zh-CN" altLang="en-US" dirty="0"/>
              <a:t>誰是</a:t>
            </a:r>
            <a:r>
              <a:rPr lang="en-US" altLang="zh-CN" dirty="0"/>
              <a:t>『</a:t>
            </a:r>
            <a:r>
              <a:rPr lang="zh-CN" altLang="en-US" dirty="0"/>
              <a:t>守望者</a:t>
            </a:r>
            <a:r>
              <a:rPr lang="en-US" altLang="zh-CN" dirty="0"/>
              <a:t>』</a:t>
            </a:r>
            <a:r>
              <a:rPr lang="zh-CN" altLang="en-US" dirty="0"/>
              <a:t>？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C22A89B-FDB8-B9D0-A5ED-9F87C3289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 dirty="0"/>
              <a:t>同工</a:t>
            </a:r>
            <a:endParaRPr lang="en-HK" altLang="zh-CN" dirty="0"/>
          </a:p>
          <a:p>
            <a:r>
              <a:rPr lang="zh-CN" altLang="en-US" dirty="0"/>
              <a:t>我們都是</a:t>
            </a:r>
            <a:endParaRPr lang="en-HK" altLang="zh-CN" dirty="0"/>
          </a:p>
          <a:p>
            <a:pPr lvl="1"/>
            <a:r>
              <a:rPr lang="en-US" altLang="zh-TW" dirty="0"/>
              <a:t>16 </a:t>
            </a:r>
            <a:r>
              <a:rPr lang="zh-TW" altLang="en-US" dirty="0"/>
              <a:t>從那日起，我的僕人一半做工，一半拿槍、拿盾牌、拿弓、穿*鎧甲，官長都站在猶大眾人的後邊。</a:t>
            </a:r>
            <a:r>
              <a:rPr lang="en-US" altLang="zh-TW" dirty="0"/>
              <a:t>17 </a:t>
            </a:r>
            <a:r>
              <a:rPr lang="zh-TW" altLang="en-US" dirty="0"/>
              <a:t>修造城牆的，扛抬材料的，都一手做工一手拿兵器。</a:t>
            </a:r>
            <a:r>
              <a:rPr lang="en-US" altLang="zh-TW" dirty="0"/>
              <a:t>18 </a:t>
            </a:r>
            <a:r>
              <a:rPr lang="zh-TW" altLang="en-US" dirty="0"/>
              <a:t>修造的人都腰間佩刀修造，吹角的人在我旁邊。</a:t>
            </a:r>
            <a:r>
              <a:rPr lang="en-US" altLang="zh-TW" dirty="0"/>
              <a:t>19 </a:t>
            </a:r>
            <a:r>
              <a:rPr lang="zh-TW" altLang="en-US" dirty="0"/>
              <a:t>我對貴冑、官長，和其餘的人說：「這工程浩大，我們在城牆上相離甚遠；</a:t>
            </a:r>
            <a:r>
              <a:rPr lang="en-US" altLang="zh-TW" dirty="0"/>
              <a:t>20 </a:t>
            </a:r>
            <a:r>
              <a:rPr lang="zh-TW" altLang="en-US" dirty="0"/>
              <a:t>你們聽見角聲在哪裏，就聚集到我們那裏去。我們的上帝必為我們爭戰。」* 或譯：拿（尼</a:t>
            </a:r>
            <a:r>
              <a:rPr lang="en-US" altLang="zh-TW" dirty="0"/>
              <a:t>4</a:t>
            </a:r>
            <a:r>
              <a:rPr lang="zh-TW" altLang="en-US" dirty="0"/>
              <a:t>：</a:t>
            </a:r>
            <a:r>
              <a:rPr lang="en-US" altLang="zh-TW" dirty="0"/>
              <a:t>16-20</a:t>
            </a:r>
            <a:r>
              <a:rPr lang="zh-TW" altLang="en-US" dirty="0"/>
              <a:t>）</a:t>
            </a:r>
          </a:p>
          <a:p>
            <a:pPr lvl="1"/>
            <a:endParaRPr lang="en-HK" altLang="zh-CN" dirty="0"/>
          </a:p>
          <a:p>
            <a:endParaRPr lang="en-HK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D83842B-E401-CE8A-3665-532B7E447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00E874C-7828-1FF3-A0B8-BA3493C7C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367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32C1922-05BB-D9AE-CEF9-C374FE64C2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提醒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8608FE-1169-455D-D348-7806A72E8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守望、保持警覺</a:t>
            </a:r>
            <a:endParaRPr lang="en-HK" altLang="zh-CN" dirty="0"/>
          </a:p>
          <a:p>
            <a:pPr lvl="1"/>
            <a:r>
              <a:rPr lang="zh-CN" altLang="en-US" dirty="0"/>
              <a:t>聽神的話，替神警戒我們</a:t>
            </a:r>
            <a:r>
              <a:rPr lang="en-US" altLang="zh-CN" dirty="0"/>
              <a:t>/</a:t>
            </a:r>
            <a:r>
              <a:rPr lang="zh-CN" altLang="en-US" dirty="0"/>
              <a:t>他們（結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17</a:t>
            </a:r>
            <a:r>
              <a:rPr lang="zh-CN" altLang="en-US" dirty="0"/>
              <a:t>）</a:t>
            </a:r>
            <a:endParaRPr lang="en-HK" altLang="zh-CN" dirty="0"/>
          </a:p>
          <a:p>
            <a:r>
              <a:rPr lang="zh-CN" altLang="en-US" dirty="0"/>
              <a:t>避免</a:t>
            </a:r>
            <a:r>
              <a:rPr lang="en-US" altLang="zh-CN" dirty="0"/>
              <a:t>『</a:t>
            </a:r>
            <a:r>
              <a:rPr lang="zh-CN" altLang="en-US" dirty="0"/>
              <a:t>安逸</a:t>
            </a:r>
            <a:r>
              <a:rPr lang="en-US" altLang="zh-CN" dirty="0"/>
              <a:t>』</a:t>
            </a:r>
            <a:r>
              <a:rPr lang="zh-CN" altLang="en-US" dirty="0"/>
              <a:t>心態</a:t>
            </a:r>
            <a:endParaRPr lang="en-HK" altLang="zh-CN" dirty="0"/>
          </a:p>
          <a:p>
            <a:pPr lvl="1"/>
            <a:r>
              <a:rPr lang="en-US" altLang="zh-CN" dirty="0"/>
              <a:t>『</a:t>
            </a:r>
            <a:r>
              <a:rPr lang="zh-CN" altLang="en-US" dirty="0"/>
              <a:t>我們在這裡真好</a:t>
            </a:r>
            <a:r>
              <a:rPr lang="en-US" altLang="zh-CN" dirty="0"/>
              <a:t>』</a:t>
            </a:r>
            <a:r>
              <a:rPr lang="zh-CN" altLang="en-US" dirty="0"/>
              <a:t>。。。總要下山</a:t>
            </a:r>
            <a:endParaRPr lang="en-HK" altLang="zh-CN" dirty="0"/>
          </a:p>
          <a:p>
            <a:r>
              <a:rPr lang="zh-CN" altLang="en-US" dirty="0"/>
              <a:t>老闆請人的故事</a:t>
            </a:r>
            <a:endParaRPr lang="en-HK" altLang="zh-CN" dirty="0"/>
          </a:p>
          <a:p>
            <a:pPr lvl="1"/>
            <a:r>
              <a:rPr lang="zh-CN" altLang="en-US" dirty="0"/>
              <a:t>怎麼樣的伙計，老闆決定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3105EB6-0379-5D4A-6251-63D00C843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8F64E84-CBA1-58F1-EAB6-3488D0C1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224D6-4715-499C-8BD1-57CC6A98055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65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B7E68AA-0616-E3B4-29C8-FD845EFD3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xmlns="" id="{115CA3CD-611A-1BF9-8F97-063987E70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以西結書</a:t>
            </a:r>
            <a:r>
              <a:rPr lang="en-US" altLang="zh-CN" dirty="0"/>
              <a:t>3</a:t>
            </a:r>
            <a:r>
              <a:rPr lang="zh-CN" altLang="en-US" dirty="0"/>
              <a:t>：</a:t>
            </a:r>
            <a:r>
              <a:rPr lang="en-US" altLang="zh-CN" dirty="0"/>
              <a:t>16-21</a:t>
            </a:r>
            <a:endParaRPr lang="en-H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46A614-383B-5F1F-03A4-03D2A4850E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8327" y="1456841"/>
            <a:ext cx="10388457" cy="486256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altLang="zh-CN" dirty="0"/>
              <a:t>16 </a:t>
            </a:r>
            <a:r>
              <a:rPr lang="zh-CN" altLang="en-US" dirty="0"/>
              <a:t>過了七日，耶和華的話臨到我說：</a:t>
            </a:r>
            <a:r>
              <a:rPr lang="en-US" altLang="zh-CN" dirty="0"/>
              <a:t>17 </a:t>
            </a:r>
            <a:r>
              <a:rPr lang="zh-CN" altLang="en-US" dirty="0"/>
              <a:t>「人子啊，我立你作以色列家守望的人，所以你要聽我口中的話，替我警戒他們。</a:t>
            </a:r>
            <a:r>
              <a:rPr lang="en-US" altLang="zh-CN" dirty="0"/>
              <a:t>18 </a:t>
            </a:r>
            <a:r>
              <a:rPr lang="zh-CN" altLang="en-US" dirty="0"/>
              <a:t>我何時指著惡人說：他必要死；你若不警戒他，也不勸戒他，使他離開惡行，拯救他的性命，這惡人必死在罪孽之中；我卻要向你討他喪命的罪*。</a:t>
            </a:r>
            <a:r>
              <a:rPr lang="en-US" altLang="zh-CN" dirty="0"/>
              <a:t>19 </a:t>
            </a:r>
            <a:r>
              <a:rPr lang="zh-CN" altLang="en-US" dirty="0"/>
              <a:t>倘若你警戒惡人，他仍不轉離罪惡，也不離開惡行，他必死在罪孽之中，你卻救自己脫離了罪。</a:t>
            </a:r>
            <a:r>
              <a:rPr lang="en-US" altLang="zh-CN" dirty="0"/>
              <a:t>20 </a:t>
            </a:r>
            <a:r>
              <a:rPr lang="zh-CN" altLang="en-US" dirty="0"/>
              <a:t>再者，義人何時離義而犯罪，我將絆腳石放在他面前，他就必死；因你沒有警戒他，他必死在罪中，他素來所行的義不被記念；我卻要向你討他喪命的罪*。</a:t>
            </a:r>
            <a:r>
              <a:rPr lang="en-US" altLang="zh-CN" dirty="0"/>
              <a:t>21 </a:t>
            </a:r>
            <a:r>
              <a:rPr lang="zh-CN" altLang="en-US" dirty="0"/>
              <a:t>倘若你警戒義人，使他不犯罪，他就不犯罪；他因受警戒就必存活，你也救自己脫離了罪。」* 原文是血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FACEEA2-4D66-79B2-5782-1246CAF02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20340" y="6324672"/>
            <a:ext cx="808887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9BEADB7-6BA0-C2D3-7CC9-91E4C9D6E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18560" y="626436"/>
            <a:ext cx="779767" cy="365125"/>
          </a:xfrm>
        </p:spPr>
        <p:txBody>
          <a:bodyPr/>
          <a:lstStyle/>
          <a:p>
            <a:fld id="{1BA224D6-4715-499C-8BD1-57CC6A98055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84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CL_Sermon-KCC" id="{0984EB1E-9CB9-4B31-8184-ECFC40D84B5E}" vid="{E3185AD2-AEFD-416C-8591-190C554DBD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CCL_Sermon-KCC</Template>
  <TotalTime>942</TotalTime>
  <Words>846</Words>
  <Application>Microsoft Office PowerPoint</Application>
  <PresentationFormat>自訂</PresentationFormat>
  <Paragraphs>40</Paragraphs>
  <Slides>7</Slides>
  <Notes>7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1_Wisp</vt:lpstr>
      <vt:lpstr>以西結書 3: 16-21</vt:lpstr>
      <vt:lpstr>詮釋任務一：理解當時設定</vt:lpstr>
      <vt:lpstr>以西結書3：16-21</vt:lpstr>
      <vt:lpstr>詮釋任務二：現時處境，文本的意思 </vt:lpstr>
      <vt:lpstr> 誰是『守望者』？</vt:lpstr>
      <vt:lpstr>提醒</vt:lpstr>
      <vt:lpstr>以西結書3：16-21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以西結書 3: 16-21</dc:title>
  <dc:creator>CC LAM</dc:creator>
  <cp:lastModifiedBy>Andrew</cp:lastModifiedBy>
  <cp:revision>3</cp:revision>
  <cp:lastPrinted>2025-11-30T01:58:44Z</cp:lastPrinted>
  <dcterms:created xsi:type="dcterms:W3CDTF">2026-02-10T09:02:34Z</dcterms:created>
  <dcterms:modified xsi:type="dcterms:W3CDTF">2026-02-13T04:03:30Z</dcterms:modified>
</cp:coreProperties>
</file>