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7" r:id="rId7"/>
    <p:sldId id="266" r:id="rId8"/>
    <p:sldId id="268" r:id="rId9"/>
    <p:sldId id="270" r:id="rId10"/>
    <p:sldId id="273" r:id="rId11"/>
    <p:sldId id="274" r:id="rId12"/>
    <p:sldId id="275" r:id="rId13"/>
    <p:sldId id="259" r:id="rId14"/>
    <p:sldId id="277" r:id="rId15"/>
    <p:sldId id="278" r:id="rId16"/>
    <p:sldId id="279" r:id="rId17"/>
    <p:sldId id="280" r:id="rId18"/>
    <p:sldId id="281" r:id="rId19"/>
    <p:sldId id="282" r:id="rId20"/>
    <p:sldId id="286" r:id="rId21"/>
    <p:sldId id="287" r:id="rId22"/>
    <p:sldId id="260" r:id="rId23"/>
    <p:sldId id="284" r:id="rId24"/>
    <p:sldId id="288" r:id="rId25"/>
    <p:sldId id="290" r:id="rId26"/>
    <p:sldId id="291" r:id="rId27"/>
    <p:sldId id="292" r:id="rId28"/>
    <p:sldId id="293" r:id="rId29"/>
    <p:sldId id="294" r:id="rId30"/>
    <p:sldId id="26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5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384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760" y="2130426"/>
            <a:ext cx="8092440" cy="1470025"/>
          </a:xfrm>
        </p:spPr>
        <p:txBody>
          <a:bodyPr/>
          <a:lstStyle/>
          <a:p>
            <a:pPr>
              <a:defRPr sz="5000" b="1">
                <a:solidFill>
                  <a:srgbClr val="00468C"/>
                </a:solidFill>
              </a:defRPr>
            </a:pPr>
            <a:r>
              <a:rPr dirty="0" err="1"/>
              <a:t>腓立比書：喜樂與積極信心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 sz="2200">
                <a:solidFill>
                  <a:srgbClr val="464646"/>
                </a:solidFill>
              </a:defRPr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播道</a:t>
            </a:r>
            <a:r>
              <a:rPr lang="zh-TW" altLang="en-US" sz="3600">
                <a:latin typeface="微軟正黑體" panose="020B0604030504040204" pitchFamily="34" charset="-120"/>
                <a:ea typeface="微軟正黑體" panose="020B0604030504040204" pitchFamily="34" charset="-120"/>
              </a:rPr>
              <a:t>會康泉堂</a:t>
            </a:r>
            <a:r>
              <a:rPr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｜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顯現期  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200">
                <a:solidFill>
                  <a:srgbClr val="464646"/>
                </a:solidFill>
              </a:defRPr>
            </a:pP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2026 1 17.18</a:t>
            </a:r>
            <a:endParaRPr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812EF23-3945-BE16-8FE2-C2F5138BD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CA2F57-18EA-6D91-36A9-5EDD75EC1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en-US" sz="4000" dirty="0"/>
              <a:t>   </a:t>
            </a:r>
            <a:r>
              <a:rPr sz="4000" dirty="0" err="1"/>
              <a:t>喜樂：一個屬靈的選擇</a:t>
            </a: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8521EC-6C70-1A4C-AF72-62A9B9652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625840" cy="4525963"/>
          </a:xfrm>
        </p:spPr>
        <p:txBody>
          <a:bodyPr>
            <a:normAutofit fontScale="92500" lnSpcReduction="20000"/>
          </a:bodyPr>
          <a:lstStyle/>
          <a:p>
            <a:pPr>
              <a:defRPr sz="2600"/>
            </a:pPr>
            <a:r>
              <a:rPr sz="4300" dirty="0"/>
              <a:t>- </a:t>
            </a:r>
            <a:r>
              <a:rPr sz="4300" dirty="0" err="1"/>
              <a:t>喜樂不是情緒，是屬靈的順服</a:t>
            </a:r>
            <a:r>
              <a:rPr lang="en-US" sz="4300" dirty="0"/>
              <a:t> 4.</a:t>
            </a:r>
            <a:r>
              <a:rPr sz="4300" dirty="0"/>
              <a:t>4</a:t>
            </a:r>
            <a:endParaRPr lang="en-US" altLang="zh-TW" sz="4300" dirty="0">
              <a:solidFill>
                <a:srgbClr val="E6782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ko-KR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ￚ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喜樂是選擇靠主  而不是靠環境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工作會變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經濟會變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人際會變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天氣會變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處境會變</a:t>
            </a:r>
            <a:endParaRPr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8246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D0717AE-66E3-8559-3078-BB607FD71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FD78C2-A956-9915-CF1B-FED972B6C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en-US" sz="4000" dirty="0"/>
              <a:t>   </a:t>
            </a:r>
            <a:r>
              <a:rPr sz="4000" dirty="0" err="1"/>
              <a:t>喜樂：一個屬靈的選擇</a:t>
            </a: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7B93AF-993A-B03E-3FB2-3543A42B8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384" y="1600201"/>
            <a:ext cx="8795657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2600"/>
            </a:pPr>
            <a:r>
              <a:rPr lang="en-US" altLang="zh-TW" sz="4300" dirty="0">
                <a:solidFill>
                  <a:srgbClr val="E6782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喜樂是「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選擇靠主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  主永不改變  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我們的喜樂不是靠「事情都順利」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而是靠「主仍在掌權」我可以依靠祂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8427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BB4EB7E-13D6-29EF-1AEB-88FAB7F0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98AAC6-F169-809D-2EA9-AAF8286C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en-US" sz="4000" dirty="0"/>
              <a:t>   </a:t>
            </a:r>
            <a:r>
              <a:rPr sz="4000" dirty="0" err="1"/>
              <a:t>喜樂：一個屬靈的選擇</a:t>
            </a: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5491DB-75DD-C795-8562-C68DB67D7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966" y="1600201"/>
            <a:ext cx="8795657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2600"/>
            </a:pPr>
            <a:r>
              <a:rPr lang="en-US" altLang="zh-TW" sz="4300" dirty="0">
                <a:solidFill>
                  <a:srgbClr val="E6782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喜樂是「選擇靠主」  主永不改變</a:t>
            </a: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en-US" altLang="zh-TW" sz="4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我們相信「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積極的信心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「在神沒有難成的事」</a:t>
            </a:r>
            <a:endParaRPr lang="en-US" altLang="zh-TW" sz="4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因此我們的「靠主喜樂」不是盲目的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而是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建基於神的可靠</a:t>
            </a:r>
            <a:endParaRPr lang="en-US" altLang="zh-TW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6441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sz="4000" b="1" dirty="0" err="1"/>
              <a:t>積極的信心</a:t>
            </a:r>
            <a:r>
              <a:rPr dirty="0" err="1"/>
              <a:t>：</a:t>
            </a:r>
            <a:r>
              <a:rPr sz="4000" b="1" dirty="0" err="1"/>
              <a:t>讓困境變祝福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600"/>
            </a:pPr>
            <a:r>
              <a:rPr sz="4000" dirty="0"/>
              <a:t>- 信心能使福音興旺（腓1:12）</a:t>
            </a:r>
          </a:p>
          <a:p>
            <a:pPr>
              <a:defRPr sz="2600"/>
            </a:pPr>
            <a:r>
              <a:rPr sz="4000" dirty="0"/>
              <a:t>- 超越人的動機與攻擊（腓1:18）</a:t>
            </a:r>
          </a:p>
          <a:p>
            <a:pPr>
              <a:defRPr sz="2600"/>
            </a:pPr>
            <a:r>
              <a:rPr sz="4000" dirty="0"/>
              <a:t>- 靠主凡事都能突破（腓4:13）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166212F-E68C-FC19-9CCF-F04A53033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F3FE89-2FC3-341B-5EE4-9B7A09C5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 凡事溫柔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讓世界看見基督二 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42B84E-5001-EEDF-C477-D18C1F573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600201"/>
            <a:ext cx="8769531" cy="4525963"/>
          </a:xfrm>
        </p:spPr>
        <p:txBody>
          <a:bodyPr>
            <a:normAutofit/>
          </a:bodyPr>
          <a:lstStyle/>
          <a:p>
            <a:pPr>
              <a:defRPr sz="2600"/>
            </a:pP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「當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叫眾人知道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你們謙讓的心，</a:t>
            </a:r>
            <a:endParaRPr lang="en-US" altLang="zh-TW" sz="4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4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主已經近了 」</a:t>
            </a:r>
            <a:r>
              <a:rPr lang="en-US" altLang="zh-TW" sz="4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</a:p>
          <a:p>
            <a:pPr>
              <a:defRPr sz="2600"/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謙讓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也可翻作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溫柔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寬容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和藹 親切 慈善 好心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9456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B2E85C9-F011-F1B3-2572-D983B2AAB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88718E-CACD-17E2-9FE8-54905FB2A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凡事溫柔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讓世界看見基督 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1CC3CD-933D-763B-5431-F9A25C727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600201"/>
            <a:ext cx="8769531" cy="4525963"/>
          </a:xfrm>
        </p:spPr>
        <p:txBody>
          <a:bodyPr>
            <a:normAutofit fontScale="85000" lnSpcReduction="20000"/>
          </a:bodyPr>
          <a:lstStyle/>
          <a:p>
            <a:pPr>
              <a:defRPr sz="2600"/>
            </a:pPr>
            <a:r>
              <a:rPr lang="zh-TW" altLang="en-US" sz="43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sz="47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當叫眾人知道你們</a:t>
            </a:r>
            <a:r>
              <a:rPr lang="zh-TW" altLang="en-US" sz="47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謙讓</a:t>
            </a:r>
            <a:r>
              <a:rPr lang="zh-TW" altLang="en-US" sz="47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的心，</a:t>
            </a:r>
            <a:endParaRPr lang="en-US" altLang="zh-TW" sz="47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47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  <a:r>
              <a:rPr lang="zh-TW" altLang="en-US" sz="47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主已經近了」</a:t>
            </a:r>
            <a:r>
              <a:rPr lang="en-US" altLang="zh-TW" sz="47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</a:p>
          <a:p>
            <a:pPr>
              <a:defRPr sz="2600"/>
            </a:pP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√謙讓</a:t>
            </a:r>
            <a:r>
              <a:rPr lang="en-US" altLang="zh-TW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溫柔</a:t>
            </a:r>
            <a:r>
              <a:rPr lang="en-US" altLang="zh-TW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寬容 </a:t>
            </a:r>
            <a:r>
              <a:rPr lang="en-US" altLang="zh-TW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</a:t>
            </a:r>
            <a:r>
              <a:rPr lang="zh-TW" altLang="en-US" sz="3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和藹 親切 慈善 好心</a:t>
            </a: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4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喜樂不是表面的開心</a:t>
            </a:r>
            <a:endParaRPr lang="en-US" altLang="zh-TW" sz="47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真正喜樂會變成</a:t>
            </a:r>
            <a:r>
              <a:rPr lang="zh-TW" altLang="en-US" sz="4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內在溫柔的影響力</a:t>
            </a: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3828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FF12541-E665-EC88-7DA0-2AC530233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F17B9A-A179-1E0C-CB7C-201B8EE0C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凡事溫柔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讓世界看見基督 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3BDF3-8E6A-0F58-BB23-5CACCBED5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262744"/>
            <a:ext cx="8769531" cy="532061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當你心中</a:t>
            </a:r>
            <a:r>
              <a:rPr lang="zh-TW" altLang="en-US" sz="12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充滿靠神來的喜樂</a:t>
            </a: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你會變成</a:t>
            </a:r>
            <a:endParaRPr lang="en-US" altLang="zh-TW" sz="12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 脾氣比較好</a:t>
            </a:r>
            <a:endParaRPr lang="en-US" altLang="zh-TW" sz="12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 </a:t>
            </a: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說話比較柔和</a:t>
            </a:r>
            <a:endParaRPr lang="en-US" altLang="zh-TW" sz="12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 </a:t>
            </a: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不容易發脾氣</a:t>
            </a:r>
            <a:endParaRPr lang="en-US" altLang="zh-TW" sz="12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 </a:t>
            </a: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不容易碰觸別人底線</a:t>
            </a:r>
            <a:endParaRPr lang="en-US" altLang="zh-TW" sz="12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2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 有安全感  有寬餘去愛護別人</a:t>
            </a: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997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C974371-8950-0D10-E342-48AD79880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9F22D6-9004-2D32-8578-1D05F56FC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凡事溫柔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讓世界看見基督 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BA5DDD-C1FD-388B-D1A5-DFC9B21F1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262744"/>
            <a:ext cx="8769531" cy="532061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這就是我們教會的精神</a:t>
            </a: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√相愛關係</a:t>
            </a: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√全民參與</a:t>
            </a: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√基督中心</a:t>
            </a: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8634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B5DB07-12C4-E8EE-6533-CAD0A8346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6B5F35-7534-624D-337B-13BC9A110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凡事溫柔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讓世界看見基督 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CBD52F-2AEB-2C57-A517-6FD73A5B3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262744"/>
            <a:ext cx="8769531" cy="532061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8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保羅說 </a:t>
            </a:r>
            <a:r>
              <a:rPr lang="en-US" altLang="zh-TW" sz="8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8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主已經近了</a:t>
            </a: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8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8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意思是 </a:t>
            </a:r>
            <a:endParaRPr lang="en-US" altLang="zh-TW" sz="8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8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當你知道神與你同在</a:t>
            </a:r>
            <a:endParaRPr lang="en-US" altLang="zh-TW" sz="8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8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8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你就不需要用怒氣保護自己</a:t>
            </a:r>
            <a:endParaRPr lang="en-US" altLang="zh-TW" sz="8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zh-TW" altLang="en-US" sz="8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1485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220A4F-CCCB-F7A8-3B0C-C8FB1FC92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F79A92-428F-A1B8-9FFA-6C995F7A4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 用禱告交換焦慮 得著超自然平安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224C2F-CEE2-5DBB-F2BD-EFE7F2DA3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1262744"/>
            <a:ext cx="8769531" cy="532061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  <a:defRPr sz="2600"/>
            </a:pP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「應當一無掛慮，只要凡事藉著禱告</a:t>
            </a: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祈求和感謝</a:t>
            </a:r>
            <a:r>
              <a:rPr lang="en-US" altLang="zh-TW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 </a:t>
            </a: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en-US" altLang="zh-TW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</a:p>
          <a:p>
            <a:pPr marL="0" indent="0">
              <a:buNone/>
              <a:defRPr sz="2600"/>
            </a:pP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「神所賜出人意外的平安，必在基督</a:t>
            </a:r>
            <a:endParaRPr lang="en-US" altLang="zh-TW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裏保守你們的心懷意念」 </a:t>
            </a:r>
            <a:r>
              <a:rPr lang="en-US" altLang="zh-TW" sz="84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endParaRPr lang="zh-TW" altLang="en-US" sz="84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548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468C"/>
                </a:solidFill>
              </a:defRPr>
            </a:pPr>
            <a:r>
              <a:rPr dirty="0"/>
              <a:t>Key </a:t>
            </a:r>
            <a:r>
              <a:rPr dirty="0" err="1"/>
              <a:t>Verse｜</a:t>
            </a:r>
            <a:r>
              <a:rPr b="1" dirty="0" err="1"/>
              <a:t>主題經文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3000">
                <a:solidFill>
                  <a:srgbClr val="E67828"/>
                </a:solidFill>
              </a:defRPr>
            </a:pPr>
            <a:r>
              <a:rPr sz="4000" dirty="0"/>
              <a:t>「</a:t>
            </a:r>
            <a:r>
              <a:rPr sz="4000" dirty="0" err="1"/>
              <a:t>你們要靠主常常喜樂！我再說</a:t>
            </a:r>
            <a:r>
              <a:rPr sz="4000" dirty="0"/>
              <a:t>，</a:t>
            </a:r>
            <a:endParaRPr lang="en-US" sz="4000" dirty="0"/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sz="4000" dirty="0"/>
              <a:t>       </a:t>
            </a:r>
            <a:r>
              <a:rPr sz="4000" dirty="0" err="1"/>
              <a:t>你們要喜樂</a:t>
            </a:r>
            <a:r>
              <a:rPr sz="4000" dirty="0"/>
              <a:t>！」</a:t>
            </a:r>
            <a:r>
              <a:rPr lang="en-US" sz="4000" dirty="0"/>
              <a:t>(</a:t>
            </a:r>
            <a:r>
              <a:rPr sz="4000" dirty="0" err="1"/>
              <a:t>腓立比書</a:t>
            </a:r>
            <a:r>
              <a:rPr sz="4000" dirty="0"/>
              <a:t> 4:4</a:t>
            </a:r>
            <a:r>
              <a:rPr lang="en-US" sz="4000" dirty="0"/>
              <a:t>)</a:t>
            </a:r>
            <a:endParaRPr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4536CD-E275-072B-E098-729737E94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656515-44A6-5105-AEE4-5B6E4258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用禱告交換焦慮 得著超自然平安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C92882-7A2D-0977-773A-B64D89127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844732"/>
            <a:ext cx="8769531" cy="573863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你無法控制的：掛慮的事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你能控制的：帶到神前禱告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√√藉著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禱告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一般性的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√√祈求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具體的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感謝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順服的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>
              <a:buNone/>
              <a:defRPr sz="2600"/>
            </a:pP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4968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0B0B13D-0A5C-D1AB-9ED9-FA26C3049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D37DE6-0932-474D-EB95-B07708FC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用禱告交換焦慮 得著超自然平安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12C22D-93CD-2376-2A19-938EB29DB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7510" y="844732"/>
            <a:ext cx="8769531" cy="573863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掛慮帶到神前禱告 直到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None/>
              <a:defRPr sz="2600"/>
            </a:pP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禱告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一般性的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把問題交給神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√√祈求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具體的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你心對準主心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√√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感謝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順服的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把主權交給神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8338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sz="4000" b="1" dirty="0" err="1"/>
              <a:t>禱告：把憂慮交給神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348" y="1673352"/>
            <a:ext cx="9778420" cy="4452812"/>
          </a:xfrm>
        </p:spPr>
        <p:txBody>
          <a:bodyPr>
            <a:normAutofit/>
          </a:bodyPr>
          <a:lstStyle/>
          <a:p>
            <a:pPr>
              <a:defRPr sz="2600"/>
            </a:pPr>
            <a:r>
              <a:rPr sz="4000" dirty="0"/>
              <a:t>- </a:t>
            </a:r>
            <a:r>
              <a:rPr sz="4000" dirty="0" err="1"/>
              <a:t>凡事藉著禱告</a:t>
            </a:r>
            <a:r>
              <a:rPr lang="en-US" sz="4000" dirty="0"/>
              <a:t> </a:t>
            </a:r>
            <a:r>
              <a:rPr sz="4000" dirty="0"/>
              <a:t>6</a:t>
            </a:r>
          </a:p>
          <a:p>
            <a:pPr>
              <a:defRPr sz="2600"/>
            </a:pPr>
            <a:r>
              <a:rPr sz="4000" dirty="0"/>
              <a:t>- </a:t>
            </a:r>
            <a:r>
              <a:rPr sz="4000" dirty="0" err="1"/>
              <a:t>神用出人意外的平安保守我們</a:t>
            </a:r>
            <a:r>
              <a:rPr lang="en-US" sz="4000" dirty="0"/>
              <a:t> </a:t>
            </a:r>
            <a:r>
              <a:rPr sz="4000" dirty="0"/>
              <a:t>7</a:t>
            </a:r>
          </a:p>
          <a:p>
            <a:pPr>
              <a:defRPr sz="2600"/>
            </a:pPr>
            <a:r>
              <a:rPr sz="4000" b="1" dirty="0"/>
              <a:t>- </a:t>
            </a:r>
            <a:r>
              <a:rPr sz="4000" b="1" dirty="0" err="1"/>
              <a:t>禱告讓我們被改變，更像基督</a:t>
            </a:r>
            <a:endParaRPr sz="4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F096E9-7352-945A-9453-A72DC50F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5C88B4-333A-A530-E82C-5773D9335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 應用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如何在不安中活出喜樂與平安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809ECA-6567-B9ED-E3A1-19BA47A10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178" y="1062446"/>
            <a:ext cx="8699863" cy="55209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HK" altLang="en-US" sz="14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三大操練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靠主喜樂」取代抱怨</a:t>
            </a:r>
            <a:r>
              <a:rPr lang="en-US" altLang="zh-TW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marL="0" indent="0">
              <a:buNone/>
              <a:defRPr sz="2600"/>
            </a:pP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選擇看見神的作為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今周你可以 </a:t>
            </a:r>
            <a:r>
              <a:rPr lang="en-US" altLang="zh-HK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每天寫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件感謝神的事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少說一句抱怨的話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在每件壞事中尋找神正在做的好事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9455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173B94A-54F1-F3DB-A12E-4C461F35A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35ACD1-C3B9-350C-D8AB-8661E7528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應用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如何在不安中活出喜樂與平安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1ABA24-99A9-3A4D-3B1F-9877DBE4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6254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「溫柔」取代強硬</a:t>
            </a:r>
            <a:endParaRPr lang="en-US" altLang="zh-TW" sz="1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-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讓人看見基督的樣子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挑一個對象練習 </a:t>
            </a:r>
            <a:r>
              <a:rPr lang="en-US" altLang="zh-HK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家人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同事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組員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√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配偶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</a:p>
          <a:p>
            <a:pPr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34893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83A0B70-37FE-81B6-9982-3417A8116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86083E-22A1-1024-1800-5EB3008E4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應用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如何在不安中活出喜樂與平安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A3D53E-13A5-58B7-6317-E09EC68B2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7128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「溫柔」取代強硬</a:t>
            </a:r>
            <a:endParaRPr lang="en-US" altLang="zh-TW" sz="1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-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讓人看見基督的樣子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問問自己 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「我今天讓對方感受到壓力？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還是溫柔？」</a:t>
            </a: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√溫柔不是軟弱  溫柔是有力量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卻選擇用你的力量去表達愛</a:t>
            </a:r>
          </a:p>
          <a:p>
            <a:pPr>
              <a:defRPr sz="2600"/>
            </a:pP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3910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6C8027F-19DE-19D2-9158-09729D8D4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FC8833-F73B-DFA2-8740-67250B54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應用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如何在不安中活出喜樂與平安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B2813C-AD39-C45F-FE58-52657EAC5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7128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禱告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取代焦慮</a:t>
            </a:r>
            <a:endParaRPr lang="en-US" altLang="zh-TW" sz="1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-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建立每日禱告的節奏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保羅說 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「凡事禱告」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不是大事才禱告，連小到找停車位，寫不出報告氣餒了，沒精神靈修，孩子不願睡覺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...</a:t>
            </a: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都來禱告</a:t>
            </a:r>
            <a:endParaRPr lang="zh-TW" altLang="en-US" sz="10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34698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90E040C-4FD4-7F03-AF5C-5016AA1A8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9673EC-8348-B8B5-0300-0666961FB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應用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如何在不安中活出喜樂與平安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F22EF8-05B2-D03C-6148-59633031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7128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以「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禱告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取代焦慮</a:t>
            </a:r>
            <a:endParaRPr lang="en-US" altLang="zh-TW" sz="1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-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建立每日禱告的節奏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7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你可以建立 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每天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分鐘「凡事交託禱告」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√掛慮一來立即禱告，不等自己爆炸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√用感謝禱告 取代負面思考</a:t>
            </a: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7662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7C3391C-5EB0-90D0-F316-8D917EB94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0D5FCC-2CC6-E998-99AA-87FE85E83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五 結語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讓神的平安成為你的守衛軍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8F56D1-EA34-E5C0-E26C-6BA45D5AB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7128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「神所賜出人意外的平安，必在基督     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耶穌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保守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你們」</a:t>
            </a: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</a:p>
          <a:p>
            <a:pPr marL="0" indent="0">
              <a:buNone/>
              <a:defRPr sz="2600"/>
            </a:pP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√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保守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原文是「</a:t>
            </a:r>
            <a:r>
              <a:rPr lang="zh-TW" altLang="en-US" sz="1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軍隊在守護城堡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</a:p>
          <a:p>
            <a:pPr marL="0" indent="0">
              <a:buNone/>
              <a:defRPr sz="2600"/>
            </a:pP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意思是：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神的平安會像軍隊守護牢你的心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93539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25D0A08-6D6E-BDC1-1CB9-D09938917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FB72CC-E5AA-5302-07D9-0F6970F6A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590" y="274638"/>
            <a:ext cx="8769531" cy="1143000"/>
          </a:xfrm>
        </p:spPr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五 結語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讓神的平安成為你的守衛軍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45F4F1-5639-93EB-EC84-75D595943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3" y="1045030"/>
            <a:ext cx="8673736" cy="57128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 sz="2600"/>
            </a:pPr>
            <a:endParaRPr lang="en-US" altLang="zh-TW" sz="43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「神所賜出人意外的平安，必在基督     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耶穌</a:t>
            </a:r>
            <a:r>
              <a:rPr lang="zh-TW" altLang="en-US" sz="1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保守</a:t>
            </a:r>
            <a:r>
              <a:rPr lang="zh-TW" altLang="en-US" sz="1600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你們」</a:t>
            </a:r>
            <a:endParaRPr lang="en-US" altLang="zh-TW" sz="1600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世界讓你不安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神用平安包圍你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√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讓你站立得穩 成為門徒 成為光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  <a:r>
              <a:rPr lang="zh-TW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成為基督大使</a:t>
            </a: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HK" altLang="en-US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宣教的器皿</a:t>
            </a:r>
            <a:endParaRPr lang="en-US" altLang="zh-TW" sz="1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altLang="zh-TW" sz="1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lang="en-US" altLang="zh-TW" sz="3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sz="4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r>
              <a:rPr lang="en-US" dirty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057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EA297D8-AD64-3457-7E24-B299BE75F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3A58A4-8CE8-9867-2B10-B9E289835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FF4A95-7F9B-8BD7-929F-C4B2A5E0B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在不安的世代</a:t>
            </a:r>
            <a:br>
              <a:rPr lang="zh-TW" altLang="en-US" sz="4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活出不可動搖的喜樂與平安</a:t>
            </a:r>
            <a:endParaRPr lang="en-US" sz="4000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27289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心靈考問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1016" y="1672046"/>
            <a:ext cx="9431383" cy="4454118"/>
          </a:xfrm>
        </p:spPr>
        <p:txBody>
          <a:bodyPr>
            <a:normAutofit/>
          </a:bodyPr>
          <a:lstStyle/>
          <a:p>
            <a:pPr>
              <a:defRPr sz="2600"/>
            </a:pP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sz="4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今天我要如何選擇靠主喜樂</a:t>
            </a: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</a:p>
          <a:p>
            <a:pPr>
              <a:defRPr sz="2600"/>
            </a:pP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sz="4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我在什麼地方需要積極信心</a:t>
            </a: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</a:p>
          <a:p>
            <a:pPr>
              <a:defRPr sz="2600"/>
            </a:pP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sz="40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我有哪些憂慮要交給神</a:t>
            </a:r>
            <a:r>
              <a:rPr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「你們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要靠主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常常喜樂；我再說，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你們要喜樂。」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32952E8-AEB8-E498-7659-5B4E44882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98D607-9288-9C9D-2018-8287C4C2D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80A4FC-3644-634C-F8FA-6FDE51627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364583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solidFill>
                  <a:srgbClr val="00468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在不安的世代</a:t>
            </a:r>
            <a:r>
              <a:rPr lang="en-US" altLang="zh-TW" sz="4000" dirty="0">
                <a:solidFill>
                  <a:srgbClr val="00468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/>
            </a:r>
            <a:br>
              <a:rPr lang="en-US" altLang="zh-TW" sz="4000" dirty="0">
                <a:solidFill>
                  <a:srgbClr val="00468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</a:br>
            <a:r>
              <a:rPr lang="zh-TW" altLang="en-US" sz="4000" dirty="0">
                <a:solidFill>
                  <a:srgbClr val="00468C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活出不可動搖的喜樂與平安</a:t>
            </a:r>
            <a:endParaRPr lang="en-US" altLang="zh-TW" sz="4000" dirty="0">
              <a:solidFill>
                <a:srgbClr val="00468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引言：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一個充滿壓力與不確定的年代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3062212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02E752E-5DF7-8C95-9BF5-4B196926A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853AF7-496B-0E43-6E0B-1E6F7F5FE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689D75-5565-0350-DFC4-1CD3C3C58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408126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「你們要靠主常常喜樂；我再說，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你們要喜樂。」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8213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D05A3A5-1DB0-FAF1-7D5A-9522B0E17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D7B494-92E8-332F-B96B-303FDFEAD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7E6A69-3318-AAC2-AC22-E314C8DC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408126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「你們要靠主常常喜樂；我再說，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你們要喜樂。」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「應當一無掛慮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神所賜出人意外的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平安，必在基督裡保守你們。」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805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519EFA0-3EE3-53C8-D9C5-E4CC38FD0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722368-9034-E67B-B5DB-D491F2A97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26843B-AB98-4F6B-139C-1D4DE95DB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408126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背景：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腓立比書是一封「喜樂」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與「團隊同工」的書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3391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6BB8D0-2571-CFBC-77DC-C90C2BE4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C16D3A-F159-CECE-88BF-A76E15F3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>
              <a:defRPr sz="4000">
                <a:solidFill>
                  <a:srgbClr val="00468C"/>
                </a:solidFill>
              </a:defRPr>
            </a:pPr>
            <a:endParaRPr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A805DA-383C-029F-7E2C-0C8499DA9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408126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不要讓愁煩焦慮偷走你的喜樂</a:t>
            </a:r>
            <a:endParaRPr 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31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08462BE-919E-1D0E-0DB9-5D439A2ED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5866FB-9EBC-5733-B47F-D6D7A8FD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 sz="3600">
                <a:solidFill>
                  <a:srgbClr val="00468C"/>
                </a:solidFill>
              </a:defRPr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 喜樂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一個屬靈的選擇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F0ABB-8F3D-39F0-1CED-A5BF30DB8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625840" cy="4525963"/>
          </a:xfrm>
        </p:spPr>
        <p:txBody>
          <a:bodyPr/>
          <a:lstStyle/>
          <a:p>
            <a:pPr>
              <a:defRPr sz="2600"/>
            </a:pPr>
            <a:r>
              <a:rPr sz="4000" dirty="0"/>
              <a:t>- </a:t>
            </a:r>
            <a:r>
              <a:rPr sz="4000" dirty="0" err="1"/>
              <a:t>喜樂不是情緒，是屬靈的順服</a:t>
            </a:r>
            <a:r>
              <a:rPr lang="en-US" sz="4000" dirty="0"/>
              <a:t> 4.</a:t>
            </a:r>
            <a:r>
              <a:rPr sz="4000" dirty="0"/>
              <a:t>4</a:t>
            </a:r>
            <a:endParaRPr lang="en-US" sz="4000" dirty="0"/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zh-TW" altLang="en-US" sz="4000" dirty="0">
                <a:solidFill>
                  <a:srgbClr val="E6782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「你們要靠主常常喜樂；</a:t>
            </a:r>
            <a:endParaRPr lang="en-US" altLang="zh-TW" sz="4000" dirty="0">
              <a:solidFill>
                <a:srgbClr val="E6782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r>
              <a:rPr lang="en-US" altLang="zh-TW" sz="4000" dirty="0">
                <a:solidFill>
                  <a:srgbClr val="E6782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4000" dirty="0">
                <a:solidFill>
                  <a:srgbClr val="E6782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我再說，你們要喜樂。」</a:t>
            </a:r>
            <a:endParaRPr lang="en-US" altLang="zh-TW" sz="4000" dirty="0">
              <a:solidFill>
                <a:srgbClr val="E6782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3000">
                <a:solidFill>
                  <a:srgbClr val="E67828"/>
                </a:solidFill>
              </a:defRPr>
            </a:pPr>
            <a:endParaRPr lang="en-US" altLang="zh-TW" sz="4000" dirty="0">
              <a:solidFill>
                <a:srgbClr val="E6782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 sz="2600"/>
            </a:pPr>
            <a:r>
              <a:rPr lang="en-US" altLang="ko-KR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喜樂是選擇靠主  而不是靠環境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  <a:defRPr sz="26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2459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1147</Words>
  <Application>Microsoft Office PowerPoint</Application>
  <PresentationFormat>自訂</PresentationFormat>
  <Paragraphs>261</Paragraphs>
  <Slides>30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Office Theme</vt:lpstr>
      <vt:lpstr>腓立比書：喜樂與積極信心</vt:lpstr>
      <vt:lpstr>Key Verse｜主題經文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一 喜樂 : 一個屬靈的選擇</vt:lpstr>
      <vt:lpstr>   喜樂：一個屬靈的選擇</vt:lpstr>
      <vt:lpstr>   喜樂：一個屬靈的選擇</vt:lpstr>
      <vt:lpstr>   喜樂：一個屬靈的選擇</vt:lpstr>
      <vt:lpstr>積極的信心：讓困境變祝福</vt:lpstr>
      <vt:lpstr>二 凡事溫柔 : 讓世界看見基督二 </vt:lpstr>
      <vt:lpstr>  凡事溫柔 : 讓世界看見基督 </vt:lpstr>
      <vt:lpstr>  凡事溫柔 : 讓世界看見基督 </vt:lpstr>
      <vt:lpstr>  凡事溫柔 : 讓世界看見基督 </vt:lpstr>
      <vt:lpstr>  凡事溫柔 : 讓世界看見基督 </vt:lpstr>
      <vt:lpstr>三 用禱告交換焦慮 得著超自然平安</vt:lpstr>
      <vt:lpstr> 用禱告交換焦慮 得著超自然平安</vt:lpstr>
      <vt:lpstr> 用禱告交換焦慮 得著超自然平安</vt:lpstr>
      <vt:lpstr>禱告：把憂慮交給神</vt:lpstr>
      <vt:lpstr>四 應用: 如何在不安中活出喜樂與平安?</vt:lpstr>
      <vt:lpstr> 應用: 如何在不安中活出喜樂與平安?</vt:lpstr>
      <vt:lpstr> 應用: 如何在不安中活出喜樂與平安?</vt:lpstr>
      <vt:lpstr> 應用: 如何在不安中活出喜樂與平安?</vt:lpstr>
      <vt:lpstr> 應用: 如何在不安中活出喜樂與平安?</vt:lpstr>
      <vt:lpstr> 五 結語 : 讓神的平安成為你的守衛軍</vt:lpstr>
      <vt:lpstr> 五 結語 : 讓神的平安成為你的守衛軍</vt:lpstr>
      <vt:lpstr>心靈考問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腓立比書：喜樂與積極信心</dc:title>
  <dc:creator>Andrew</dc:creator>
  <dc:description>generated using python-pptx</dc:description>
  <cp:lastModifiedBy>Andrew</cp:lastModifiedBy>
  <cp:revision>101</cp:revision>
  <dcterms:created xsi:type="dcterms:W3CDTF">2013-01-27T09:14:16Z</dcterms:created>
  <dcterms:modified xsi:type="dcterms:W3CDTF">2026-01-16T03:34:57Z</dcterms:modified>
</cp:coreProperties>
</file>