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  <p:sldMasterId id="2147483830" r:id="rId2"/>
  </p:sldMasterIdLst>
  <p:notesMasterIdLst>
    <p:notesMasterId r:id="rId33"/>
  </p:notesMasterIdLst>
  <p:sldIdLst>
    <p:sldId id="814" r:id="rId3"/>
    <p:sldId id="1117" r:id="rId4"/>
    <p:sldId id="1180" r:id="rId5"/>
    <p:sldId id="1181" r:id="rId6"/>
    <p:sldId id="1183" r:id="rId7"/>
    <p:sldId id="1186" r:id="rId8"/>
    <p:sldId id="1182" r:id="rId9"/>
    <p:sldId id="1146" r:id="rId10"/>
    <p:sldId id="1178" r:id="rId11"/>
    <p:sldId id="1185" r:id="rId12"/>
    <p:sldId id="1189" r:id="rId13"/>
    <p:sldId id="1184" r:id="rId14"/>
    <p:sldId id="1187" r:id="rId15"/>
    <p:sldId id="1188" r:id="rId16"/>
    <p:sldId id="1192" r:id="rId17"/>
    <p:sldId id="1190" r:id="rId18"/>
    <p:sldId id="1191" r:id="rId19"/>
    <p:sldId id="2603" r:id="rId20"/>
    <p:sldId id="2605" r:id="rId21"/>
    <p:sldId id="2607" r:id="rId22"/>
    <p:sldId id="2615" r:id="rId23"/>
    <p:sldId id="2616" r:id="rId24"/>
    <p:sldId id="2608" r:id="rId25"/>
    <p:sldId id="2609" r:id="rId26"/>
    <p:sldId id="2610" r:id="rId27"/>
    <p:sldId id="2611" r:id="rId28"/>
    <p:sldId id="2612" r:id="rId29"/>
    <p:sldId id="2613" r:id="rId30"/>
    <p:sldId id="2614" r:id="rId31"/>
    <p:sldId id="1177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90"/>
  </p:normalViewPr>
  <p:slideViewPr>
    <p:cSldViewPr snapToGrid="0" snapToObjects="1">
      <p:cViewPr varScale="1">
        <p:scale>
          <a:sx n="109" d="100"/>
          <a:sy n="109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BAD45-ACB4-48AF-B538-14B6BDB5557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78BA3-0B74-43BD-8199-636BD8B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C6A8634-EA8B-477B-A7D7-A4FED9753BB0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3358-9AE9-400D-89D7-D195A017B147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47FA-F7DF-4091-BD9A-58A7DE93CF29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87BF-51FE-4535-A4A9-98CC10DCB90B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B02-74F7-4738-9581-D1CBCCDF70FC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25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4F96-5D0C-4292-A804-5DB392D48572}" type="datetime1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7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AF3C-F529-4705-AC83-1C13E2BEDF43}" type="datetime1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5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381-2B09-48C1-8856-ABCB6DC7E2D5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7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EE12-D5A4-4602-BE88-CF2A1E43067B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2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bg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2;p3"/>
          <p:cNvGrpSpPr>
            <a:grpSpLocks/>
          </p:cNvGrpSpPr>
          <p:nvPr/>
        </p:nvGrpSpPr>
        <p:grpSpPr bwMode="auto">
          <a:xfrm>
            <a:off x="-251884" y="-609597"/>
            <a:ext cx="12812184" cy="7827433"/>
            <a:chOff x="-188609" y="-457211"/>
            <a:chExt cx="9609607" cy="5870078"/>
          </a:xfrm>
        </p:grpSpPr>
        <p:sp>
          <p:nvSpPr>
            <p:cNvPr id="6" name="Google Shape;43;p3"/>
            <p:cNvSpPr>
              <a:spLocks/>
            </p:cNvSpPr>
            <p:nvPr/>
          </p:nvSpPr>
          <p:spPr bwMode="auto">
            <a:xfrm rot="-9131367">
              <a:off x="8455429" y="-387474"/>
              <a:ext cx="661850" cy="1465837"/>
            </a:xfrm>
            <a:custGeom>
              <a:avLst/>
              <a:gdLst>
                <a:gd name="T0" fmla="*/ 2147483646 w 31850"/>
                <a:gd name="T1" fmla="*/ 2147483646 h 70540"/>
                <a:gd name="T2" fmla="*/ 2147483646 w 31850"/>
                <a:gd name="T3" fmla="*/ 2147483646 h 70540"/>
                <a:gd name="T4" fmla="*/ 2147483646 w 31850"/>
                <a:gd name="T5" fmla="*/ 2147483646 h 70540"/>
                <a:gd name="T6" fmla="*/ 2147483646 w 31850"/>
                <a:gd name="T7" fmla="*/ 2147483646 h 70540"/>
                <a:gd name="T8" fmla="*/ 2147483646 w 31850"/>
                <a:gd name="T9" fmla="*/ 2147483646 h 70540"/>
                <a:gd name="T10" fmla="*/ 2147483646 w 31850"/>
                <a:gd name="T11" fmla="*/ 2147483646 h 70540"/>
                <a:gd name="T12" fmla="*/ 2147483646 w 31850"/>
                <a:gd name="T13" fmla="*/ 2147483646 h 70540"/>
                <a:gd name="T14" fmla="*/ 2147483646 w 31850"/>
                <a:gd name="T15" fmla="*/ 2147483646 h 70540"/>
                <a:gd name="T16" fmla="*/ 2147483646 w 31850"/>
                <a:gd name="T17" fmla="*/ 2147483646 h 70540"/>
                <a:gd name="T18" fmla="*/ 2147483646 w 31850"/>
                <a:gd name="T19" fmla="*/ 2147483646 h 70540"/>
                <a:gd name="T20" fmla="*/ 2147483646 w 31850"/>
                <a:gd name="T21" fmla="*/ 2147483646 h 70540"/>
                <a:gd name="T22" fmla="*/ 2147483646 w 31850"/>
                <a:gd name="T23" fmla="*/ 2147483646 h 70540"/>
                <a:gd name="T24" fmla="*/ 2147483646 w 31850"/>
                <a:gd name="T25" fmla="*/ 2147483646 h 70540"/>
                <a:gd name="T26" fmla="*/ 2147483646 w 31850"/>
                <a:gd name="T27" fmla="*/ 2147483646 h 70540"/>
                <a:gd name="T28" fmla="*/ 2147483646 w 31850"/>
                <a:gd name="T29" fmla="*/ 2147483646 h 70540"/>
                <a:gd name="T30" fmla="*/ 2147483646 w 31850"/>
                <a:gd name="T31" fmla="*/ 2147483646 h 70540"/>
                <a:gd name="T32" fmla="*/ 2147483646 w 31850"/>
                <a:gd name="T33" fmla="*/ 2147483646 h 70540"/>
                <a:gd name="T34" fmla="*/ 2147483646 w 31850"/>
                <a:gd name="T35" fmla="*/ 2147483646 h 70540"/>
                <a:gd name="T36" fmla="*/ 2147483646 w 31850"/>
                <a:gd name="T37" fmla="*/ 2147483646 h 70540"/>
                <a:gd name="T38" fmla="*/ 2147483646 w 31850"/>
                <a:gd name="T39" fmla="*/ 2147483646 h 70540"/>
                <a:gd name="T40" fmla="*/ 2147483646 w 31850"/>
                <a:gd name="T41" fmla="*/ 2147483646 h 70540"/>
                <a:gd name="T42" fmla="*/ 2147483646 w 31850"/>
                <a:gd name="T43" fmla="*/ 2147483646 h 70540"/>
                <a:gd name="T44" fmla="*/ 2147483646 w 31850"/>
                <a:gd name="T45" fmla="*/ 2147483646 h 70540"/>
                <a:gd name="T46" fmla="*/ 2147483646 w 31850"/>
                <a:gd name="T47" fmla="*/ 2147483646 h 70540"/>
                <a:gd name="T48" fmla="*/ 2147483646 w 31850"/>
                <a:gd name="T49" fmla="*/ 2147483646 h 70540"/>
                <a:gd name="T50" fmla="*/ 2147483646 w 31850"/>
                <a:gd name="T51" fmla="*/ 2147483646 h 70540"/>
                <a:gd name="T52" fmla="*/ 2147483646 w 31850"/>
                <a:gd name="T53" fmla="*/ 2147483646 h 70540"/>
                <a:gd name="T54" fmla="*/ 2147483646 w 31850"/>
                <a:gd name="T55" fmla="*/ 2147483646 h 70540"/>
                <a:gd name="T56" fmla="*/ 2147483646 w 31850"/>
                <a:gd name="T57" fmla="*/ 2147483646 h 70540"/>
                <a:gd name="T58" fmla="*/ 2147483646 w 31850"/>
                <a:gd name="T59" fmla="*/ 2147483646 h 70540"/>
                <a:gd name="T60" fmla="*/ 2147483646 w 31850"/>
                <a:gd name="T61" fmla="*/ 2147483646 h 70540"/>
                <a:gd name="T62" fmla="*/ 2147483646 w 31850"/>
                <a:gd name="T63" fmla="*/ 2147483646 h 70540"/>
                <a:gd name="T64" fmla="*/ 2147483646 w 31850"/>
                <a:gd name="T65" fmla="*/ 2147483646 h 70540"/>
                <a:gd name="T66" fmla="*/ 2147483646 w 31850"/>
                <a:gd name="T67" fmla="*/ 2147483646 h 70540"/>
                <a:gd name="T68" fmla="*/ 2147483646 w 31850"/>
                <a:gd name="T69" fmla="*/ 2147483646 h 70540"/>
                <a:gd name="T70" fmla="*/ 2147483646 w 31850"/>
                <a:gd name="T71" fmla="*/ 2147483646 h 70540"/>
                <a:gd name="T72" fmla="*/ 2147483646 w 31850"/>
                <a:gd name="T73" fmla="*/ 2147483646 h 70540"/>
                <a:gd name="T74" fmla="*/ 2147483646 w 31850"/>
                <a:gd name="T75" fmla="*/ 2147483646 h 70540"/>
                <a:gd name="T76" fmla="*/ 2147483646 w 31850"/>
                <a:gd name="T77" fmla="*/ 0 h 70540"/>
                <a:gd name="T78" fmla="*/ 2147483646 w 31850"/>
                <a:gd name="T79" fmla="*/ 2147483646 h 70540"/>
                <a:gd name="T80" fmla="*/ 2147483646 w 31850"/>
                <a:gd name="T81" fmla="*/ 2147483646 h 70540"/>
                <a:gd name="T82" fmla="*/ 2147483646 w 31850"/>
                <a:gd name="T83" fmla="*/ 2147483646 h 70540"/>
                <a:gd name="T84" fmla="*/ 2147483646 w 31850"/>
                <a:gd name="T85" fmla="*/ 2147483646 h 70540"/>
                <a:gd name="T86" fmla="*/ 2147483646 w 31850"/>
                <a:gd name="T87" fmla="*/ 2147483646 h 70540"/>
                <a:gd name="T88" fmla="*/ 2147483646 w 31850"/>
                <a:gd name="T89" fmla="*/ 2147483646 h 70540"/>
                <a:gd name="T90" fmla="*/ 2147483646 w 31850"/>
                <a:gd name="T91" fmla="*/ 2147483646 h 70540"/>
                <a:gd name="T92" fmla="*/ 2147483646 w 31850"/>
                <a:gd name="T93" fmla="*/ 2147483646 h 70540"/>
                <a:gd name="T94" fmla="*/ 2147483646 w 31850"/>
                <a:gd name="T95" fmla="*/ 2147483646 h 70540"/>
                <a:gd name="T96" fmla="*/ 2147483646 w 31850"/>
                <a:gd name="T97" fmla="*/ 2147483646 h 70540"/>
                <a:gd name="T98" fmla="*/ 2147483646 w 31850"/>
                <a:gd name="T99" fmla="*/ 2147483646 h 70540"/>
                <a:gd name="T100" fmla="*/ 2147483646 w 31850"/>
                <a:gd name="T101" fmla="*/ 2147483646 h 70540"/>
                <a:gd name="T102" fmla="*/ 2147483646 w 31850"/>
                <a:gd name="T103" fmla="*/ 2147483646 h 70540"/>
                <a:gd name="T104" fmla="*/ 2147483646 w 31850"/>
                <a:gd name="T105" fmla="*/ 2147483646 h 70540"/>
                <a:gd name="T106" fmla="*/ 2147483646 w 31850"/>
                <a:gd name="T107" fmla="*/ 2147483646 h 70540"/>
                <a:gd name="T108" fmla="*/ 2147483646 w 31850"/>
                <a:gd name="T109" fmla="*/ 2147483646 h 70540"/>
                <a:gd name="T110" fmla="*/ 2147483646 w 31850"/>
                <a:gd name="T111" fmla="*/ 2147483646 h 70540"/>
                <a:gd name="T112" fmla="*/ 2147483646 w 31850"/>
                <a:gd name="T113" fmla="*/ 2147483646 h 70540"/>
                <a:gd name="T114" fmla="*/ 2147483646 w 31850"/>
                <a:gd name="T115" fmla="*/ 2147483646 h 70540"/>
                <a:gd name="T116" fmla="*/ 2147483646 w 31850"/>
                <a:gd name="T117" fmla="*/ 2147483646 h 70540"/>
                <a:gd name="T118" fmla="*/ 2147483646 w 31850"/>
                <a:gd name="T119" fmla="*/ 2147483646 h 705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850" h="70540" extrusionOk="0">
                  <a:moveTo>
                    <a:pt x="1255" y="48684"/>
                  </a:moveTo>
                  <a:cubicBezTo>
                    <a:pt x="1254" y="48687"/>
                    <a:pt x="1254" y="48690"/>
                    <a:pt x="1253" y="48693"/>
                  </a:cubicBezTo>
                  <a:cubicBezTo>
                    <a:pt x="1254" y="48690"/>
                    <a:pt x="1254" y="48687"/>
                    <a:pt x="1255" y="48684"/>
                  </a:cubicBezTo>
                  <a:cubicBezTo>
                    <a:pt x="1255" y="48684"/>
                    <a:pt x="1255" y="48684"/>
                    <a:pt x="1255" y="48684"/>
                  </a:cubicBezTo>
                  <a:close/>
                  <a:moveTo>
                    <a:pt x="1253" y="48693"/>
                  </a:moveTo>
                  <a:cubicBezTo>
                    <a:pt x="1253" y="48694"/>
                    <a:pt x="1253" y="48695"/>
                    <a:pt x="1253" y="48696"/>
                  </a:cubicBezTo>
                  <a:cubicBezTo>
                    <a:pt x="1253" y="48695"/>
                    <a:pt x="1253" y="48694"/>
                    <a:pt x="1253" y="48693"/>
                  </a:cubicBezTo>
                  <a:close/>
                  <a:moveTo>
                    <a:pt x="11847" y="580"/>
                  </a:moveTo>
                  <a:cubicBezTo>
                    <a:pt x="12593" y="580"/>
                    <a:pt x="13187" y="950"/>
                    <a:pt x="13590" y="1607"/>
                  </a:cubicBezTo>
                  <a:cubicBezTo>
                    <a:pt x="14167" y="2536"/>
                    <a:pt x="14343" y="3694"/>
                    <a:pt x="14442" y="4764"/>
                  </a:cubicBezTo>
                  <a:cubicBezTo>
                    <a:pt x="14752" y="8090"/>
                    <a:pt x="14290" y="11501"/>
                    <a:pt x="13774" y="14785"/>
                  </a:cubicBezTo>
                  <a:cubicBezTo>
                    <a:pt x="13213" y="18341"/>
                    <a:pt x="12464" y="21868"/>
                    <a:pt x="11624" y="25368"/>
                  </a:cubicBezTo>
                  <a:cubicBezTo>
                    <a:pt x="11123" y="27462"/>
                    <a:pt x="10590" y="29548"/>
                    <a:pt x="10007" y="31621"/>
                  </a:cubicBezTo>
                  <a:cubicBezTo>
                    <a:pt x="9979" y="31720"/>
                    <a:pt x="9951" y="31818"/>
                    <a:pt x="9922" y="31921"/>
                  </a:cubicBezTo>
                  <a:cubicBezTo>
                    <a:pt x="9861" y="32128"/>
                    <a:pt x="10022" y="32260"/>
                    <a:pt x="10187" y="32260"/>
                  </a:cubicBezTo>
                  <a:cubicBezTo>
                    <a:pt x="10298" y="32260"/>
                    <a:pt x="10411" y="32201"/>
                    <a:pt x="10459" y="32066"/>
                  </a:cubicBezTo>
                  <a:cubicBezTo>
                    <a:pt x="10780" y="31158"/>
                    <a:pt x="11123" y="30258"/>
                    <a:pt x="11468" y="29357"/>
                  </a:cubicBezTo>
                  <a:cubicBezTo>
                    <a:pt x="12291" y="27214"/>
                    <a:pt x="13160" y="25085"/>
                    <a:pt x="14082" y="22984"/>
                  </a:cubicBezTo>
                  <a:cubicBezTo>
                    <a:pt x="15158" y="20523"/>
                    <a:pt x="16307" y="18090"/>
                    <a:pt x="17609" y="15742"/>
                  </a:cubicBezTo>
                  <a:cubicBezTo>
                    <a:pt x="18665" y="13839"/>
                    <a:pt x="19816" y="11851"/>
                    <a:pt x="21401" y="10332"/>
                  </a:cubicBezTo>
                  <a:cubicBezTo>
                    <a:pt x="21885" y="9870"/>
                    <a:pt x="22454" y="9403"/>
                    <a:pt x="23121" y="9248"/>
                  </a:cubicBezTo>
                  <a:cubicBezTo>
                    <a:pt x="23239" y="9222"/>
                    <a:pt x="23359" y="9208"/>
                    <a:pt x="23474" y="9208"/>
                  </a:cubicBezTo>
                  <a:cubicBezTo>
                    <a:pt x="23589" y="9208"/>
                    <a:pt x="23699" y="9222"/>
                    <a:pt x="23799" y="9252"/>
                  </a:cubicBezTo>
                  <a:cubicBezTo>
                    <a:pt x="23965" y="9302"/>
                    <a:pt x="24085" y="9382"/>
                    <a:pt x="24226" y="9552"/>
                  </a:cubicBezTo>
                  <a:cubicBezTo>
                    <a:pt x="24506" y="9891"/>
                    <a:pt x="24622" y="10505"/>
                    <a:pt x="24661" y="11014"/>
                  </a:cubicBezTo>
                  <a:cubicBezTo>
                    <a:pt x="24728" y="11830"/>
                    <a:pt x="24661" y="12656"/>
                    <a:pt x="24561" y="13464"/>
                  </a:cubicBezTo>
                  <a:cubicBezTo>
                    <a:pt x="24289" y="15700"/>
                    <a:pt x="23728" y="17903"/>
                    <a:pt x="23128" y="20064"/>
                  </a:cubicBezTo>
                  <a:cubicBezTo>
                    <a:pt x="22439" y="22550"/>
                    <a:pt x="21649" y="25004"/>
                    <a:pt x="20812" y="27440"/>
                  </a:cubicBezTo>
                  <a:cubicBezTo>
                    <a:pt x="20095" y="29530"/>
                    <a:pt x="19343" y="31611"/>
                    <a:pt x="18562" y="33676"/>
                  </a:cubicBezTo>
                  <a:cubicBezTo>
                    <a:pt x="18142" y="34784"/>
                    <a:pt x="17715" y="35894"/>
                    <a:pt x="17273" y="36995"/>
                  </a:cubicBezTo>
                  <a:cubicBezTo>
                    <a:pt x="17252" y="37045"/>
                    <a:pt x="17231" y="37094"/>
                    <a:pt x="17213" y="37147"/>
                  </a:cubicBezTo>
                  <a:cubicBezTo>
                    <a:pt x="17132" y="37348"/>
                    <a:pt x="17296" y="37478"/>
                    <a:pt x="17468" y="37478"/>
                  </a:cubicBezTo>
                  <a:cubicBezTo>
                    <a:pt x="17581" y="37478"/>
                    <a:pt x="17697" y="37422"/>
                    <a:pt x="17751" y="37292"/>
                  </a:cubicBezTo>
                  <a:cubicBezTo>
                    <a:pt x="17769" y="37246"/>
                    <a:pt x="17787" y="37200"/>
                    <a:pt x="17806" y="37154"/>
                  </a:cubicBezTo>
                  <a:cubicBezTo>
                    <a:pt x="17878" y="36989"/>
                    <a:pt x="17947" y="36825"/>
                    <a:pt x="18018" y="36663"/>
                  </a:cubicBezTo>
                  <a:cubicBezTo>
                    <a:pt x="18269" y="36088"/>
                    <a:pt x="18534" y="35519"/>
                    <a:pt x="18806" y="34954"/>
                  </a:cubicBezTo>
                  <a:cubicBezTo>
                    <a:pt x="19646" y="33200"/>
                    <a:pt x="20568" y="31479"/>
                    <a:pt x="21599" y="29831"/>
                  </a:cubicBezTo>
                  <a:cubicBezTo>
                    <a:pt x="22712" y="28055"/>
                    <a:pt x="23958" y="26300"/>
                    <a:pt x="25526" y="24895"/>
                  </a:cubicBezTo>
                  <a:cubicBezTo>
                    <a:pt x="26413" y="24101"/>
                    <a:pt x="27765" y="23122"/>
                    <a:pt x="29033" y="23122"/>
                  </a:cubicBezTo>
                  <a:cubicBezTo>
                    <a:pt x="29193" y="23122"/>
                    <a:pt x="29352" y="23137"/>
                    <a:pt x="29509" y="23171"/>
                  </a:cubicBezTo>
                  <a:cubicBezTo>
                    <a:pt x="30282" y="23337"/>
                    <a:pt x="30705" y="24051"/>
                    <a:pt x="30925" y="24824"/>
                  </a:cubicBezTo>
                  <a:cubicBezTo>
                    <a:pt x="31292" y="26102"/>
                    <a:pt x="31225" y="27501"/>
                    <a:pt x="31090" y="28807"/>
                  </a:cubicBezTo>
                  <a:cubicBezTo>
                    <a:pt x="30642" y="33224"/>
                    <a:pt x="29074" y="37567"/>
                    <a:pt x="27319" y="41614"/>
                  </a:cubicBezTo>
                  <a:cubicBezTo>
                    <a:pt x="24827" y="47373"/>
                    <a:pt x="21620" y="52825"/>
                    <a:pt x="17934" y="57895"/>
                  </a:cubicBezTo>
                  <a:cubicBezTo>
                    <a:pt x="15989" y="60575"/>
                    <a:pt x="13923" y="63203"/>
                    <a:pt x="11646" y="65603"/>
                  </a:cubicBezTo>
                  <a:cubicBezTo>
                    <a:pt x="10388" y="66928"/>
                    <a:pt x="9032" y="68227"/>
                    <a:pt x="7451" y="69152"/>
                  </a:cubicBezTo>
                  <a:cubicBezTo>
                    <a:pt x="6689" y="69596"/>
                    <a:pt x="5794" y="69994"/>
                    <a:pt x="4900" y="69994"/>
                  </a:cubicBezTo>
                  <a:cubicBezTo>
                    <a:pt x="4769" y="69994"/>
                    <a:pt x="4639" y="69986"/>
                    <a:pt x="4509" y="69968"/>
                  </a:cubicBezTo>
                  <a:cubicBezTo>
                    <a:pt x="3718" y="69858"/>
                    <a:pt x="3065" y="69371"/>
                    <a:pt x="2588" y="68718"/>
                  </a:cubicBezTo>
                  <a:cubicBezTo>
                    <a:pt x="1977" y="67881"/>
                    <a:pt x="1628" y="66868"/>
                    <a:pt x="1370" y="65872"/>
                  </a:cubicBezTo>
                  <a:cubicBezTo>
                    <a:pt x="1053" y="64632"/>
                    <a:pt x="879" y="63354"/>
                    <a:pt x="773" y="62080"/>
                  </a:cubicBezTo>
                  <a:cubicBezTo>
                    <a:pt x="544" y="59375"/>
                    <a:pt x="600" y="56642"/>
                    <a:pt x="766" y="53933"/>
                  </a:cubicBezTo>
                  <a:cubicBezTo>
                    <a:pt x="869" y="52246"/>
                    <a:pt x="1017" y="50558"/>
                    <a:pt x="1229" y="48881"/>
                  </a:cubicBezTo>
                  <a:cubicBezTo>
                    <a:pt x="1236" y="48818"/>
                    <a:pt x="1246" y="48758"/>
                    <a:pt x="1253" y="48696"/>
                  </a:cubicBezTo>
                  <a:cubicBezTo>
                    <a:pt x="1253" y="48698"/>
                    <a:pt x="1253" y="48699"/>
                    <a:pt x="1253" y="48699"/>
                  </a:cubicBezTo>
                  <a:cubicBezTo>
                    <a:pt x="1253" y="48699"/>
                    <a:pt x="1254" y="48691"/>
                    <a:pt x="1255" y="48683"/>
                  </a:cubicBezTo>
                  <a:cubicBezTo>
                    <a:pt x="1255" y="48683"/>
                    <a:pt x="1255" y="48683"/>
                    <a:pt x="1255" y="48684"/>
                  </a:cubicBezTo>
                  <a:cubicBezTo>
                    <a:pt x="1255" y="48684"/>
                    <a:pt x="1255" y="48683"/>
                    <a:pt x="1255" y="48683"/>
                  </a:cubicBezTo>
                  <a:cubicBezTo>
                    <a:pt x="1257" y="48664"/>
                    <a:pt x="1258" y="48657"/>
                    <a:pt x="1258" y="48657"/>
                  </a:cubicBezTo>
                  <a:cubicBezTo>
                    <a:pt x="1258" y="48657"/>
                    <a:pt x="1256" y="48671"/>
                    <a:pt x="1255" y="48683"/>
                  </a:cubicBezTo>
                  <a:cubicBezTo>
                    <a:pt x="1260" y="48663"/>
                    <a:pt x="1263" y="48642"/>
                    <a:pt x="1264" y="48619"/>
                  </a:cubicBezTo>
                  <a:cubicBezTo>
                    <a:pt x="1310" y="47458"/>
                    <a:pt x="1377" y="46293"/>
                    <a:pt x="1444" y="45127"/>
                  </a:cubicBezTo>
                  <a:cubicBezTo>
                    <a:pt x="1617" y="42207"/>
                    <a:pt x="1832" y="39290"/>
                    <a:pt x="2080" y="36373"/>
                  </a:cubicBezTo>
                  <a:cubicBezTo>
                    <a:pt x="2408" y="32553"/>
                    <a:pt x="2803" y="28740"/>
                    <a:pt x="3298" y="24937"/>
                  </a:cubicBezTo>
                  <a:cubicBezTo>
                    <a:pt x="3799" y="21070"/>
                    <a:pt x="4400" y="17211"/>
                    <a:pt x="5226" y="13401"/>
                  </a:cubicBezTo>
                  <a:cubicBezTo>
                    <a:pt x="5890" y="10347"/>
                    <a:pt x="6652" y="7226"/>
                    <a:pt x="7984" y="4387"/>
                  </a:cubicBezTo>
                  <a:cubicBezTo>
                    <a:pt x="8693" y="2871"/>
                    <a:pt x="9824" y="721"/>
                    <a:pt x="11677" y="587"/>
                  </a:cubicBezTo>
                  <a:cubicBezTo>
                    <a:pt x="11735" y="582"/>
                    <a:pt x="11791" y="580"/>
                    <a:pt x="11847" y="580"/>
                  </a:cubicBezTo>
                  <a:close/>
                  <a:moveTo>
                    <a:pt x="11862" y="0"/>
                  </a:moveTo>
                  <a:cubicBezTo>
                    <a:pt x="10501" y="0"/>
                    <a:pt x="9278" y="1154"/>
                    <a:pt x="8527" y="2260"/>
                  </a:cubicBezTo>
                  <a:cubicBezTo>
                    <a:pt x="6952" y="4594"/>
                    <a:pt x="6130" y="7469"/>
                    <a:pt x="5424" y="10163"/>
                  </a:cubicBezTo>
                  <a:cubicBezTo>
                    <a:pt x="4456" y="13860"/>
                    <a:pt x="3792" y="17635"/>
                    <a:pt x="3231" y="21413"/>
                  </a:cubicBezTo>
                  <a:cubicBezTo>
                    <a:pt x="2642" y="25371"/>
                    <a:pt x="2182" y="29347"/>
                    <a:pt x="1801" y="33330"/>
                  </a:cubicBezTo>
                  <a:cubicBezTo>
                    <a:pt x="1486" y="36624"/>
                    <a:pt x="1222" y="39926"/>
                    <a:pt x="1006" y="43227"/>
                  </a:cubicBezTo>
                  <a:cubicBezTo>
                    <a:pt x="897" y="44947"/>
                    <a:pt x="794" y="46666"/>
                    <a:pt x="717" y="48390"/>
                  </a:cubicBezTo>
                  <a:cubicBezTo>
                    <a:pt x="714" y="48464"/>
                    <a:pt x="709" y="48542"/>
                    <a:pt x="706" y="48619"/>
                  </a:cubicBezTo>
                  <a:cubicBezTo>
                    <a:pt x="706" y="48622"/>
                    <a:pt x="706" y="48624"/>
                    <a:pt x="706" y="48627"/>
                  </a:cubicBezTo>
                  <a:cubicBezTo>
                    <a:pt x="535" y="49878"/>
                    <a:pt x="418" y="51139"/>
                    <a:pt x="318" y="52398"/>
                  </a:cubicBezTo>
                  <a:cubicBezTo>
                    <a:pt x="103" y="55085"/>
                    <a:pt x="0" y="57786"/>
                    <a:pt x="116" y="60476"/>
                  </a:cubicBezTo>
                  <a:cubicBezTo>
                    <a:pt x="226" y="63004"/>
                    <a:pt x="445" y="65742"/>
                    <a:pt x="1557" y="68054"/>
                  </a:cubicBezTo>
                  <a:cubicBezTo>
                    <a:pt x="1959" y="68894"/>
                    <a:pt x="2539" y="69710"/>
                    <a:pt x="3375" y="70165"/>
                  </a:cubicBezTo>
                  <a:cubicBezTo>
                    <a:pt x="3854" y="70427"/>
                    <a:pt x="4376" y="70540"/>
                    <a:pt x="4904" y="70540"/>
                  </a:cubicBezTo>
                  <a:cubicBezTo>
                    <a:pt x="5323" y="70540"/>
                    <a:pt x="5745" y="70469"/>
                    <a:pt x="6151" y="70346"/>
                  </a:cubicBezTo>
                  <a:cubicBezTo>
                    <a:pt x="7570" y="69911"/>
                    <a:pt x="8813" y="68983"/>
                    <a:pt x="9925" y="68030"/>
                  </a:cubicBezTo>
                  <a:cubicBezTo>
                    <a:pt x="11985" y="66260"/>
                    <a:pt x="13746" y="64148"/>
                    <a:pt x="15448" y="62044"/>
                  </a:cubicBezTo>
                  <a:cubicBezTo>
                    <a:pt x="19703" y="56787"/>
                    <a:pt x="23411" y="51070"/>
                    <a:pt x="26377" y="44986"/>
                  </a:cubicBezTo>
                  <a:cubicBezTo>
                    <a:pt x="28552" y="40522"/>
                    <a:pt x="30451" y="35788"/>
                    <a:pt x="31349" y="30883"/>
                  </a:cubicBezTo>
                  <a:cubicBezTo>
                    <a:pt x="31641" y="29287"/>
                    <a:pt x="31849" y="27631"/>
                    <a:pt x="31698" y="26010"/>
                  </a:cubicBezTo>
                  <a:cubicBezTo>
                    <a:pt x="31603" y="25014"/>
                    <a:pt x="31380" y="23867"/>
                    <a:pt x="30621" y="23150"/>
                  </a:cubicBezTo>
                  <a:cubicBezTo>
                    <a:pt x="30186" y="22742"/>
                    <a:pt x="29651" y="22587"/>
                    <a:pt x="29097" y="22587"/>
                  </a:cubicBezTo>
                  <a:cubicBezTo>
                    <a:pt x="28548" y="22587"/>
                    <a:pt x="27981" y="22740"/>
                    <a:pt x="27478" y="22949"/>
                  </a:cubicBezTo>
                  <a:cubicBezTo>
                    <a:pt x="25684" y="23694"/>
                    <a:pt x="24272" y="25223"/>
                    <a:pt x="23096" y="26717"/>
                  </a:cubicBezTo>
                  <a:cubicBezTo>
                    <a:pt x="21943" y="28183"/>
                    <a:pt x="20921" y="29760"/>
                    <a:pt x="20000" y="31397"/>
                  </a:cubicBezTo>
                  <a:cubicBezTo>
                    <a:pt x="20293" y="30594"/>
                    <a:pt x="20581" y="29789"/>
                    <a:pt x="20865" y="28984"/>
                  </a:cubicBezTo>
                  <a:cubicBezTo>
                    <a:pt x="21737" y="26508"/>
                    <a:pt x="22560" y="24015"/>
                    <a:pt x="23298" y="21497"/>
                  </a:cubicBezTo>
                  <a:cubicBezTo>
                    <a:pt x="23972" y="19188"/>
                    <a:pt x="24597" y="16847"/>
                    <a:pt x="24978" y="14471"/>
                  </a:cubicBezTo>
                  <a:cubicBezTo>
                    <a:pt x="25123" y="13560"/>
                    <a:pt x="25236" y="12638"/>
                    <a:pt x="25243" y="11713"/>
                  </a:cubicBezTo>
                  <a:cubicBezTo>
                    <a:pt x="25243" y="11056"/>
                    <a:pt x="25205" y="10357"/>
                    <a:pt x="24957" y="9739"/>
                  </a:cubicBezTo>
                  <a:cubicBezTo>
                    <a:pt x="24659" y="8992"/>
                    <a:pt x="24079" y="8677"/>
                    <a:pt x="23436" y="8677"/>
                  </a:cubicBezTo>
                  <a:cubicBezTo>
                    <a:pt x="23007" y="8677"/>
                    <a:pt x="22549" y="8818"/>
                    <a:pt x="22128" y="9064"/>
                  </a:cubicBezTo>
                  <a:cubicBezTo>
                    <a:pt x="21391" y="9496"/>
                    <a:pt x="20777" y="10131"/>
                    <a:pt x="20226" y="10777"/>
                  </a:cubicBezTo>
                  <a:cubicBezTo>
                    <a:pt x="19509" y="11625"/>
                    <a:pt x="18877" y="12550"/>
                    <a:pt x="18287" y="13492"/>
                  </a:cubicBezTo>
                  <a:cubicBezTo>
                    <a:pt x="16857" y="15777"/>
                    <a:pt x="15653" y="18203"/>
                    <a:pt x="14527" y="20646"/>
                  </a:cubicBezTo>
                  <a:cubicBezTo>
                    <a:pt x="13559" y="22745"/>
                    <a:pt x="12654" y="24869"/>
                    <a:pt x="11794" y="27011"/>
                  </a:cubicBezTo>
                  <a:cubicBezTo>
                    <a:pt x="12599" y="23777"/>
                    <a:pt x="13326" y="20521"/>
                    <a:pt x="13919" y="17242"/>
                  </a:cubicBezTo>
                  <a:cubicBezTo>
                    <a:pt x="14558" y="13704"/>
                    <a:pt x="15116" y="10086"/>
                    <a:pt x="15081" y="6480"/>
                  </a:cubicBezTo>
                  <a:cubicBezTo>
                    <a:pt x="15070" y="5166"/>
                    <a:pt x="14985" y="3807"/>
                    <a:pt x="14601" y="2539"/>
                  </a:cubicBezTo>
                  <a:cubicBezTo>
                    <a:pt x="14332" y="1667"/>
                    <a:pt x="13874" y="743"/>
                    <a:pt x="13029" y="298"/>
                  </a:cubicBezTo>
                  <a:cubicBezTo>
                    <a:pt x="12634" y="91"/>
                    <a:pt x="12243" y="0"/>
                    <a:pt x="11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7" name="Google Shape;44;p3"/>
            <p:cNvSpPr>
              <a:spLocks/>
            </p:cNvSpPr>
            <p:nvPr/>
          </p:nvSpPr>
          <p:spPr bwMode="auto">
            <a:xfrm rot="-9131367">
              <a:off x="8368515" y="780560"/>
              <a:ext cx="103444" cy="200425"/>
            </a:xfrm>
            <a:custGeom>
              <a:avLst/>
              <a:gdLst>
                <a:gd name="T0" fmla="*/ 2147483646 w 4978"/>
                <a:gd name="T1" fmla="*/ 0 h 9645"/>
                <a:gd name="T2" fmla="*/ 2147483646 w 4978"/>
                <a:gd name="T3" fmla="*/ 2147483646 h 9645"/>
                <a:gd name="T4" fmla="*/ 2147483646 w 4978"/>
                <a:gd name="T5" fmla="*/ 2147483646 h 9645"/>
                <a:gd name="T6" fmla="*/ 2147483646 w 4978"/>
                <a:gd name="T7" fmla="*/ 2147483646 h 9645"/>
                <a:gd name="T8" fmla="*/ 2147483646 w 4978"/>
                <a:gd name="T9" fmla="*/ 2147483646 h 9645"/>
                <a:gd name="T10" fmla="*/ 2147483646 w 4978"/>
                <a:gd name="T11" fmla="*/ 0 h 9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78" h="9645" extrusionOk="0">
                  <a:moveTo>
                    <a:pt x="3722" y="0"/>
                  </a:moveTo>
                  <a:cubicBezTo>
                    <a:pt x="3596" y="0"/>
                    <a:pt x="3455" y="27"/>
                    <a:pt x="3296" y="84"/>
                  </a:cubicBezTo>
                  <a:cubicBezTo>
                    <a:pt x="1556" y="705"/>
                    <a:pt x="482" y="6849"/>
                    <a:pt x="482" y="6849"/>
                  </a:cubicBezTo>
                  <a:cubicBezTo>
                    <a:pt x="0" y="8726"/>
                    <a:pt x="249" y="9644"/>
                    <a:pt x="809" y="9644"/>
                  </a:cubicBezTo>
                  <a:cubicBezTo>
                    <a:pt x="1420" y="9644"/>
                    <a:pt x="2400" y="8556"/>
                    <a:pt x="3212" y="6433"/>
                  </a:cubicBezTo>
                  <a:cubicBezTo>
                    <a:pt x="4627" y="2732"/>
                    <a:pt x="4977" y="0"/>
                    <a:pt x="3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8" name="Google Shape;45;p3"/>
            <p:cNvSpPr>
              <a:spLocks/>
            </p:cNvSpPr>
            <p:nvPr/>
          </p:nvSpPr>
          <p:spPr bwMode="auto">
            <a:xfrm rot="5541846" flipH="1">
              <a:off x="8105438" y="2657702"/>
              <a:ext cx="42632" cy="42632"/>
            </a:xfrm>
            <a:custGeom>
              <a:avLst/>
              <a:gdLst>
                <a:gd name="T0" fmla="*/ 2147483646 w 1546"/>
                <a:gd name="T1" fmla="*/ 446389000 h 1546"/>
                <a:gd name="T2" fmla="*/ 446389000 w 1546"/>
                <a:gd name="T3" fmla="*/ 2147483646 h 1546"/>
                <a:gd name="T4" fmla="*/ 2147483646 w 1546"/>
                <a:gd name="T5" fmla="*/ 2147483646 h 1546"/>
                <a:gd name="T6" fmla="*/ 2147483646 w 1546"/>
                <a:gd name="T7" fmla="*/ 2147483646 h 1546"/>
                <a:gd name="T8" fmla="*/ 2147483646 w 1546"/>
                <a:gd name="T9" fmla="*/ 446389000 h 1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6" h="1546" extrusionOk="0">
                  <a:moveTo>
                    <a:pt x="773" y="1"/>
                  </a:moveTo>
                  <a:cubicBezTo>
                    <a:pt x="346" y="1"/>
                    <a:pt x="1" y="346"/>
                    <a:pt x="1" y="773"/>
                  </a:cubicBezTo>
                  <a:cubicBezTo>
                    <a:pt x="1" y="1200"/>
                    <a:pt x="346" y="1546"/>
                    <a:pt x="773" y="1546"/>
                  </a:cubicBezTo>
                  <a:cubicBezTo>
                    <a:pt x="1200" y="1546"/>
                    <a:pt x="1546" y="1200"/>
                    <a:pt x="1546" y="773"/>
                  </a:cubicBezTo>
                  <a:cubicBezTo>
                    <a:pt x="1546" y="346"/>
                    <a:pt x="1200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9" name="Google Shape;46;p3"/>
            <p:cNvSpPr>
              <a:spLocks/>
            </p:cNvSpPr>
            <p:nvPr/>
          </p:nvSpPr>
          <p:spPr bwMode="auto">
            <a:xfrm rot="5541846" flipH="1">
              <a:off x="8526468" y="2444566"/>
              <a:ext cx="109973" cy="109918"/>
            </a:xfrm>
            <a:custGeom>
              <a:avLst/>
              <a:gdLst>
                <a:gd name="T0" fmla="*/ 2147483646 w 3988"/>
                <a:gd name="T1" fmla="*/ 0 h 3986"/>
                <a:gd name="T2" fmla="*/ 446424501 w 3988"/>
                <a:gd name="T3" fmla="*/ 2147483646 h 3986"/>
                <a:gd name="T4" fmla="*/ 2147483646 w 3988"/>
                <a:gd name="T5" fmla="*/ 2147483646 h 3986"/>
                <a:gd name="T6" fmla="*/ 2147483646 w 3988"/>
                <a:gd name="T7" fmla="*/ 2147483646 h 3986"/>
                <a:gd name="T8" fmla="*/ 2147483646 w 3988"/>
                <a:gd name="T9" fmla="*/ 0 h 39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8" h="3986" extrusionOk="0">
                  <a:moveTo>
                    <a:pt x="1995" y="0"/>
                  </a:moveTo>
                  <a:cubicBezTo>
                    <a:pt x="894" y="0"/>
                    <a:pt x="1" y="893"/>
                    <a:pt x="1" y="1995"/>
                  </a:cubicBezTo>
                  <a:cubicBezTo>
                    <a:pt x="1" y="3093"/>
                    <a:pt x="894" y="3986"/>
                    <a:pt x="1995" y="3986"/>
                  </a:cubicBezTo>
                  <a:cubicBezTo>
                    <a:pt x="3094" y="3986"/>
                    <a:pt x="3987" y="3093"/>
                    <a:pt x="3987" y="1995"/>
                  </a:cubicBezTo>
                  <a:cubicBezTo>
                    <a:pt x="3987" y="893"/>
                    <a:pt x="3094" y="0"/>
                    <a:pt x="199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10" name="Google Shape;47;p3"/>
            <p:cNvSpPr>
              <a:spLocks/>
            </p:cNvSpPr>
            <p:nvPr/>
          </p:nvSpPr>
          <p:spPr bwMode="auto">
            <a:xfrm>
              <a:off x="1575206" y="-152400"/>
              <a:ext cx="2779325" cy="701275"/>
            </a:xfrm>
            <a:custGeom>
              <a:avLst/>
              <a:gdLst>
                <a:gd name="T0" fmla="*/ 2147483646 w 111173"/>
                <a:gd name="T1" fmla="*/ 0 h 28051"/>
                <a:gd name="T2" fmla="*/ 2147483646 w 111173"/>
                <a:gd name="T3" fmla="*/ 2147483646 h 28051"/>
                <a:gd name="T4" fmla="*/ 2147483646 w 111173"/>
                <a:gd name="T5" fmla="*/ 2147483646 h 28051"/>
                <a:gd name="T6" fmla="*/ 2147483646 w 111173"/>
                <a:gd name="T7" fmla="*/ 2147483646 h 28051"/>
                <a:gd name="T8" fmla="*/ 2147483646 w 111173"/>
                <a:gd name="T9" fmla="*/ 2147483646 h 28051"/>
                <a:gd name="T10" fmla="*/ 2147483646 w 111173"/>
                <a:gd name="T11" fmla="*/ 2147483646 h 28051"/>
                <a:gd name="T12" fmla="*/ 2147483646 w 111173"/>
                <a:gd name="T13" fmla="*/ 2147483646 h 28051"/>
                <a:gd name="T14" fmla="*/ 2147483646 w 111173"/>
                <a:gd name="T15" fmla="*/ 2147483646 h 28051"/>
                <a:gd name="T16" fmla="*/ 2147483646 w 111173"/>
                <a:gd name="T17" fmla="*/ 2147483646 h 28051"/>
                <a:gd name="T18" fmla="*/ 2147483646 w 111173"/>
                <a:gd name="T19" fmla="*/ 2147483646 h 28051"/>
                <a:gd name="T20" fmla="*/ 2147483646 w 111173"/>
                <a:gd name="T21" fmla="*/ 2147483646 h 28051"/>
                <a:gd name="T22" fmla="*/ 2147483646 w 111173"/>
                <a:gd name="T23" fmla="*/ 2147483646 h 28051"/>
                <a:gd name="T24" fmla="*/ 2147483646 w 111173"/>
                <a:gd name="T25" fmla="*/ 2147483646 h 28051"/>
                <a:gd name="T26" fmla="*/ 2147483646 w 111173"/>
                <a:gd name="T27" fmla="*/ 2147483646 h 28051"/>
                <a:gd name="T28" fmla="*/ 2147483646 w 111173"/>
                <a:gd name="T29" fmla="*/ 2147483646 h 28051"/>
                <a:gd name="T30" fmla="*/ 2147483646 w 111173"/>
                <a:gd name="T31" fmla="*/ 2147483646 h 28051"/>
                <a:gd name="T32" fmla="*/ 2147483646 w 111173"/>
                <a:gd name="T33" fmla="*/ 2147483646 h 28051"/>
                <a:gd name="T34" fmla="*/ 2147483646 w 111173"/>
                <a:gd name="T35" fmla="*/ 2147483646 h 28051"/>
                <a:gd name="T36" fmla="*/ 2147483646 w 111173"/>
                <a:gd name="T37" fmla="*/ 2147483646 h 28051"/>
                <a:gd name="T38" fmla="*/ 2147483646 w 111173"/>
                <a:gd name="T39" fmla="*/ 2147483646 h 28051"/>
                <a:gd name="T40" fmla="*/ 2147483646 w 111173"/>
                <a:gd name="T41" fmla="*/ 2147483646 h 28051"/>
                <a:gd name="T42" fmla="*/ 2147483646 w 111173"/>
                <a:gd name="T43" fmla="*/ 2147483646 h 28051"/>
                <a:gd name="T44" fmla="*/ 2147483646 w 111173"/>
                <a:gd name="T45" fmla="*/ 2147483646 h 28051"/>
                <a:gd name="T46" fmla="*/ 2147483646 w 111173"/>
                <a:gd name="T47" fmla="*/ 2147483646 h 28051"/>
                <a:gd name="T48" fmla="*/ 2147483646 w 111173"/>
                <a:gd name="T49" fmla="*/ 2147483646 h 28051"/>
                <a:gd name="T50" fmla="*/ 2147483646 w 111173"/>
                <a:gd name="T51" fmla="*/ 2147483646 h 28051"/>
                <a:gd name="T52" fmla="*/ 2147483646 w 111173"/>
                <a:gd name="T53" fmla="*/ 2147483646 h 28051"/>
                <a:gd name="T54" fmla="*/ 2147483646 w 111173"/>
                <a:gd name="T55" fmla="*/ 2147483646 h 28051"/>
                <a:gd name="T56" fmla="*/ 2147483646 w 111173"/>
                <a:gd name="T57" fmla="*/ 2147483646 h 28051"/>
                <a:gd name="T58" fmla="*/ 2147483646 w 111173"/>
                <a:gd name="T59" fmla="*/ 0 h 280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173" h="28051" extrusionOk="0">
                  <a:moveTo>
                    <a:pt x="905" y="0"/>
                  </a:moveTo>
                  <a:cubicBezTo>
                    <a:pt x="364" y="0"/>
                    <a:pt x="0" y="877"/>
                    <a:pt x="577" y="1298"/>
                  </a:cubicBezTo>
                  <a:cubicBezTo>
                    <a:pt x="2679" y="2826"/>
                    <a:pt x="4782" y="4356"/>
                    <a:pt x="6884" y="5888"/>
                  </a:cubicBezTo>
                  <a:cubicBezTo>
                    <a:pt x="10124" y="8241"/>
                    <a:pt x="13361" y="10598"/>
                    <a:pt x="16598" y="12954"/>
                  </a:cubicBezTo>
                  <a:cubicBezTo>
                    <a:pt x="20388" y="15711"/>
                    <a:pt x="24420" y="18114"/>
                    <a:pt x="28616" y="20203"/>
                  </a:cubicBezTo>
                  <a:cubicBezTo>
                    <a:pt x="34613" y="23189"/>
                    <a:pt x="40972" y="25487"/>
                    <a:pt x="47550" y="26791"/>
                  </a:cubicBezTo>
                  <a:cubicBezTo>
                    <a:pt x="51739" y="27618"/>
                    <a:pt x="56007" y="28050"/>
                    <a:pt x="60276" y="28050"/>
                  </a:cubicBezTo>
                  <a:cubicBezTo>
                    <a:pt x="61711" y="28050"/>
                    <a:pt x="63145" y="28002"/>
                    <a:pt x="64577" y="27902"/>
                  </a:cubicBezTo>
                  <a:cubicBezTo>
                    <a:pt x="69639" y="27550"/>
                    <a:pt x="74656" y="26598"/>
                    <a:pt x="79499" y="25096"/>
                  </a:cubicBezTo>
                  <a:cubicBezTo>
                    <a:pt x="83786" y="23763"/>
                    <a:pt x="87941" y="22012"/>
                    <a:pt x="91908" y="19913"/>
                  </a:cubicBezTo>
                  <a:cubicBezTo>
                    <a:pt x="95210" y="18169"/>
                    <a:pt x="98382" y="16181"/>
                    <a:pt x="101400" y="13984"/>
                  </a:cubicBezTo>
                  <a:cubicBezTo>
                    <a:pt x="103623" y="12364"/>
                    <a:pt x="105768" y="10637"/>
                    <a:pt x="107802" y="8788"/>
                  </a:cubicBezTo>
                  <a:cubicBezTo>
                    <a:pt x="108766" y="7911"/>
                    <a:pt x="109734" y="7016"/>
                    <a:pt x="110611" y="6047"/>
                  </a:cubicBezTo>
                  <a:cubicBezTo>
                    <a:pt x="110650" y="6005"/>
                    <a:pt x="110689" y="5963"/>
                    <a:pt x="110728" y="5920"/>
                  </a:cubicBezTo>
                  <a:cubicBezTo>
                    <a:pt x="111173" y="5426"/>
                    <a:pt x="110717" y="4746"/>
                    <a:pt x="110217" y="4746"/>
                  </a:cubicBezTo>
                  <a:cubicBezTo>
                    <a:pt x="110064" y="4746"/>
                    <a:pt x="109907" y="4810"/>
                    <a:pt x="109770" y="4962"/>
                  </a:cubicBezTo>
                  <a:cubicBezTo>
                    <a:pt x="109177" y="5623"/>
                    <a:pt x="108535" y="6243"/>
                    <a:pt x="107893" y="6855"/>
                  </a:cubicBezTo>
                  <a:cubicBezTo>
                    <a:pt x="106172" y="8495"/>
                    <a:pt x="104353" y="10037"/>
                    <a:pt x="102475" y="11494"/>
                  </a:cubicBezTo>
                  <a:cubicBezTo>
                    <a:pt x="99823" y="13551"/>
                    <a:pt x="96856" y="15542"/>
                    <a:pt x="93890" y="17267"/>
                  </a:cubicBezTo>
                  <a:cubicBezTo>
                    <a:pt x="90216" y="19398"/>
                    <a:pt x="86371" y="21234"/>
                    <a:pt x="82381" y="22690"/>
                  </a:cubicBezTo>
                  <a:cubicBezTo>
                    <a:pt x="77827" y="24359"/>
                    <a:pt x="73084" y="25562"/>
                    <a:pt x="68273" y="26181"/>
                  </a:cubicBezTo>
                  <a:cubicBezTo>
                    <a:pt x="65602" y="26525"/>
                    <a:pt x="62908" y="26697"/>
                    <a:pt x="60214" y="26697"/>
                  </a:cubicBezTo>
                  <a:cubicBezTo>
                    <a:pt x="57413" y="26697"/>
                    <a:pt x="54612" y="26511"/>
                    <a:pt x="51836" y="26138"/>
                  </a:cubicBezTo>
                  <a:cubicBezTo>
                    <a:pt x="45555" y="25294"/>
                    <a:pt x="39395" y="23508"/>
                    <a:pt x="33570" y="21011"/>
                  </a:cubicBezTo>
                  <a:cubicBezTo>
                    <a:pt x="30180" y="19558"/>
                    <a:pt x="26891" y="17870"/>
                    <a:pt x="23710" y="15995"/>
                  </a:cubicBezTo>
                  <a:cubicBezTo>
                    <a:pt x="21950" y="14959"/>
                    <a:pt x="20187" y="13896"/>
                    <a:pt x="18534" y="12693"/>
                  </a:cubicBezTo>
                  <a:cubicBezTo>
                    <a:pt x="15704" y="10637"/>
                    <a:pt x="12879" y="8580"/>
                    <a:pt x="10052" y="6523"/>
                  </a:cubicBezTo>
                  <a:cubicBezTo>
                    <a:pt x="7279" y="4505"/>
                    <a:pt x="4508" y="2491"/>
                    <a:pt x="1737" y="473"/>
                  </a:cubicBezTo>
                  <a:cubicBezTo>
                    <a:pt x="1578" y="359"/>
                    <a:pt x="1421" y="242"/>
                    <a:pt x="1262" y="128"/>
                  </a:cubicBezTo>
                  <a:cubicBezTo>
                    <a:pt x="1140" y="39"/>
                    <a:pt x="1019" y="0"/>
                    <a:pt x="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11" name="Google Shape;48;p3"/>
            <p:cNvSpPr>
              <a:spLocks/>
            </p:cNvSpPr>
            <p:nvPr/>
          </p:nvSpPr>
          <p:spPr bwMode="auto">
            <a:xfrm>
              <a:off x="4094531" y="131300"/>
              <a:ext cx="177600" cy="325475"/>
            </a:xfrm>
            <a:custGeom>
              <a:avLst/>
              <a:gdLst>
                <a:gd name="T0" fmla="*/ 2147483646 w 7104"/>
                <a:gd name="T1" fmla="*/ 244140625 h 13019"/>
                <a:gd name="T2" fmla="*/ 2147483646 w 7104"/>
                <a:gd name="T3" fmla="*/ 2147483646 h 13019"/>
                <a:gd name="T4" fmla="*/ 2147483646 w 7104"/>
                <a:gd name="T5" fmla="*/ 2147483646 h 13019"/>
                <a:gd name="T6" fmla="*/ 2147483646 w 7104"/>
                <a:gd name="T7" fmla="*/ 2147483646 h 13019"/>
                <a:gd name="T8" fmla="*/ 2147483646 w 7104"/>
                <a:gd name="T9" fmla="*/ 2147483646 h 13019"/>
                <a:gd name="T10" fmla="*/ 2147483646 w 7104"/>
                <a:gd name="T11" fmla="*/ 2147483646 h 13019"/>
                <a:gd name="T12" fmla="*/ 2147483646 w 7104"/>
                <a:gd name="T13" fmla="*/ 244140625 h 130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04" h="13019" extrusionOk="0">
                  <a:moveTo>
                    <a:pt x="2838" y="1"/>
                  </a:moveTo>
                  <a:cubicBezTo>
                    <a:pt x="2769" y="1"/>
                    <a:pt x="2700" y="6"/>
                    <a:pt x="2632" y="15"/>
                  </a:cubicBezTo>
                  <a:cubicBezTo>
                    <a:pt x="950" y="253"/>
                    <a:pt x="1" y="3357"/>
                    <a:pt x="509" y="6942"/>
                  </a:cubicBezTo>
                  <a:cubicBezTo>
                    <a:pt x="997" y="10381"/>
                    <a:pt x="2648" y="13019"/>
                    <a:pt x="4264" y="13019"/>
                  </a:cubicBezTo>
                  <a:cubicBezTo>
                    <a:pt x="4333" y="13019"/>
                    <a:pt x="4401" y="13014"/>
                    <a:pt x="4470" y="13004"/>
                  </a:cubicBezTo>
                  <a:cubicBezTo>
                    <a:pt x="6152" y="12767"/>
                    <a:pt x="7103" y="9666"/>
                    <a:pt x="6595" y="6078"/>
                  </a:cubicBezTo>
                  <a:cubicBezTo>
                    <a:pt x="6107" y="2639"/>
                    <a:pt x="4453" y="1"/>
                    <a:pt x="28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12" name="Google Shape;49;p3"/>
            <p:cNvSpPr>
              <a:spLocks/>
            </p:cNvSpPr>
            <p:nvPr/>
          </p:nvSpPr>
          <p:spPr bwMode="auto">
            <a:xfrm>
              <a:off x="3512156" y="420025"/>
              <a:ext cx="201300" cy="316025"/>
            </a:xfrm>
            <a:custGeom>
              <a:avLst/>
              <a:gdLst>
                <a:gd name="T0" fmla="*/ 2147483646 w 8052"/>
                <a:gd name="T1" fmla="*/ 0 h 12641"/>
                <a:gd name="T2" fmla="*/ 2147483646 w 8052"/>
                <a:gd name="T3" fmla="*/ 2147483646 h 12641"/>
                <a:gd name="T4" fmla="*/ 2147483646 w 8052"/>
                <a:gd name="T5" fmla="*/ 2147483646 h 12641"/>
                <a:gd name="T6" fmla="*/ 2147483646 w 8052"/>
                <a:gd name="T7" fmla="*/ 2147483646 h 12641"/>
                <a:gd name="T8" fmla="*/ 2147483646 w 8052"/>
                <a:gd name="T9" fmla="*/ 2147483646 h 12641"/>
                <a:gd name="T10" fmla="*/ 2147483646 w 8052"/>
                <a:gd name="T11" fmla="*/ 2147483646 h 12641"/>
                <a:gd name="T12" fmla="*/ 2147483646 w 8052"/>
                <a:gd name="T13" fmla="*/ 0 h 126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52" h="12641" extrusionOk="0">
                  <a:moveTo>
                    <a:pt x="5554" y="0"/>
                  </a:moveTo>
                  <a:cubicBezTo>
                    <a:pt x="4001" y="0"/>
                    <a:pt x="2093" y="2254"/>
                    <a:pt x="1096" y="5390"/>
                  </a:cubicBezTo>
                  <a:cubicBezTo>
                    <a:pt x="0" y="8842"/>
                    <a:pt x="421" y="12058"/>
                    <a:pt x="2037" y="12570"/>
                  </a:cubicBezTo>
                  <a:cubicBezTo>
                    <a:pt x="2186" y="12617"/>
                    <a:pt x="2339" y="12640"/>
                    <a:pt x="2495" y="12640"/>
                  </a:cubicBezTo>
                  <a:cubicBezTo>
                    <a:pt x="4049" y="12640"/>
                    <a:pt x="5958" y="10387"/>
                    <a:pt x="6953" y="7251"/>
                  </a:cubicBezTo>
                  <a:cubicBezTo>
                    <a:pt x="8052" y="3799"/>
                    <a:pt x="7631" y="586"/>
                    <a:pt x="6011" y="70"/>
                  </a:cubicBezTo>
                  <a:cubicBezTo>
                    <a:pt x="5863" y="23"/>
                    <a:pt x="5710" y="0"/>
                    <a:pt x="555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13" name="Google Shape;50;p3"/>
            <p:cNvSpPr>
              <a:spLocks/>
            </p:cNvSpPr>
            <p:nvPr/>
          </p:nvSpPr>
          <p:spPr bwMode="auto">
            <a:xfrm>
              <a:off x="2728256" y="519450"/>
              <a:ext cx="313500" cy="231750"/>
            </a:xfrm>
            <a:custGeom>
              <a:avLst/>
              <a:gdLst>
                <a:gd name="T0" fmla="*/ 2147483646 w 12540"/>
                <a:gd name="T1" fmla="*/ 0 h 9270"/>
                <a:gd name="T2" fmla="*/ 2147483646 w 12540"/>
                <a:gd name="T3" fmla="*/ 2147483646 h 9270"/>
                <a:gd name="T4" fmla="*/ 2147483646 w 12540"/>
                <a:gd name="T5" fmla="*/ 2147483646 h 9270"/>
                <a:gd name="T6" fmla="*/ 2147483646 w 12540"/>
                <a:gd name="T7" fmla="*/ 2147483646 h 9270"/>
                <a:gd name="T8" fmla="*/ 2147483646 w 12540"/>
                <a:gd name="T9" fmla="*/ 2147483646 h 9270"/>
                <a:gd name="T10" fmla="*/ 2147483646 w 12540"/>
                <a:gd name="T11" fmla="*/ 2147483646 h 9270"/>
                <a:gd name="T12" fmla="*/ 2147483646 w 12540"/>
                <a:gd name="T13" fmla="*/ 0 h 9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40" h="9270" extrusionOk="0">
                  <a:moveTo>
                    <a:pt x="9748" y="0"/>
                  </a:moveTo>
                  <a:cubicBezTo>
                    <a:pt x="8300" y="0"/>
                    <a:pt x="6307" y="769"/>
                    <a:pt x="4430" y="2172"/>
                  </a:cubicBezTo>
                  <a:cubicBezTo>
                    <a:pt x="1529" y="4343"/>
                    <a:pt x="0" y="7201"/>
                    <a:pt x="1017" y="8561"/>
                  </a:cubicBezTo>
                  <a:cubicBezTo>
                    <a:pt x="1375" y="9041"/>
                    <a:pt x="2002" y="9269"/>
                    <a:pt x="2792" y="9269"/>
                  </a:cubicBezTo>
                  <a:cubicBezTo>
                    <a:pt x="4239" y="9269"/>
                    <a:pt x="6232" y="8500"/>
                    <a:pt x="8109" y="7097"/>
                  </a:cubicBezTo>
                  <a:cubicBezTo>
                    <a:pt x="11011" y="4927"/>
                    <a:pt x="12539" y="2068"/>
                    <a:pt x="11522" y="708"/>
                  </a:cubicBezTo>
                  <a:cubicBezTo>
                    <a:pt x="11165" y="229"/>
                    <a:pt x="10537" y="0"/>
                    <a:pt x="97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14" name="Google Shape;51;p3"/>
            <p:cNvSpPr>
              <a:spLocks/>
            </p:cNvSpPr>
            <p:nvPr/>
          </p:nvSpPr>
          <p:spPr bwMode="auto">
            <a:xfrm>
              <a:off x="2120756" y="384175"/>
              <a:ext cx="336650" cy="185225"/>
            </a:xfrm>
            <a:custGeom>
              <a:avLst/>
              <a:gdLst>
                <a:gd name="T0" fmla="*/ 2147483646 w 13466"/>
                <a:gd name="T1" fmla="*/ 0 h 7409"/>
                <a:gd name="T2" fmla="*/ 2147483646 w 13466"/>
                <a:gd name="T3" fmla="*/ 2147483646 h 7409"/>
                <a:gd name="T4" fmla="*/ 2147483646 w 13466"/>
                <a:gd name="T5" fmla="*/ 2147483646 h 7409"/>
                <a:gd name="T6" fmla="*/ 2147483646 w 13466"/>
                <a:gd name="T7" fmla="*/ 2147483646 h 7409"/>
                <a:gd name="T8" fmla="*/ 2147483646 w 13466"/>
                <a:gd name="T9" fmla="*/ 2147483646 h 7409"/>
                <a:gd name="T10" fmla="*/ 2147483646 w 13466"/>
                <a:gd name="T11" fmla="*/ 2147483646 h 7409"/>
                <a:gd name="T12" fmla="*/ 2147483646 w 13466"/>
                <a:gd name="T13" fmla="*/ 0 h 7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66" h="7409" extrusionOk="0">
                  <a:moveTo>
                    <a:pt x="9752" y="0"/>
                  </a:moveTo>
                  <a:cubicBezTo>
                    <a:pt x="8543" y="0"/>
                    <a:pt x="7103" y="273"/>
                    <a:pt x="5636" y="833"/>
                  </a:cubicBezTo>
                  <a:cubicBezTo>
                    <a:pt x="2249" y="2127"/>
                    <a:pt x="0" y="4460"/>
                    <a:pt x="603" y="6044"/>
                  </a:cubicBezTo>
                  <a:cubicBezTo>
                    <a:pt x="947" y="6944"/>
                    <a:pt x="2134" y="7409"/>
                    <a:pt x="3713" y="7409"/>
                  </a:cubicBezTo>
                  <a:cubicBezTo>
                    <a:pt x="4923" y="7409"/>
                    <a:pt x="6363" y="7136"/>
                    <a:pt x="7830" y="6576"/>
                  </a:cubicBezTo>
                  <a:cubicBezTo>
                    <a:pt x="11214" y="5282"/>
                    <a:pt x="13466" y="2948"/>
                    <a:pt x="12859" y="1364"/>
                  </a:cubicBezTo>
                  <a:cubicBezTo>
                    <a:pt x="12516" y="465"/>
                    <a:pt x="11330" y="0"/>
                    <a:pt x="97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15" name="Google Shape;52;p3"/>
            <p:cNvSpPr>
              <a:spLocks/>
            </p:cNvSpPr>
            <p:nvPr/>
          </p:nvSpPr>
          <p:spPr bwMode="auto">
            <a:xfrm>
              <a:off x="1659706" y="117825"/>
              <a:ext cx="338200" cy="163500"/>
            </a:xfrm>
            <a:custGeom>
              <a:avLst/>
              <a:gdLst>
                <a:gd name="T0" fmla="*/ 2147483646 w 13528"/>
                <a:gd name="T1" fmla="*/ 0 h 6540"/>
                <a:gd name="T2" fmla="*/ 2147483646 w 13528"/>
                <a:gd name="T3" fmla="*/ 2147483646 h 6540"/>
                <a:gd name="T4" fmla="*/ 2147483646 w 13528"/>
                <a:gd name="T5" fmla="*/ 2147483646 h 6540"/>
                <a:gd name="T6" fmla="*/ 2147483646 w 13528"/>
                <a:gd name="T7" fmla="*/ 2147483646 h 6540"/>
                <a:gd name="T8" fmla="*/ 2147483646 w 13528"/>
                <a:gd name="T9" fmla="*/ 2147483646 h 6540"/>
                <a:gd name="T10" fmla="*/ 2147483646 w 13528"/>
                <a:gd name="T11" fmla="*/ 2147483646 h 6540"/>
                <a:gd name="T12" fmla="*/ 2147483646 w 13528"/>
                <a:gd name="T13" fmla="*/ 0 h 6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28" h="6540" extrusionOk="0">
                  <a:moveTo>
                    <a:pt x="8703" y="0"/>
                  </a:moveTo>
                  <a:cubicBezTo>
                    <a:pt x="7909" y="0"/>
                    <a:pt x="7054" y="82"/>
                    <a:pt x="6174" y="255"/>
                  </a:cubicBezTo>
                  <a:cubicBezTo>
                    <a:pt x="2618" y="952"/>
                    <a:pt x="0" y="2865"/>
                    <a:pt x="326" y="4531"/>
                  </a:cubicBezTo>
                  <a:cubicBezTo>
                    <a:pt x="574" y="5784"/>
                    <a:pt x="2416" y="6539"/>
                    <a:pt x="4826" y="6539"/>
                  </a:cubicBezTo>
                  <a:cubicBezTo>
                    <a:pt x="5619" y="6539"/>
                    <a:pt x="6474" y="6457"/>
                    <a:pt x="7354" y="6285"/>
                  </a:cubicBezTo>
                  <a:cubicBezTo>
                    <a:pt x="10910" y="5587"/>
                    <a:pt x="13527" y="3673"/>
                    <a:pt x="13201" y="2008"/>
                  </a:cubicBezTo>
                  <a:cubicBezTo>
                    <a:pt x="12953" y="755"/>
                    <a:pt x="11112" y="0"/>
                    <a:pt x="870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16" name="Google Shape;53;p3"/>
            <p:cNvSpPr>
              <a:spLocks/>
            </p:cNvSpPr>
            <p:nvPr/>
          </p:nvSpPr>
          <p:spPr bwMode="auto">
            <a:xfrm>
              <a:off x="3613781" y="157900"/>
              <a:ext cx="337225" cy="160200"/>
            </a:xfrm>
            <a:custGeom>
              <a:avLst/>
              <a:gdLst>
                <a:gd name="T0" fmla="*/ 2147483646 w 13489"/>
                <a:gd name="T1" fmla="*/ 244140625 h 6408"/>
                <a:gd name="T2" fmla="*/ 2147483646 w 13489"/>
                <a:gd name="T3" fmla="*/ 2147483646 h 6408"/>
                <a:gd name="T4" fmla="*/ 2147483646 w 13489"/>
                <a:gd name="T5" fmla="*/ 2147483646 h 6408"/>
                <a:gd name="T6" fmla="*/ 2147483646 w 13489"/>
                <a:gd name="T7" fmla="*/ 2147483646 h 6408"/>
                <a:gd name="T8" fmla="*/ 2147483646 w 13489"/>
                <a:gd name="T9" fmla="*/ 2147483646 h 6408"/>
                <a:gd name="T10" fmla="*/ 2147483646 w 13489"/>
                <a:gd name="T11" fmla="*/ 2147483646 h 6408"/>
                <a:gd name="T12" fmla="*/ 2147483646 w 13489"/>
                <a:gd name="T13" fmla="*/ 244140625 h 6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89" h="6408" extrusionOk="0">
                  <a:moveTo>
                    <a:pt x="5137" y="1"/>
                  </a:moveTo>
                  <a:cubicBezTo>
                    <a:pt x="2504" y="1"/>
                    <a:pt x="475" y="847"/>
                    <a:pt x="264" y="2188"/>
                  </a:cubicBezTo>
                  <a:cubicBezTo>
                    <a:pt x="0" y="3863"/>
                    <a:pt x="2689" y="5679"/>
                    <a:pt x="6268" y="6240"/>
                  </a:cubicBezTo>
                  <a:cubicBezTo>
                    <a:pt x="6988" y="6353"/>
                    <a:pt x="7690" y="6407"/>
                    <a:pt x="8353" y="6407"/>
                  </a:cubicBezTo>
                  <a:cubicBezTo>
                    <a:pt x="10985" y="6407"/>
                    <a:pt x="13013" y="5560"/>
                    <a:pt x="13224" y="4222"/>
                  </a:cubicBezTo>
                  <a:cubicBezTo>
                    <a:pt x="13488" y="2547"/>
                    <a:pt x="10799" y="731"/>
                    <a:pt x="7220" y="167"/>
                  </a:cubicBezTo>
                  <a:cubicBezTo>
                    <a:pt x="6500" y="54"/>
                    <a:pt x="5800" y="1"/>
                    <a:pt x="5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17" name="Google Shape;54;p3"/>
            <p:cNvSpPr>
              <a:spLocks/>
            </p:cNvSpPr>
            <p:nvPr/>
          </p:nvSpPr>
          <p:spPr bwMode="auto">
            <a:xfrm>
              <a:off x="3041731" y="305325"/>
              <a:ext cx="328325" cy="207550"/>
            </a:xfrm>
            <a:custGeom>
              <a:avLst/>
              <a:gdLst>
                <a:gd name="T0" fmla="*/ 2147483646 w 13133"/>
                <a:gd name="T1" fmla="*/ 0 h 8302"/>
                <a:gd name="T2" fmla="*/ 2147483646 w 13133"/>
                <a:gd name="T3" fmla="*/ 2147483646 h 8302"/>
                <a:gd name="T4" fmla="*/ 2147483646 w 13133"/>
                <a:gd name="T5" fmla="*/ 2147483646 h 8302"/>
                <a:gd name="T6" fmla="*/ 2147483646 w 13133"/>
                <a:gd name="T7" fmla="*/ 2147483646 h 8302"/>
                <a:gd name="T8" fmla="*/ 2147483646 w 13133"/>
                <a:gd name="T9" fmla="*/ 2147483646 h 8302"/>
                <a:gd name="T10" fmla="*/ 2147483646 w 13133"/>
                <a:gd name="T11" fmla="*/ 2147483646 h 8302"/>
                <a:gd name="T12" fmla="*/ 2147483646 w 13133"/>
                <a:gd name="T13" fmla="*/ 0 h 8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33" h="8302" extrusionOk="0">
                  <a:moveTo>
                    <a:pt x="3150" y="0"/>
                  </a:moveTo>
                  <a:cubicBezTo>
                    <a:pt x="2036" y="0"/>
                    <a:pt x="1184" y="327"/>
                    <a:pt x="819" y="995"/>
                  </a:cubicBezTo>
                  <a:cubicBezTo>
                    <a:pt x="0" y="2481"/>
                    <a:pt x="1911" y="5102"/>
                    <a:pt x="5088" y="6845"/>
                  </a:cubicBezTo>
                  <a:cubicBezTo>
                    <a:pt x="6840" y="7807"/>
                    <a:pt x="8610" y="8301"/>
                    <a:pt x="9982" y="8301"/>
                  </a:cubicBezTo>
                  <a:cubicBezTo>
                    <a:pt x="11097" y="8301"/>
                    <a:pt x="11950" y="7975"/>
                    <a:pt x="12315" y="7308"/>
                  </a:cubicBezTo>
                  <a:cubicBezTo>
                    <a:pt x="13133" y="5822"/>
                    <a:pt x="11220" y="3201"/>
                    <a:pt x="8045" y="1458"/>
                  </a:cubicBezTo>
                  <a:cubicBezTo>
                    <a:pt x="6293" y="495"/>
                    <a:pt x="4523" y="0"/>
                    <a:pt x="31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18" name="Google Shape;55;p3"/>
            <p:cNvSpPr>
              <a:spLocks/>
            </p:cNvSpPr>
            <p:nvPr/>
          </p:nvSpPr>
          <p:spPr bwMode="auto">
            <a:xfrm>
              <a:off x="2518981" y="211350"/>
              <a:ext cx="251500" cy="286550"/>
            </a:xfrm>
            <a:custGeom>
              <a:avLst/>
              <a:gdLst>
                <a:gd name="T0" fmla="*/ 2147483646 w 10060"/>
                <a:gd name="T1" fmla="*/ 244140625 h 11462"/>
                <a:gd name="T2" fmla="*/ 2147483646 w 10060"/>
                <a:gd name="T3" fmla="*/ 2147483646 h 11462"/>
                <a:gd name="T4" fmla="*/ 2147483646 w 10060"/>
                <a:gd name="T5" fmla="*/ 2147483646 h 11462"/>
                <a:gd name="T6" fmla="*/ 2147483646 w 10060"/>
                <a:gd name="T7" fmla="*/ 2147483646 h 11462"/>
                <a:gd name="T8" fmla="*/ 2147483646 w 10060"/>
                <a:gd name="T9" fmla="*/ 2147483646 h 11462"/>
                <a:gd name="T10" fmla="*/ 2147483646 w 10060"/>
                <a:gd name="T11" fmla="*/ 2147483646 h 11462"/>
                <a:gd name="T12" fmla="*/ 2147483646 w 10060"/>
                <a:gd name="T13" fmla="*/ 244140625 h 11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60" h="11462" extrusionOk="0">
                  <a:moveTo>
                    <a:pt x="2338" y="1"/>
                  </a:moveTo>
                  <a:cubicBezTo>
                    <a:pt x="1994" y="1"/>
                    <a:pt x="1683" y="84"/>
                    <a:pt x="1418" y="259"/>
                  </a:cubicBezTo>
                  <a:cubicBezTo>
                    <a:pt x="1" y="1191"/>
                    <a:pt x="470" y="4402"/>
                    <a:pt x="2465" y="7423"/>
                  </a:cubicBezTo>
                  <a:cubicBezTo>
                    <a:pt x="4090" y="9883"/>
                    <a:pt x="6222" y="11462"/>
                    <a:pt x="7724" y="11462"/>
                  </a:cubicBezTo>
                  <a:cubicBezTo>
                    <a:pt x="8069" y="11462"/>
                    <a:pt x="8380" y="11379"/>
                    <a:pt x="8645" y="11204"/>
                  </a:cubicBezTo>
                  <a:cubicBezTo>
                    <a:pt x="10059" y="10269"/>
                    <a:pt x="9590" y="7061"/>
                    <a:pt x="7595" y="4036"/>
                  </a:cubicBezTo>
                  <a:cubicBezTo>
                    <a:pt x="5973" y="1579"/>
                    <a:pt x="3839" y="1"/>
                    <a:pt x="233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19" name="Google Shape;56;p3"/>
            <p:cNvSpPr>
              <a:spLocks/>
            </p:cNvSpPr>
            <p:nvPr/>
          </p:nvSpPr>
          <p:spPr bwMode="auto">
            <a:xfrm>
              <a:off x="2054331" y="-20725"/>
              <a:ext cx="208225" cy="311325"/>
            </a:xfrm>
            <a:custGeom>
              <a:avLst/>
              <a:gdLst>
                <a:gd name="T0" fmla="*/ 2147483646 w 8329"/>
                <a:gd name="T1" fmla="*/ 0 h 12453"/>
                <a:gd name="T2" fmla="*/ 2147483646 w 8329"/>
                <a:gd name="T3" fmla="*/ 2147483646 h 12453"/>
                <a:gd name="T4" fmla="*/ 2147483646 w 8329"/>
                <a:gd name="T5" fmla="*/ 2147483646 h 12453"/>
                <a:gd name="T6" fmla="*/ 2147483646 w 8329"/>
                <a:gd name="T7" fmla="*/ 2147483646 h 12453"/>
                <a:gd name="T8" fmla="*/ 2147483646 w 8329"/>
                <a:gd name="T9" fmla="*/ 2147483646 h 12453"/>
                <a:gd name="T10" fmla="*/ 2147483646 w 8329"/>
                <a:gd name="T11" fmla="*/ 2147483646 h 12453"/>
                <a:gd name="T12" fmla="*/ 2147483646 w 8329"/>
                <a:gd name="T13" fmla="*/ 0 h 1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29" h="12453" extrusionOk="0">
                  <a:moveTo>
                    <a:pt x="2369" y="0"/>
                  </a:moveTo>
                  <a:cubicBezTo>
                    <a:pt x="2180" y="0"/>
                    <a:pt x="1997" y="32"/>
                    <a:pt x="1823" y="99"/>
                  </a:cubicBezTo>
                  <a:cubicBezTo>
                    <a:pt x="235" y="705"/>
                    <a:pt x="1" y="3939"/>
                    <a:pt x="1292" y="7322"/>
                  </a:cubicBezTo>
                  <a:cubicBezTo>
                    <a:pt x="2445" y="10336"/>
                    <a:pt x="4422" y="12452"/>
                    <a:pt x="5960" y="12452"/>
                  </a:cubicBezTo>
                  <a:cubicBezTo>
                    <a:pt x="6149" y="12452"/>
                    <a:pt x="6331" y="12421"/>
                    <a:pt x="6504" y="12355"/>
                  </a:cubicBezTo>
                  <a:cubicBezTo>
                    <a:pt x="8091" y="11748"/>
                    <a:pt x="8329" y="8511"/>
                    <a:pt x="7035" y="5128"/>
                  </a:cubicBezTo>
                  <a:cubicBezTo>
                    <a:pt x="5883" y="2116"/>
                    <a:pt x="3907" y="0"/>
                    <a:pt x="23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20" name="Google Shape;57;p3"/>
            <p:cNvSpPr>
              <a:spLocks/>
            </p:cNvSpPr>
            <p:nvPr/>
          </p:nvSpPr>
          <p:spPr bwMode="auto">
            <a:xfrm>
              <a:off x="2917381" y="1029075"/>
              <a:ext cx="76300" cy="76300"/>
            </a:xfrm>
            <a:custGeom>
              <a:avLst/>
              <a:gdLst>
                <a:gd name="T0" fmla="*/ 2147483646 w 3052"/>
                <a:gd name="T1" fmla="*/ 244140625 h 3052"/>
                <a:gd name="T2" fmla="*/ 244140625 w 3052"/>
                <a:gd name="T3" fmla="*/ 2147483646 h 3052"/>
                <a:gd name="T4" fmla="*/ 2147483646 w 3052"/>
                <a:gd name="T5" fmla="*/ 2147483646 h 3052"/>
                <a:gd name="T6" fmla="*/ 2147483646 w 3052"/>
                <a:gd name="T7" fmla="*/ 2147483646 h 3052"/>
                <a:gd name="T8" fmla="*/ 2147483646 w 3052"/>
                <a:gd name="T9" fmla="*/ 244140625 h 3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2" h="3052" extrusionOk="0">
                  <a:moveTo>
                    <a:pt x="1526" y="1"/>
                  </a:moveTo>
                  <a:cubicBezTo>
                    <a:pt x="685" y="1"/>
                    <a:pt x="1" y="685"/>
                    <a:pt x="1" y="1526"/>
                  </a:cubicBezTo>
                  <a:cubicBezTo>
                    <a:pt x="1" y="2367"/>
                    <a:pt x="685" y="3052"/>
                    <a:pt x="1526" y="3052"/>
                  </a:cubicBezTo>
                  <a:cubicBezTo>
                    <a:pt x="2367" y="3052"/>
                    <a:pt x="3052" y="2367"/>
                    <a:pt x="3052" y="1526"/>
                  </a:cubicBezTo>
                  <a:cubicBezTo>
                    <a:pt x="3052" y="685"/>
                    <a:pt x="2367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21" name="Google Shape;58;p3"/>
            <p:cNvSpPr>
              <a:spLocks/>
            </p:cNvSpPr>
            <p:nvPr/>
          </p:nvSpPr>
          <p:spPr bwMode="auto">
            <a:xfrm>
              <a:off x="3571231" y="838500"/>
              <a:ext cx="50950" cy="50950"/>
            </a:xfrm>
            <a:custGeom>
              <a:avLst/>
              <a:gdLst>
                <a:gd name="T0" fmla="*/ 2147483646 w 2038"/>
                <a:gd name="T1" fmla="*/ 244140625 h 2038"/>
                <a:gd name="T2" fmla="*/ 244140625 w 2038"/>
                <a:gd name="T3" fmla="*/ 2147483646 h 2038"/>
                <a:gd name="T4" fmla="*/ 2147483646 w 2038"/>
                <a:gd name="T5" fmla="*/ 2147483646 h 2038"/>
                <a:gd name="T6" fmla="*/ 2147483646 w 2038"/>
                <a:gd name="T7" fmla="*/ 2147483646 h 2038"/>
                <a:gd name="T8" fmla="*/ 2147483646 w 2038"/>
                <a:gd name="T9" fmla="*/ 244140625 h 2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2038" extrusionOk="0">
                  <a:moveTo>
                    <a:pt x="1018" y="1"/>
                  </a:moveTo>
                  <a:cubicBezTo>
                    <a:pt x="457" y="1"/>
                    <a:pt x="1" y="457"/>
                    <a:pt x="1" y="1021"/>
                  </a:cubicBezTo>
                  <a:cubicBezTo>
                    <a:pt x="1" y="1581"/>
                    <a:pt x="457" y="2038"/>
                    <a:pt x="1018" y="2038"/>
                  </a:cubicBezTo>
                  <a:cubicBezTo>
                    <a:pt x="1582" y="2038"/>
                    <a:pt x="2038" y="1581"/>
                    <a:pt x="2038" y="1021"/>
                  </a:cubicBezTo>
                  <a:cubicBezTo>
                    <a:pt x="2038" y="457"/>
                    <a:pt x="1582" y="1"/>
                    <a:pt x="101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22" name="Google Shape;59;p3"/>
            <p:cNvSpPr>
              <a:spLocks/>
            </p:cNvSpPr>
            <p:nvPr/>
          </p:nvSpPr>
          <p:spPr bwMode="auto">
            <a:xfrm>
              <a:off x="1581381" y="1067225"/>
              <a:ext cx="53825" cy="53800"/>
            </a:xfrm>
            <a:custGeom>
              <a:avLst/>
              <a:gdLst>
                <a:gd name="T0" fmla="*/ 2147483646 w 2153"/>
                <a:gd name="T1" fmla="*/ 0 h 2152"/>
                <a:gd name="T2" fmla="*/ 244140625 w 2153"/>
                <a:gd name="T3" fmla="*/ 2147483646 h 2152"/>
                <a:gd name="T4" fmla="*/ 2147483646 w 2153"/>
                <a:gd name="T5" fmla="*/ 2147483646 h 2152"/>
                <a:gd name="T6" fmla="*/ 2147483646 w 2153"/>
                <a:gd name="T7" fmla="*/ 2147483646 h 2152"/>
                <a:gd name="T8" fmla="*/ 2147483646 w 2153"/>
                <a:gd name="T9" fmla="*/ 0 h 2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3" h="2152" extrusionOk="0">
                  <a:moveTo>
                    <a:pt x="1077" y="0"/>
                  </a:moveTo>
                  <a:cubicBezTo>
                    <a:pt x="484" y="0"/>
                    <a:pt x="1" y="483"/>
                    <a:pt x="1" y="1076"/>
                  </a:cubicBezTo>
                  <a:cubicBezTo>
                    <a:pt x="1" y="1670"/>
                    <a:pt x="484" y="2152"/>
                    <a:pt x="1077" y="2152"/>
                  </a:cubicBezTo>
                  <a:cubicBezTo>
                    <a:pt x="1669" y="2152"/>
                    <a:pt x="2152" y="1670"/>
                    <a:pt x="2152" y="1076"/>
                  </a:cubicBezTo>
                  <a:cubicBezTo>
                    <a:pt x="2152" y="483"/>
                    <a:pt x="1669" y="0"/>
                    <a:pt x="107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23" name="Google Shape;60;p3"/>
            <p:cNvSpPr>
              <a:spLocks/>
            </p:cNvSpPr>
            <p:nvPr/>
          </p:nvSpPr>
          <p:spPr bwMode="auto">
            <a:xfrm>
              <a:off x="2005531" y="770925"/>
              <a:ext cx="69775" cy="69800"/>
            </a:xfrm>
            <a:custGeom>
              <a:avLst/>
              <a:gdLst>
                <a:gd name="T0" fmla="*/ 2147483646 w 2791"/>
                <a:gd name="T1" fmla="*/ 244140625 h 2792"/>
                <a:gd name="T2" fmla="*/ 244140625 w 2791"/>
                <a:gd name="T3" fmla="*/ 2147483646 h 2792"/>
                <a:gd name="T4" fmla="*/ 2147483646 w 2791"/>
                <a:gd name="T5" fmla="*/ 2147483646 h 2792"/>
                <a:gd name="T6" fmla="*/ 2147483646 w 2791"/>
                <a:gd name="T7" fmla="*/ 2147483646 h 2792"/>
                <a:gd name="T8" fmla="*/ 2147483646 w 2791"/>
                <a:gd name="T9" fmla="*/ 244140625 h 2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1" h="2792" extrusionOk="0">
                  <a:moveTo>
                    <a:pt x="1396" y="1"/>
                  </a:moveTo>
                  <a:cubicBezTo>
                    <a:pt x="627" y="1"/>
                    <a:pt x="1" y="624"/>
                    <a:pt x="1" y="1396"/>
                  </a:cubicBezTo>
                  <a:cubicBezTo>
                    <a:pt x="1" y="2165"/>
                    <a:pt x="627" y="2791"/>
                    <a:pt x="1396" y="2791"/>
                  </a:cubicBezTo>
                  <a:cubicBezTo>
                    <a:pt x="2168" y="2791"/>
                    <a:pt x="2791" y="2165"/>
                    <a:pt x="2791" y="1396"/>
                  </a:cubicBezTo>
                  <a:cubicBezTo>
                    <a:pt x="2791" y="624"/>
                    <a:pt x="2168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sp>
          <p:nvSpPr>
            <p:cNvPr id="24" name="Google Shape;61;p3"/>
            <p:cNvSpPr>
              <a:spLocks/>
            </p:cNvSpPr>
            <p:nvPr/>
          </p:nvSpPr>
          <p:spPr bwMode="auto">
            <a:xfrm>
              <a:off x="1543331" y="501800"/>
              <a:ext cx="152575" cy="152475"/>
            </a:xfrm>
            <a:custGeom>
              <a:avLst/>
              <a:gdLst>
                <a:gd name="T0" fmla="*/ 2147483646 w 6103"/>
                <a:gd name="T1" fmla="*/ 0 h 6099"/>
                <a:gd name="T2" fmla="*/ 244140625 w 6103"/>
                <a:gd name="T3" fmla="*/ 2147483646 h 6099"/>
                <a:gd name="T4" fmla="*/ 2147483646 w 6103"/>
                <a:gd name="T5" fmla="*/ 2147483646 h 6099"/>
                <a:gd name="T6" fmla="*/ 2147483646 w 6103"/>
                <a:gd name="T7" fmla="*/ 2147483646 h 6099"/>
                <a:gd name="T8" fmla="*/ 2147483646 w 6103"/>
                <a:gd name="T9" fmla="*/ 0 h 60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3" h="6099" extrusionOk="0">
                  <a:moveTo>
                    <a:pt x="3051" y="0"/>
                  </a:moveTo>
                  <a:cubicBezTo>
                    <a:pt x="1366" y="0"/>
                    <a:pt x="1" y="1366"/>
                    <a:pt x="1" y="3051"/>
                  </a:cubicBezTo>
                  <a:cubicBezTo>
                    <a:pt x="1" y="4733"/>
                    <a:pt x="1366" y="6099"/>
                    <a:pt x="3051" y="6099"/>
                  </a:cubicBezTo>
                  <a:cubicBezTo>
                    <a:pt x="4736" y="6099"/>
                    <a:pt x="6102" y="4733"/>
                    <a:pt x="6102" y="3051"/>
                  </a:cubicBezTo>
                  <a:cubicBezTo>
                    <a:pt x="6102" y="1366"/>
                    <a:pt x="4736" y="0"/>
                    <a:pt x="3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800"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endParaRPr>
            </a:p>
          </p:txBody>
        </p:sp>
        <p:grpSp>
          <p:nvGrpSpPr>
            <p:cNvPr id="25" name="Google Shape;62;p3"/>
            <p:cNvGrpSpPr>
              <a:grpSpLocks/>
            </p:cNvGrpSpPr>
            <p:nvPr/>
          </p:nvGrpSpPr>
          <p:grpSpPr bwMode="auto">
            <a:xfrm>
              <a:off x="-188609" y="1312437"/>
              <a:ext cx="1284844" cy="1321925"/>
              <a:chOff x="-188609" y="1312437"/>
              <a:chExt cx="1284844" cy="1321925"/>
            </a:xfrm>
          </p:grpSpPr>
          <p:sp>
            <p:nvSpPr>
              <p:cNvPr id="62" name="Google Shape;63;p3"/>
              <p:cNvSpPr>
                <a:spLocks/>
              </p:cNvSpPr>
              <p:nvPr/>
            </p:nvSpPr>
            <p:spPr bwMode="auto">
              <a:xfrm rot="5541846" flipH="1">
                <a:off x="256897" y="2133624"/>
                <a:ext cx="123072" cy="122989"/>
              </a:xfrm>
              <a:custGeom>
                <a:avLst/>
                <a:gdLst>
                  <a:gd name="T0" fmla="*/ 2147483646 w 4463"/>
                  <a:gd name="T1" fmla="*/ 0 h 4460"/>
                  <a:gd name="T2" fmla="*/ 446429023 w 4463"/>
                  <a:gd name="T3" fmla="*/ 2147483646 h 4460"/>
                  <a:gd name="T4" fmla="*/ 2147483646 w 4463"/>
                  <a:gd name="T5" fmla="*/ 2147483646 h 4460"/>
                  <a:gd name="T6" fmla="*/ 2147483646 w 4463"/>
                  <a:gd name="T7" fmla="*/ 2147483646 h 4460"/>
                  <a:gd name="T8" fmla="*/ 2147483646 w 4463"/>
                  <a:gd name="T9" fmla="*/ 0 h 4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3" h="4460" extrusionOk="0">
                    <a:moveTo>
                      <a:pt x="2233" y="0"/>
                    </a:moveTo>
                    <a:cubicBezTo>
                      <a:pt x="1001" y="0"/>
                      <a:pt x="1" y="998"/>
                      <a:pt x="1" y="2230"/>
                    </a:cubicBezTo>
                    <a:cubicBezTo>
                      <a:pt x="1" y="3462"/>
                      <a:pt x="1001" y="4459"/>
                      <a:pt x="2233" y="4459"/>
                    </a:cubicBezTo>
                    <a:cubicBezTo>
                      <a:pt x="3465" y="4459"/>
                      <a:pt x="4463" y="3462"/>
                      <a:pt x="4463" y="2230"/>
                    </a:cubicBezTo>
                    <a:cubicBezTo>
                      <a:pt x="4463" y="998"/>
                      <a:pt x="3465" y="0"/>
                      <a:pt x="22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63" name="Google Shape;64;p3"/>
              <p:cNvSpPr>
                <a:spLocks/>
              </p:cNvSpPr>
              <p:nvPr/>
            </p:nvSpPr>
            <p:spPr bwMode="auto">
              <a:xfrm rot="8811275" flipH="1">
                <a:off x="14741" y="1470744"/>
                <a:ext cx="878143" cy="1005312"/>
              </a:xfrm>
              <a:custGeom>
                <a:avLst/>
                <a:gdLst>
                  <a:gd name="T0" fmla="*/ 2147483646 w 63031"/>
                  <a:gd name="T1" fmla="*/ 2147483646 h 72148"/>
                  <a:gd name="T2" fmla="*/ 2147483646 w 63031"/>
                  <a:gd name="T3" fmla="*/ 2147483646 h 72148"/>
                  <a:gd name="T4" fmla="*/ 2147483646 w 63031"/>
                  <a:gd name="T5" fmla="*/ 2147483646 h 72148"/>
                  <a:gd name="T6" fmla="*/ 2147483646 w 63031"/>
                  <a:gd name="T7" fmla="*/ 2147483646 h 72148"/>
                  <a:gd name="T8" fmla="*/ 2147483646 w 63031"/>
                  <a:gd name="T9" fmla="*/ 2147483646 h 72148"/>
                  <a:gd name="T10" fmla="*/ 2147483646 w 63031"/>
                  <a:gd name="T11" fmla="*/ 2147483646 h 72148"/>
                  <a:gd name="T12" fmla="*/ 2147483646 w 63031"/>
                  <a:gd name="T13" fmla="*/ 2147483646 h 72148"/>
                  <a:gd name="T14" fmla="*/ 2147483646 w 63031"/>
                  <a:gd name="T15" fmla="*/ 2147483646 h 72148"/>
                  <a:gd name="T16" fmla="*/ 2147483646 w 63031"/>
                  <a:gd name="T17" fmla="*/ 2147483646 h 72148"/>
                  <a:gd name="T18" fmla="*/ 2147483646 w 63031"/>
                  <a:gd name="T19" fmla="*/ 2147483646 h 72148"/>
                  <a:gd name="T20" fmla="*/ 2147483646 w 63031"/>
                  <a:gd name="T21" fmla="*/ 2147483646 h 72148"/>
                  <a:gd name="T22" fmla="*/ 2147483646 w 63031"/>
                  <a:gd name="T23" fmla="*/ 2147483646 h 72148"/>
                  <a:gd name="T24" fmla="*/ 2147483646 w 63031"/>
                  <a:gd name="T25" fmla="*/ 2147483646 h 72148"/>
                  <a:gd name="T26" fmla="*/ 2147483646 w 63031"/>
                  <a:gd name="T27" fmla="*/ 2147483646 h 72148"/>
                  <a:gd name="T28" fmla="*/ 2147483646 w 63031"/>
                  <a:gd name="T29" fmla="*/ 2147483646 h 72148"/>
                  <a:gd name="T30" fmla="*/ 2147483646 w 63031"/>
                  <a:gd name="T31" fmla="*/ 2147483646 h 72148"/>
                  <a:gd name="T32" fmla="*/ 2147483646 w 63031"/>
                  <a:gd name="T33" fmla="*/ 2147483646 h 72148"/>
                  <a:gd name="T34" fmla="*/ 2147483646 w 63031"/>
                  <a:gd name="T35" fmla="*/ 2147483646 h 72148"/>
                  <a:gd name="T36" fmla="*/ 2147483646 w 63031"/>
                  <a:gd name="T37" fmla="*/ 2147483646 h 72148"/>
                  <a:gd name="T38" fmla="*/ 2147483646 w 63031"/>
                  <a:gd name="T39" fmla="*/ 2147483646 h 72148"/>
                  <a:gd name="T40" fmla="*/ 2147483646 w 63031"/>
                  <a:gd name="T41" fmla="*/ 2147483646 h 72148"/>
                  <a:gd name="T42" fmla="*/ 2147483646 w 63031"/>
                  <a:gd name="T43" fmla="*/ 2147483646 h 72148"/>
                  <a:gd name="T44" fmla="*/ 2147483646 w 63031"/>
                  <a:gd name="T45" fmla="*/ 2147483646 h 72148"/>
                  <a:gd name="T46" fmla="*/ 2147483646 w 63031"/>
                  <a:gd name="T47" fmla="*/ 2147483646 h 72148"/>
                  <a:gd name="T48" fmla="*/ 2147483646 w 63031"/>
                  <a:gd name="T49" fmla="*/ 2147483646 h 72148"/>
                  <a:gd name="T50" fmla="*/ 2147483646 w 63031"/>
                  <a:gd name="T51" fmla="*/ 366112216 h 72148"/>
                  <a:gd name="T52" fmla="*/ 2147483646 w 63031"/>
                  <a:gd name="T53" fmla="*/ 2147483646 h 72148"/>
                  <a:gd name="T54" fmla="*/ 2147483646 w 63031"/>
                  <a:gd name="T55" fmla="*/ 2147483646 h 72148"/>
                  <a:gd name="T56" fmla="*/ 2076941858 w 63031"/>
                  <a:gd name="T57" fmla="*/ 2147483646 h 72148"/>
                  <a:gd name="T58" fmla="*/ 1981928321 w 63031"/>
                  <a:gd name="T59" fmla="*/ 2147483646 h 72148"/>
                  <a:gd name="T60" fmla="*/ 2147483646 w 63031"/>
                  <a:gd name="T61" fmla="*/ 2147483646 h 72148"/>
                  <a:gd name="T62" fmla="*/ 2147483646 w 63031"/>
                  <a:gd name="T63" fmla="*/ 2147483646 h 72148"/>
                  <a:gd name="T64" fmla="*/ 2147483646 w 63031"/>
                  <a:gd name="T65" fmla="*/ 2147483646 h 72148"/>
                  <a:gd name="T66" fmla="*/ 2147483646 w 63031"/>
                  <a:gd name="T67" fmla="*/ 2147483646 h 72148"/>
                  <a:gd name="T68" fmla="*/ 2147483646 w 63031"/>
                  <a:gd name="T69" fmla="*/ 2147483646 h 72148"/>
                  <a:gd name="T70" fmla="*/ 2147483646 w 63031"/>
                  <a:gd name="T71" fmla="*/ 2147483646 h 72148"/>
                  <a:gd name="T72" fmla="*/ 2147483646 w 63031"/>
                  <a:gd name="T73" fmla="*/ 2147483646 h 72148"/>
                  <a:gd name="T74" fmla="*/ 2147483646 w 63031"/>
                  <a:gd name="T75" fmla="*/ 2147483646 h 72148"/>
                  <a:gd name="T76" fmla="*/ 2147483646 w 63031"/>
                  <a:gd name="T77" fmla="*/ 2147483646 h 72148"/>
                  <a:gd name="T78" fmla="*/ 2147483646 w 63031"/>
                  <a:gd name="T79" fmla="*/ 2147483646 h 72148"/>
                  <a:gd name="T80" fmla="*/ 2147483646 w 63031"/>
                  <a:gd name="T81" fmla="*/ 2147483646 h 72148"/>
                  <a:gd name="T82" fmla="*/ 2147483646 w 63031"/>
                  <a:gd name="T83" fmla="*/ 2147483646 h 72148"/>
                  <a:gd name="T84" fmla="*/ 2147483646 w 63031"/>
                  <a:gd name="T85" fmla="*/ 2147483646 h 72148"/>
                  <a:gd name="T86" fmla="*/ 2147483646 w 63031"/>
                  <a:gd name="T87" fmla="*/ 2147483646 h 72148"/>
                  <a:gd name="T88" fmla="*/ 2147483646 w 63031"/>
                  <a:gd name="T89" fmla="*/ 2147483646 h 72148"/>
                  <a:gd name="T90" fmla="*/ 2147483646 w 63031"/>
                  <a:gd name="T91" fmla="*/ 2147483646 h 72148"/>
                  <a:gd name="T92" fmla="*/ 2147483646 w 63031"/>
                  <a:gd name="T93" fmla="*/ 2147483646 h 72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3031" h="72148" extrusionOk="0">
                    <a:moveTo>
                      <a:pt x="17520" y="925"/>
                    </a:moveTo>
                    <a:cubicBezTo>
                      <a:pt x="18920" y="925"/>
                      <a:pt x="20363" y="1396"/>
                      <a:pt x="21460" y="2249"/>
                    </a:cubicBezTo>
                    <a:cubicBezTo>
                      <a:pt x="23374" y="3733"/>
                      <a:pt x="24327" y="6163"/>
                      <a:pt x="24881" y="8445"/>
                    </a:cubicBezTo>
                    <a:cubicBezTo>
                      <a:pt x="25838" y="12392"/>
                      <a:pt x="25854" y="16646"/>
                      <a:pt x="25410" y="20670"/>
                    </a:cubicBezTo>
                    <a:cubicBezTo>
                      <a:pt x="25400" y="20747"/>
                      <a:pt x="25393" y="20827"/>
                      <a:pt x="25383" y="20904"/>
                    </a:cubicBezTo>
                    <a:cubicBezTo>
                      <a:pt x="25344" y="21202"/>
                      <a:pt x="25556" y="21344"/>
                      <a:pt x="25788" y="21344"/>
                    </a:cubicBezTo>
                    <a:cubicBezTo>
                      <a:pt x="25992" y="21344"/>
                      <a:pt x="26211" y="21235"/>
                      <a:pt x="26292" y="21028"/>
                    </a:cubicBezTo>
                    <a:cubicBezTo>
                      <a:pt x="26396" y="20764"/>
                      <a:pt x="26365" y="20841"/>
                      <a:pt x="26489" y="20560"/>
                    </a:cubicBezTo>
                    <a:cubicBezTo>
                      <a:pt x="26700" y="20075"/>
                      <a:pt x="26927" y="19594"/>
                      <a:pt x="27164" y="19120"/>
                    </a:cubicBezTo>
                    <a:cubicBezTo>
                      <a:pt x="27889" y="17659"/>
                      <a:pt x="28715" y="16245"/>
                      <a:pt x="29664" y="14918"/>
                    </a:cubicBezTo>
                    <a:cubicBezTo>
                      <a:pt x="31347" y="12566"/>
                      <a:pt x="33953" y="9839"/>
                      <a:pt x="37036" y="9839"/>
                    </a:cubicBezTo>
                    <a:cubicBezTo>
                      <a:pt x="37448" y="9839"/>
                      <a:pt x="37868" y="9888"/>
                      <a:pt x="38296" y="9993"/>
                    </a:cubicBezTo>
                    <a:cubicBezTo>
                      <a:pt x="39292" y="10237"/>
                      <a:pt x="39860" y="10885"/>
                      <a:pt x="40078" y="11867"/>
                    </a:cubicBezTo>
                    <a:cubicBezTo>
                      <a:pt x="40349" y="13070"/>
                      <a:pt x="40098" y="14451"/>
                      <a:pt x="39797" y="15657"/>
                    </a:cubicBezTo>
                    <a:cubicBezTo>
                      <a:pt x="38988" y="18922"/>
                      <a:pt x="37481" y="22017"/>
                      <a:pt x="35913" y="24975"/>
                    </a:cubicBezTo>
                    <a:cubicBezTo>
                      <a:pt x="34901" y="26883"/>
                      <a:pt x="33765" y="28705"/>
                      <a:pt x="32682" y="30570"/>
                    </a:cubicBezTo>
                    <a:cubicBezTo>
                      <a:pt x="32665" y="30599"/>
                      <a:pt x="32645" y="30630"/>
                      <a:pt x="32625" y="30659"/>
                    </a:cubicBezTo>
                    <a:cubicBezTo>
                      <a:pt x="32414" y="30988"/>
                      <a:pt x="32730" y="31360"/>
                      <a:pt x="33051" y="31360"/>
                    </a:cubicBezTo>
                    <a:cubicBezTo>
                      <a:pt x="33158" y="31360"/>
                      <a:pt x="33265" y="31319"/>
                      <a:pt x="33354" y="31221"/>
                    </a:cubicBezTo>
                    <a:cubicBezTo>
                      <a:pt x="34931" y="29490"/>
                      <a:pt x="36832" y="27986"/>
                      <a:pt x="38794" y="26729"/>
                    </a:cubicBezTo>
                    <a:cubicBezTo>
                      <a:pt x="41439" y="25035"/>
                      <a:pt x="44551" y="23701"/>
                      <a:pt x="47702" y="23701"/>
                    </a:cubicBezTo>
                    <a:cubicBezTo>
                      <a:pt x="48729" y="23701"/>
                      <a:pt x="49759" y="23842"/>
                      <a:pt x="50779" y="24159"/>
                    </a:cubicBezTo>
                    <a:cubicBezTo>
                      <a:pt x="52303" y="24634"/>
                      <a:pt x="53844" y="25446"/>
                      <a:pt x="54612" y="26910"/>
                    </a:cubicBezTo>
                    <a:cubicBezTo>
                      <a:pt x="55217" y="28063"/>
                      <a:pt x="55223" y="29436"/>
                      <a:pt x="54990" y="30687"/>
                    </a:cubicBezTo>
                    <a:cubicBezTo>
                      <a:pt x="54395" y="33831"/>
                      <a:pt x="52590" y="36722"/>
                      <a:pt x="50765" y="39295"/>
                    </a:cubicBezTo>
                    <a:cubicBezTo>
                      <a:pt x="49556" y="41003"/>
                      <a:pt x="48219" y="42598"/>
                      <a:pt x="46835" y="44162"/>
                    </a:cubicBezTo>
                    <a:cubicBezTo>
                      <a:pt x="46812" y="44188"/>
                      <a:pt x="46789" y="44211"/>
                      <a:pt x="46765" y="44238"/>
                    </a:cubicBezTo>
                    <a:cubicBezTo>
                      <a:pt x="46484" y="44536"/>
                      <a:pt x="46743" y="45048"/>
                      <a:pt x="47088" y="45048"/>
                    </a:cubicBezTo>
                    <a:cubicBezTo>
                      <a:pt x="47165" y="45048"/>
                      <a:pt x="47246" y="45023"/>
                      <a:pt x="47327" y="44964"/>
                    </a:cubicBezTo>
                    <a:cubicBezTo>
                      <a:pt x="49599" y="43309"/>
                      <a:pt x="52316" y="41892"/>
                      <a:pt x="55080" y="41330"/>
                    </a:cubicBezTo>
                    <a:cubicBezTo>
                      <a:pt x="55630" y="41219"/>
                      <a:pt x="56201" y="41151"/>
                      <a:pt x="56768" y="41151"/>
                    </a:cubicBezTo>
                    <a:cubicBezTo>
                      <a:pt x="57998" y="41151"/>
                      <a:pt x="59207" y="41472"/>
                      <a:pt x="60127" y="42367"/>
                    </a:cubicBezTo>
                    <a:cubicBezTo>
                      <a:pt x="60751" y="42975"/>
                      <a:pt x="61206" y="43741"/>
                      <a:pt x="61470" y="44569"/>
                    </a:cubicBezTo>
                    <a:cubicBezTo>
                      <a:pt x="62206" y="46878"/>
                      <a:pt x="61594" y="49471"/>
                      <a:pt x="60571" y="51648"/>
                    </a:cubicBezTo>
                    <a:cubicBezTo>
                      <a:pt x="58813" y="55400"/>
                      <a:pt x="55839" y="58512"/>
                      <a:pt x="52714" y="61169"/>
                    </a:cubicBezTo>
                    <a:cubicBezTo>
                      <a:pt x="50431" y="63107"/>
                      <a:pt x="47975" y="64839"/>
                      <a:pt x="45438" y="66426"/>
                    </a:cubicBezTo>
                    <a:cubicBezTo>
                      <a:pt x="43493" y="67643"/>
                      <a:pt x="41512" y="68909"/>
                      <a:pt x="39362" y="69734"/>
                    </a:cubicBezTo>
                    <a:cubicBezTo>
                      <a:pt x="36677" y="70768"/>
                      <a:pt x="33800" y="71219"/>
                      <a:pt x="30930" y="71219"/>
                    </a:cubicBezTo>
                    <a:cubicBezTo>
                      <a:pt x="30672" y="71219"/>
                      <a:pt x="30413" y="71215"/>
                      <a:pt x="30155" y="71208"/>
                    </a:cubicBezTo>
                    <a:cubicBezTo>
                      <a:pt x="26740" y="71115"/>
                      <a:pt x="23354" y="70399"/>
                      <a:pt x="20169" y="69173"/>
                    </a:cubicBezTo>
                    <a:cubicBezTo>
                      <a:pt x="16794" y="67870"/>
                      <a:pt x="13639" y="65954"/>
                      <a:pt x="10945" y="63535"/>
                    </a:cubicBezTo>
                    <a:cubicBezTo>
                      <a:pt x="8058" y="60941"/>
                      <a:pt x="5725" y="57777"/>
                      <a:pt x="4087" y="54254"/>
                    </a:cubicBezTo>
                    <a:cubicBezTo>
                      <a:pt x="2196" y="50193"/>
                      <a:pt x="1283" y="45726"/>
                      <a:pt x="1147" y="41261"/>
                    </a:cubicBezTo>
                    <a:cubicBezTo>
                      <a:pt x="1107" y="40014"/>
                      <a:pt x="1130" y="38770"/>
                      <a:pt x="1196" y="37526"/>
                    </a:cubicBezTo>
                    <a:cubicBezTo>
                      <a:pt x="1599" y="34725"/>
                      <a:pt x="2137" y="31939"/>
                      <a:pt x="2717" y="29169"/>
                    </a:cubicBezTo>
                    <a:cubicBezTo>
                      <a:pt x="3901" y="23551"/>
                      <a:pt x="5334" y="17937"/>
                      <a:pt x="7430" y="12583"/>
                    </a:cubicBezTo>
                    <a:cubicBezTo>
                      <a:pt x="8399" y="10103"/>
                      <a:pt x="9529" y="7647"/>
                      <a:pt x="11019" y="5431"/>
                    </a:cubicBezTo>
                    <a:cubicBezTo>
                      <a:pt x="12128" y="3790"/>
                      <a:pt x="13539" y="2108"/>
                      <a:pt x="15410" y="1326"/>
                    </a:cubicBezTo>
                    <a:cubicBezTo>
                      <a:pt x="16064" y="1054"/>
                      <a:pt x="16786" y="925"/>
                      <a:pt x="17520" y="925"/>
                    </a:cubicBezTo>
                    <a:close/>
                    <a:moveTo>
                      <a:pt x="17525" y="1"/>
                    </a:moveTo>
                    <a:cubicBezTo>
                      <a:pt x="17245" y="1"/>
                      <a:pt x="16964" y="17"/>
                      <a:pt x="16683" y="50"/>
                    </a:cubicBezTo>
                    <a:cubicBezTo>
                      <a:pt x="14662" y="291"/>
                      <a:pt x="12974" y="1577"/>
                      <a:pt x="11667" y="3068"/>
                    </a:cubicBezTo>
                    <a:cubicBezTo>
                      <a:pt x="9976" y="5000"/>
                      <a:pt x="8733" y="7302"/>
                      <a:pt x="7677" y="9628"/>
                    </a:cubicBezTo>
                    <a:cubicBezTo>
                      <a:pt x="5218" y="15042"/>
                      <a:pt x="3633" y="20851"/>
                      <a:pt x="2323" y="26636"/>
                    </a:cubicBezTo>
                    <a:cubicBezTo>
                      <a:pt x="1531" y="30141"/>
                      <a:pt x="833" y="33678"/>
                      <a:pt x="311" y="37236"/>
                    </a:cubicBezTo>
                    <a:cubicBezTo>
                      <a:pt x="305" y="37290"/>
                      <a:pt x="294" y="37340"/>
                      <a:pt x="288" y="37394"/>
                    </a:cubicBezTo>
                    <a:cubicBezTo>
                      <a:pt x="286" y="37404"/>
                      <a:pt x="285" y="37414"/>
                      <a:pt x="284" y="37425"/>
                    </a:cubicBezTo>
                    <a:cubicBezTo>
                      <a:pt x="278" y="37454"/>
                      <a:pt x="273" y="37485"/>
                      <a:pt x="271" y="37517"/>
                    </a:cubicBezTo>
                    <a:cubicBezTo>
                      <a:pt x="0" y="42367"/>
                      <a:pt x="512" y="47296"/>
                      <a:pt x="2130" y="51891"/>
                    </a:cubicBezTo>
                    <a:cubicBezTo>
                      <a:pt x="3503" y="55785"/>
                      <a:pt x="5648" y="59384"/>
                      <a:pt x="8469" y="62405"/>
                    </a:cubicBezTo>
                    <a:cubicBezTo>
                      <a:pt x="11062" y="65183"/>
                      <a:pt x="14201" y="67449"/>
                      <a:pt x="17633" y="69079"/>
                    </a:cubicBezTo>
                    <a:cubicBezTo>
                      <a:pt x="20898" y="70634"/>
                      <a:pt x="24417" y="71633"/>
                      <a:pt x="28020" y="71997"/>
                    </a:cubicBezTo>
                    <a:cubicBezTo>
                      <a:pt x="28990" y="72096"/>
                      <a:pt x="29968" y="72148"/>
                      <a:pt x="30947" y="72148"/>
                    </a:cubicBezTo>
                    <a:cubicBezTo>
                      <a:pt x="33301" y="72148"/>
                      <a:pt x="35659" y="71850"/>
                      <a:pt x="37915" y="71198"/>
                    </a:cubicBezTo>
                    <a:cubicBezTo>
                      <a:pt x="39459" y="70751"/>
                      <a:pt x="40940" y="70122"/>
                      <a:pt x="42340" y="69337"/>
                    </a:cubicBezTo>
                    <a:cubicBezTo>
                      <a:pt x="45278" y="67689"/>
                      <a:pt x="48135" y="65884"/>
                      <a:pt x="50826" y="63856"/>
                    </a:cubicBezTo>
                    <a:cubicBezTo>
                      <a:pt x="54552" y="61046"/>
                      <a:pt x="58135" y="57760"/>
                      <a:pt x="60531" y="53706"/>
                    </a:cubicBezTo>
                    <a:cubicBezTo>
                      <a:pt x="61965" y="51273"/>
                      <a:pt x="63031" y="48389"/>
                      <a:pt x="62630" y="45528"/>
                    </a:cubicBezTo>
                    <a:cubicBezTo>
                      <a:pt x="62275" y="42995"/>
                      <a:pt x="60585" y="40726"/>
                      <a:pt x="57941" y="40312"/>
                    </a:cubicBezTo>
                    <a:cubicBezTo>
                      <a:pt x="57553" y="40251"/>
                      <a:pt x="57162" y="40223"/>
                      <a:pt x="56772" y="40223"/>
                    </a:cubicBezTo>
                    <a:cubicBezTo>
                      <a:pt x="55135" y="40223"/>
                      <a:pt x="53497" y="40712"/>
                      <a:pt x="52002" y="41330"/>
                    </a:cubicBezTo>
                    <a:cubicBezTo>
                      <a:pt x="51132" y="41688"/>
                      <a:pt x="50282" y="42097"/>
                      <a:pt x="49456" y="42549"/>
                    </a:cubicBezTo>
                    <a:cubicBezTo>
                      <a:pt x="49991" y="41885"/>
                      <a:pt x="50509" y="41207"/>
                      <a:pt x="51013" y="40525"/>
                    </a:cubicBezTo>
                    <a:cubicBezTo>
                      <a:pt x="52988" y="37852"/>
                      <a:pt x="54903" y="34878"/>
                      <a:pt x="55729" y="31622"/>
                    </a:cubicBezTo>
                    <a:cubicBezTo>
                      <a:pt x="56086" y="30215"/>
                      <a:pt x="56226" y="28674"/>
                      <a:pt x="55765" y="27274"/>
                    </a:cubicBezTo>
                    <a:cubicBezTo>
                      <a:pt x="55280" y="25807"/>
                      <a:pt x="54178" y="24694"/>
                      <a:pt x="52817" y="23999"/>
                    </a:cubicBezTo>
                    <a:cubicBezTo>
                      <a:pt x="51184" y="23161"/>
                      <a:pt x="49463" y="22800"/>
                      <a:pt x="47736" y="22800"/>
                    </a:cubicBezTo>
                    <a:cubicBezTo>
                      <a:pt x="45043" y="22800"/>
                      <a:pt x="42334" y="23677"/>
                      <a:pt x="39921" y="24985"/>
                    </a:cubicBezTo>
                    <a:cubicBezTo>
                      <a:pt x="38225" y="25904"/>
                      <a:pt x="36639" y="27030"/>
                      <a:pt x="35159" y="28265"/>
                    </a:cubicBezTo>
                    <a:cubicBezTo>
                      <a:pt x="35566" y="27555"/>
                      <a:pt x="35963" y="26839"/>
                      <a:pt x="36351" y="26121"/>
                    </a:cubicBezTo>
                    <a:cubicBezTo>
                      <a:pt x="38029" y="23016"/>
                      <a:pt x="39640" y="19771"/>
                      <a:pt x="40573" y="16356"/>
                    </a:cubicBezTo>
                    <a:cubicBezTo>
                      <a:pt x="41161" y="14193"/>
                      <a:pt x="41829" y="10618"/>
                      <a:pt x="39302" y="9374"/>
                    </a:cubicBezTo>
                    <a:cubicBezTo>
                      <a:pt x="38640" y="9049"/>
                      <a:pt x="37903" y="8910"/>
                      <a:pt x="37157" y="8910"/>
                    </a:cubicBezTo>
                    <a:cubicBezTo>
                      <a:pt x="36179" y="8910"/>
                      <a:pt x="35185" y="9149"/>
                      <a:pt x="34326" y="9521"/>
                    </a:cubicBezTo>
                    <a:cubicBezTo>
                      <a:pt x="32585" y="10277"/>
                      <a:pt x="31138" y="11620"/>
                      <a:pt x="29935" y="13061"/>
                    </a:cubicBezTo>
                    <a:cubicBezTo>
                      <a:pt x="28751" y="14481"/>
                      <a:pt x="27749" y="16045"/>
                      <a:pt x="26874" y="17669"/>
                    </a:cubicBezTo>
                    <a:cubicBezTo>
                      <a:pt x="26768" y="17865"/>
                      <a:pt x="26661" y="18063"/>
                      <a:pt x="26554" y="18263"/>
                    </a:cubicBezTo>
                    <a:cubicBezTo>
                      <a:pt x="26716" y="15462"/>
                      <a:pt x="26574" y="12610"/>
                      <a:pt x="26115" y="9879"/>
                    </a:cubicBezTo>
                    <a:cubicBezTo>
                      <a:pt x="25691" y="7342"/>
                      <a:pt x="24909" y="4729"/>
                      <a:pt x="23248" y="2714"/>
                    </a:cubicBezTo>
                    <a:cubicBezTo>
                      <a:pt x="21845" y="1006"/>
                      <a:pt x="19722" y="1"/>
                      <a:pt x="17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</p:grpSp>
        <p:grpSp>
          <p:nvGrpSpPr>
            <p:cNvPr id="26" name="Google Shape;65;p3"/>
            <p:cNvGrpSpPr>
              <a:grpSpLocks/>
            </p:cNvGrpSpPr>
            <p:nvPr/>
          </p:nvGrpSpPr>
          <p:grpSpPr bwMode="auto">
            <a:xfrm rot="8100000">
              <a:off x="4027016" y="4262235"/>
              <a:ext cx="1004079" cy="547779"/>
              <a:chOff x="-140970" y="4013067"/>
              <a:chExt cx="1376485" cy="750946"/>
            </a:xfrm>
          </p:grpSpPr>
          <p:sp>
            <p:nvSpPr>
              <p:cNvPr id="60" name="Google Shape;66;p3"/>
              <p:cNvSpPr>
                <a:spLocks/>
              </p:cNvSpPr>
              <p:nvPr/>
            </p:nvSpPr>
            <p:spPr bwMode="auto">
              <a:xfrm rot="5541907" flipH="1">
                <a:off x="-137617" y="4016531"/>
                <a:ext cx="168711" cy="168598"/>
              </a:xfrm>
              <a:custGeom>
                <a:avLst/>
                <a:gdLst>
                  <a:gd name="T0" fmla="*/ 2147483646 w 4463"/>
                  <a:gd name="T1" fmla="*/ 0 h 4460"/>
                  <a:gd name="T2" fmla="*/ 2147483646 w 4463"/>
                  <a:gd name="T3" fmla="*/ 2147483646 h 4460"/>
                  <a:gd name="T4" fmla="*/ 2147483646 w 4463"/>
                  <a:gd name="T5" fmla="*/ 2147483646 h 4460"/>
                  <a:gd name="T6" fmla="*/ 2147483646 w 4463"/>
                  <a:gd name="T7" fmla="*/ 2147483646 h 4460"/>
                  <a:gd name="T8" fmla="*/ 2147483646 w 4463"/>
                  <a:gd name="T9" fmla="*/ 0 h 4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3" h="4460" extrusionOk="0">
                    <a:moveTo>
                      <a:pt x="2233" y="0"/>
                    </a:moveTo>
                    <a:cubicBezTo>
                      <a:pt x="1001" y="0"/>
                      <a:pt x="1" y="998"/>
                      <a:pt x="1" y="2230"/>
                    </a:cubicBezTo>
                    <a:cubicBezTo>
                      <a:pt x="1" y="3462"/>
                      <a:pt x="1001" y="4459"/>
                      <a:pt x="2233" y="4459"/>
                    </a:cubicBezTo>
                    <a:cubicBezTo>
                      <a:pt x="3465" y="4459"/>
                      <a:pt x="4463" y="3462"/>
                      <a:pt x="4463" y="2230"/>
                    </a:cubicBezTo>
                    <a:cubicBezTo>
                      <a:pt x="4463" y="998"/>
                      <a:pt x="3465" y="0"/>
                      <a:pt x="22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61" name="Google Shape;67;p3"/>
              <p:cNvSpPr>
                <a:spLocks/>
              </p:cNvSpPr>
              <p:nvPr/>
            </p:nvSpPr>
            <p:spPr bwMode="auto">
              <a:xfrm rot="5541907" flipH="1">
                <a:off x="1175892" y="4704390"/>
                <a:ext cx="58442" cy="58442"/>
              </a:xfrm>
              <a:custGeom>
                <a:avLst/>
                <a:gdLst>
                  <a:gd name="T0" fmla="*/ 2147483646 w 1546"/>
                  <a:gd name="T1" fmla="*/ 2147483646 h 1546"/>
                  <a:gd name="T2" fmla="*/ 2147483646 w 1546"/>
                  <a:gd name="T3" fmla="*/ 2147483646 h 1546"/>
                  <a:gd name="T4" fmla="*/ 2147483646 w 1546"/>
                  <a:gd name="T5" fmla="*/ 2147483646 h 1546"/>
                  <a:gd name="T6" fmla="*/ 2147483646 w 1546"/>
                  <a:gd name="T7" fmla="*/ 2147483646 h 1546"/>
                  <a:gd name="T8" fmla="*/ 2147483646 w 1546"/>
                  <a:gd name="T9" fmla="*/ 2147483646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6" h="1546" extrusionOk="0">
                    <a:moveTo>
                      <a:pt x="773" y="1"/>
                    </a:moveTo>
                    <a:cubicBezTo>
                      <a:pt x="346" y="1"/>
                      <a:pt x="1" y="346"/>
                      <a:pt x="1" y="773"/>
                    </a:cubicBezTo>
                    <a:cubicBezTo>
                      <a:pt x="1" y="1200"/>
                      <a:pt x="346" y="1546"/>
                      <a:pt x="773" y="1546"/>
                    </a:cubicBezTo>
                    <a:cubicBezTo>
                      <a:pt x="1200" y="1546"/>
                      <a:pt x="1546" y="1200"/>
                      <a:pt x="1546" y="773"/>
                    </a:cubicBezTo>
                    <a:cubicBezTo>
                      <a:pt x="1546" y="346"/>
                      <a:pt x="1200" y="1"/>
                      <a:pt x="7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</p:grpSp>
        <p:grpSp>
          <p:nvGrpSpPr>
            <p:cNvPr id="27" name="Google Shape;68;p3"/>
            <p:cNvGrpSpPr>
              <a:grpSpLocks/>
            </p:cNvGrpSpPr>
            <p:nvPr/>
          </p:nvGrpSpPr>
          <p:grpSpPr bwMode="auto">
            <a:xfrm>
              <a:off x="1047966" y="2877466"/>
              <a:ext cx="2404533" cy="2535401"/>
              <a:chOff x="1047966" y="2877466"/>
              <a:chExt cx="2404533" cy="2535401"/>
            </a:xfrm>
          </p:grpSpPr>
          <p:sp>
            <p:nvSpPr>
              <p:cNvPr id="28" name="Google Shape;69;p3"/>
              <p:cNvSpPr>
                <a:spLocks/>
              </p:cNvSpPr>
              <p:nvPr/>
            </p:nvSpPr>
            <p:spPr bwMode="auto">
              <a:xfrm flipH="1">
                <a:off x="1702596" y="4818194"/>
                <a:ext cx="289082" cy="417516"/>
              </a:xfrm>
              <a:custGeom>
                <a:avLst/>
                <a:gdLst>
                  <a:gd name="T0" fmla="*/ 2147483646 w 21124"/>
                  <a:gd name="T1" fmla="*/ 6735324 h 30509"/>
                  <a:gd name="T2" fmla="*/ 2147483646 w 21124"/>
                  <a:gd name="T3" fmla="*/ 2147483646 h 30509"/>
                  <a:gd name="T4" fmla="*/ 2147483646 w 21124"/>
                  <a:gd name="T5" fmla="*/ 2147483646 h 30509"/>
                  <a:gd name="T6" fmla="*/ 2147483646 w 21124"/>
                  <a:gd name="T7" fmla="*/ 2147483646 h 30509"/>
                  <a:gd name="T8" fmla="*/ 2147483646 w 21124"/>
                  <a:gd name="T9" fmla="*/ 2147483646 h 30509"/>
                  <a:gd name="T10" fmla="*/ 2147483646 w 21124"/>
                  <a:gd name="T11" fmla="*/ 2147483646 h 30509"/>
                  <a:gd name="T12" fmla="*/ 2147483646 w 21124"/>
                  <a:gd name="T13" fmla="*/ 6735324 h 305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24" h="30509" extrusionOk="0">
                    <a:moveTo>
                      <a:pt x="4617" y="1"/>
                    </a:moveTo>
                    <a:cubicBezTo>
                      <a:pt x="3184" y="1"/>
                      <a:pt x="2046" y="1169"/>
                      <a:pt x="1562" y="4149"/>
                    </a:cubicBezTo>
                    <a:cubicBezTo>
                      <a:pt x="1" y="13761"/>
                      <a:pt x="9301" y="27504"/>
                      <a:pt x="9301" y="27504"/>
                    </a:cubicBezTo>
                    <a:cubicBezTo>
                      <a:pt x="10321" y="29693"/>
                      <a:pt x="11819" y="30509"/>
                      <a:pt x="13371" y="30509"/>
                    </a:cubicBezTo>
                    <a:cubicBezTo>
                      <a:pt x="15887" y="30509"/>
                      <a:pt x="18543" y="28364"/>
                      <a:pt x="19527" y="26451"/>
                    </a:cubicBezTo>
                    <a:cubicBezTo>
                      <a:pt x="21123" y="23358"/>
                      <a:pt x="17613" y="16720"/>
                      <a:pt x="14552" y="10244"/>
                    </a:cubicBezTo>
                    <a:cubicBezTo>
                      <a:pt x="12438" y="5777"/>
                      <a:pt x="7802" y="1"/>
                      <a:pt x="4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29" name="Google Shape;70;p3"/>
              <p:cNvSpPr>
                <a:spLocks/>
              </p:cNvSpPr>
              <p:nvPr/>
            </p:nvSpPr>
            <p:spPr bwMode="auto">
              <a:xfrm rot="20838385" flipH="1">
                <a:off x="1118512" y="4578431"/>
                <a:ext cx="403899" cy="687027"/>
              </a:xfrm>
              <a:custGeom>
                <a:avLst/>
                <a:gdLst>
                  <a:gd name="T0" fmla="*/ 2147483646 w 24619"/>
                  <a:gd name="T1" fmla="*/ 0 h 31916"/>
                  <a:gd name="T2" fmla="*/ 2147483646 w 24619"/>
                  <a:gd name="T3" fmla="*/ 2147483646 h 31916"/>
                  <a:gd name="T4" fmla="*/ 2147483646 w 24619"/>
                  <a:gd name="T5" fmla="*/ 2147483646 h 31916"/>
                  <a:gd name="T6" fmla="*/ 2147483646 w 24619"/>
                  <a:gd name="T7" fmla="*/ 2147483646 h 31916"/>
                  <a:gd name="T8" fmla="*/ 2147483646 w 24619"/>
                  <a:gd name="T9" fmla="*/ 2147483646 h 31916"/>
                  <a:gd name="T10" fmla="*/ 18979020 w 24619"/>
                  <a:gd name="T11" fmla="*/ 2147483646 h 31916"/>
                  <a:gd name="T12" fmla="*/ 2147483646 w 24619"/>
                  <a:gd name="T13" fmla="*/ 2147483646 h 31916"/>
                  <a:gd name="T14" fmla="*/ 2147483646 w 24619"/>
                  <a:gd name="T15" fmla="*/ 2147483646 h 31916"/>
                  <a:gd name="T16" fmla="*/ 2147483646 w 24619"/>
                  <a:gd name="T17" fmla="*/ 2147483646 h 31916"/>
                  <a:gd name="T18" fmla="*/ 2147483646 w 24619"/>
                  <a:gd name="T19" fmla="*/ 2147483646 h 31916"/>
                  <a:gd name="T20" fmla="*/ 2147483646 w 24619"/>
                  <a:gd name="T21" fmla="*/ 2147483646 h 31916"/>
                  <a:gd name="T22" fmla="*/ 2147483646 w 24619"/>
                  <a:gd name="T23" fmla="*/ 2147483646 h 31916"/>
                  <a:gd name="T24" fmla="*/ 2147483646 w 24619"/>
                  <a:gd name="T25" fmla="*/ 0 h 319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619" h="31916" extrusionOk="0">
                    <a:moveTo>
                      <a:pt x="17093" y="0"/>
                    </a:moveTo>
                    <a:cubicBezTo>
                      <a:pt x="16368" y="0"/>
                      <a:pt x="15512" y="198"/>
                      <a:pt x="14527" y="610"/>
                    </a:cubicBezTo>
                    <a:cubicBezTo>
                      <a:pt x="9665" y="2644"/>
                      <a:pt x="6219" y="15670"/>
                      <a:pt x="6219" y="15670"/>
                    </a:cubicBezTo>
                    <a:cubicBezTo>
                      <a:pt x="6219" y="15670"/>
                      <a:pt x="8759" y="146"/>
                      <a:pt x="6048" y="146"/>
                    </a:cubicBezTo>
                    <a:cubicBezTo>
                      <a:pt x="5725" y="146"/>
                      <a:pt x="5328" y="367"/>
                      <a:pt x="4842" y="861"/>
                    </a:cubicBezTo>
                    <a:cubicBezTo>
                      <a:pt x="283" y="5497"/>
                      <a:pt x="1" y="24433"/>
                      <a:pt x="1" y="24433"/>
                    </a:cubicBezTo>
                    <a:cubicBezTo>
                      <a:pt x="529" y="29724"/>
                      <a:pt x="4522" y="31916"/>
                      <a:pt x="8799" y="31916"/>
                    </a:cubicBezTo>
                    <a:cubicBezTo>
                      <a:pt x="12890" y="31916"/>
                      <a:pt x="17242" y="29911"/>
                      <a:pt x="19075" y="26693"/>
                    </a:cubicBezTo>
                    <a:cubicBezTo>
                      <a:pt x="22825" y="20108"/>
                      <a:pt x="24619" y="14713"/>
                      <a:pt x="21579" y="14624"/>
                    </a:cubicBezTo>
                    <a:cubicBezTo>
                      <a:pt x="21551" y="14623"/>
                      <a:pt x="21522" y="14623"/>
                      <a:pt x="21494" y="14623"/>
                    </a:cubicBezTo>
                    <a:cubicBezTo>
                      <a:pt x="18493" y="14623"/>
                      <a:pt x="16088" y="19395"/>
                      <a:pt x="16088" y="19395"/>
                    </a:cubicBezTo>
                    <a:cubicBezTo>
                      <a:pt x="16088" y="19395"/>
                      <a:pt x="17532" y="14427"/>
                      <a:pt x="19322" y="8103"/>
                    </a:cubicBezTo>
                    <a:cubicBezTo>
                      <a:pt x="20750" y="3057"/>
                      <a:pt x="19943" y="0"/>
                      <a:pt x="17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30" name="Google Shape;71;p3"/>
              <p:cNvSpPr>
                <a:spLocks/>
              </p:cNvSpPr>
              <p:nvPr/>
            </p:nvSpPr>
            <p:spPr bwMode="auto">
              <a:xfrm rot="21280477" flipH="1">
                <a:off x="1548697" y="3600009"/>
                <a:ext cx="292966" cy="1586866"/>
              </a:xfrm>
              <a:custGeom>
                <a:avLst/>
                <a:gdLst>
                  <a:gd name="T0" fmla="*/ 2147483646 w 7910"/>
                  <a:gd name="T1" fmla="*/ 0 h 42845"/>
                  <a:gd name="T2" fmla="*/ 0 w 7910"/>
                  <a:gd name="T3" fmla="*/ 2147483646 h 42845"/>
                  <a:gd name="T4" fmla="*/ 2147483646 w 7910"/>
                  <a:gd name="T5" fmla="*/ 2147483646 h 42845"/>
                  <a:gd name="T6" fmla="*/ 2147483646 w 7910"/>
                  <a:gd name="T7" fmla="*/ 2147483646 h 42845"/>
                  <a:gd name="T8" fmla="*/ 2147483646 w 7910"/>
                  <a:gd name="T9" fmla="*/ 2147483646 h 42845"/>
                  <a:gd name="T10" fmla="*/ 2147483646 w 7910"/>
                  <a:gd name="T11" fmla="*/ 0 h 428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10" h="42845" extrusionOk="0">
                    <a:moveTo>
                      <a:pt x="2249" y="0"/>
                    </a:moveTo>
                    <a:lnTo>
                      <a:pt x="0" y="293"/>
                    </a:lnTo>
                    <a:lnTo>
                      <a:pt x="4742" y="34876"/>
                    </a:lnTo>
                    <a:cubicBezTo>
                      <a:pt x="5613" y="41317"/>
                      <a:pt x="6444" y="42844"/>
                      <a:pt x="7036" y="42844"/>
                    </a:cubicBezTo>
                    <a:cubicBezTo>
                      <a:pt x="7570" y="42844"/>
                      <a:pt x="7909" y="41602"/>
                      <a:pt x="7909" y="41602"/>
                    </a:cubicBezTo>
                    <a:lnTo>
                      <a:pt x="22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31" name="Google Shape;72;p3"/>
              <p:cNvSpPr>
                <a:spLocks/>
              </p:cNvSpPr>
              <p:nvPr/>
            </p:nvSpPr>
            <p:spPr bwMode="auto">
              <a:xfrm rot="21280477" flipH="1">
                <a:off x="1246810" y="2950334"/>
                <a:ext cx="1121565" cy="672858"/>
              </a:xfrm>
              <a:custGeom>
                <a:avLst/>
                <a:gdLst>
                  <a:gd name="T0" fmla="*/ 2147483646 w 30282"/>
                  <a:gd name="T1" fmla="*/ 2147483646 h 18167"/>
                  <a:gd name="T2" fmla="*/ 2147483646 w 30282"/>
                  <a:gd name="T3" fmla="*/ 2147483646 h 18167"/>
                  <a:gd name="T4" fmla="*/ 2147483646 w 30282"/>
                  <a:gd name="T5" fmla="*/ 2147483646 h 18167"/>
                  <a:gd name="T6" fmla="*/ 2147483646 w 30282"/>
                  <a:gd name="T7" fmla="*/ 2147483646 h 18167"/>
                  <a:gd name="T8" fmla="*/ 2147483646 w 30282"/>
                  <a:gd name="T9" fmla="*/ 2147483646 h 18167"/>
                  <a:gd name="T10" fmla="*/ 2147483646 w 30282"/>
                  <a:gd name="T11" fmla="*/ 2147483646 h 18167"/>
                  <a:gd name="T12" fmla="*/ 2147483646 w 30282"/>
                  <a:gd name="T13" fmla="*/ 2147483646 h 18167"/>
                  <a:gd name="T14" fmla="*/ 2147483646 w 30282"/>
                  <a:gd name="T15" fmla="*/ 2147483646 h 18167"/>
                  <a:gd name="T16" fmla="*/ 2147483646 w 30282"/>
                  <a:gd name="T17" fmla="*/ 2147483646 h 18167"/>
                  <a:gd name="T18" fmla="*/ 2147483646 w 30282"/>
                  <a:gd name="T19" fmla="*/ 2147483646 h 18167"/>
                  <a:gd name="T20" fmla="*/ 2147483646 w 30282"/>
                  <a:gd name="T21" fmla="*/ 2147483646 h 18167"/>
                  <a:gd name="T22" fmla="*/ 2147483646 w 30282"/>
                  <a:gd name="T23" fmla="*/ 2147483646 h 18167"/>
                  <a:gd name="T24" fmla="*/ 2147483646 w 30282"/>
                  <a:gd name="T25" fmla="*/ 2147483646 h 18167"/>
                  <a:gd name="T26" fmla="*/ 2147483646 w 30282"/>
                  <a:gd name="T27" fmla="*/ 2147483646 h 18167"/>
                  <a:gd name="T28" fmla="*/ 2147483646 w 30282"/>
                  <a:gd name="T29" fmla="*/ 2147483646 h 181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282" h="18167" extrusionOk="0">
                    <a:moveTo>
                      <a:pt x="9952" y="1"/>
                    </a:moveTo>
                    <a:cubicBezTo>
                      <a:pt x="9810" y="1"/>
                      <a:pt x="9673" y="37"/>
                      <a:pt x="9541" y="114"/>
                    </a:cubicBezTo>
                    <a:cubicBezTo>
                      <a:pt x="7005" y="1587"/>
                      <a:pt x="10522" y="11350"/>
                      <a:pt x="10522" y="11350"/>
                    </a:cubicBezTo>
                    <a:cubicBezTo>
                      <a:pt x="8794" y="9322"/>
                      <a:pt x="5044" y="7379"/>
                      <a:pt x="2661" y="7379"/>
                    </a:cubicBezTo>
                    <a:cubicBezTo>
                      <a:pt x="998" y="7379"/>
                      <a:pt x="0" y="8325"/>
                      <a:pt x="819" y="10848"/>
                    </a:cubicBezTo>
                    <a:cubicBezTo>
                      <a:pt x="2810" y="16989"/>
                      <a:pt x="9562" y="17607"/>
                      <a:pt x="9562" y="17607"/>
                    </a:cubicBezTo>
                    <a:cubicBezTo>
                      <a:pt x="10330" y="17992"/>
                      <a:pt x="11472" y="18166"/>
                      <a:pt x="12802" y="18166"/>
                    </a:cubicBezTo>
                    <a:cubicBezTo>
                      <a:pt x="17368" y="18166"/>
                      <a:pt x="24152" y="16109"/>
                      <a:pt x="25655" y="13430"/>
                    </a:cubicBezTo>
                    <a:cubicBezTo>
                      <a:pt x="27598" y="9973"/>
                      <a:pt x="30282" y="1781"/>
                      <a:pt x="27630" y="1152"/>
                    </a:cubicBezTo>
                    <a:cubicBezTo>
                      <a:pt x="27550" y="1133"/>
                      <a:pt x="27470" y="1124"/>
                      <a:pt x="27387" y="1124"/>
                    </a:cubicBezTo>
                    <a:cubicBezTo>
                      <a:pt x="24735" y="1124"/>
                      <a:pt x="20878" y="10672"/>
                      <a:pt x="20878" y="10672"/>
                    </a:cubicBezTo>
                    <a:cubicBezTo>
                      <a:pt x="20878" y="10672"/>
                      <a:pt x="20652" y="1287"/>
                      <a:pt x="18965" y="1135"/>
                    </a:cubicBezTo>
                    <a:cubicBezTo>
                      <a:pt x="18953" y="1134"/>
                      <a:pt x="18941" y="1133"/>
                      <a:pt x="18929" y="1133"/>
                    </a:cubicBezTo>
                    <a:cubicBezTo>
                      <a:pt x="17267" y="1133"/>
                      <a:pt x="16578" y="11982"/>
                      <a:pt x="16578" y="11982"/>
                    </a:cubicBezTo>
                    <a:cubicBezTo>
                      <a:pt x="16578" y="11982"/>
                      <a:pt x="12530" y="1"/>
                      <a:pt x="995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32" name="Google Shape;73;p3"/>
              <p:cNvSpPr>
                <a:spLocks/>
              </p:cNvSpPr>
              <p:nvPr/>
            </p:nvSpPr>
            <p:spPr bwMode="auto">
              <a:xfrm rot="21280477" flipH="1">
                <a:off x="2100218" y="2999801"/>
                <a:ext cx="240039" cy="188261"/>
              </a:xfrm>
              <a:custGeom>
                <a:avLst/>
                <a:gdLst>
                  <a:gd name="T0" fmla="*/ 2147483646 w 6481"/>
                  <a:gd name="T1" fmla="*/ 2147483646 h 5083"/>
                  <a:gd name="T2" fmla="*/ 2147483646 w 6481"/>
                  <a:gd name="T3" fmla="*/ 2147483646 h 5083"/>
                  <a:gd name="T4" fmla="*/ 2147483646 w 6481"/>
                  <a:gd name="T5" fmla="*/ 2147483646 h 5083"/>
                  <a:gd name="T6" fmla="*/ 2147483646 w 6481"/>
                  <a:gd name="T7" fmla="*/ 2147483646 h 5083"/>
                  <a:gd name="T8" fmla="*/ 2147483646 w 6481"/>
                  <a:gd name="T9" fmla="*/ 2147483646 h 5083"/>
                  <a:gd name="T10" fmla="*/ 2147483646 w 6481"/>
                  <a:gd name="T11" fmla="*/ 2147483646 h 5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81" h="5083" extrusionOk="0">
                    <a:moveTo>
                      <a:pt x="1194" y="1"/>
                    </a:moveTo>
                    <a:cubicBezTo>
                      <a:pt x="932" y="1"/>
                      <a:pt x="726" y="123"/>
                      <a:pt x="612" y="420"/>
                    </a:cubicBezTo>
                    <a:cubicBezTo>
                      <a:pt x="1" y="1988"/>
                      <a:pt x="4997" y="4922"/>
                      <a:pt x="4997" y="4922"/>
                    </a:cubicBezTo>
                    <a:cubicBezTo>
                      <a:pt x="5268" y="5033"/>
                      <a:pt x="5468" y="5082"/>
                      <a:pt x="5610" y="5082"/>
                    </a:cubicBezTo>
                    <a:cubicBezTo>
                      <a:pt x="6480" y="5082"/>
                      <a:pt x="5162" y="3234"/>
                      <a:pt x="4810" y="2736"/>
                    </a:cubicBezTo>
                    <a:cubicBezTo>
                      <a:pt x="4474" y="2267"/>
                      <a:pt x="2320" y="1"/>
                      <a:pt x="1194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33" name="Google Shape;74;p3"/>
              <p:cNvSpPr>
                <a:spLocks/>
              </p:cNvSpPr>
              <p:nvPr/>
            </p:nvSpPr>
            <p:spPr bwMode="auto">
              <a:xfrm rot="21280477" flipH="1">
                <a:off x="2051649" y="2936826"/>
                <a:ext cx="118816" cy="216483"/>
              </a:xfrm>
              <a:custGeom>
                <a:avLst/>
                <a:gdLst>
                  <a:gd name="T0" fmla="*/ 2147483646 w 3208"/>
                  <a:gd name="T1" fmla="*/ 0 h 5845"/>
                  <a:gd name="T2" fmla="*/ 2147483646 w 3208"/>
                  <a:gd name="T3" fmla="*/ 2147483646 h 5845"/>
                  <a:gd name="T4" fmla="*/ 2147483646 w 3208"/>
                  <a:gd name="T5" fmla="*/ 2147483646 h 5845"/>
                  <a:gd name="T6" fmla="*/ 2147483646 w 3208"/>
                  <a:gd name="T7" fmla="*/ 2147483646 h 5845"/>
                  <a:gd name="T8" fmla="*/ 2147483646 w 3208"/>
                  <a:gd name="T9" fmla="*/ 2147483646 h 5845"/>
                  <a:gd name="T10" fmla="*/ 2147483646 w 3208"/>
                  <a:gd name="T11" fmla="*/ 0 h 58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08" h="5845" extrusionOk="0">
                    <a:moveTo>
                      <a:pt x="1396" y="0"/>
                    </a:moveTo>
                    <a:cubicBezTo>
                      <a:pt x="1296" y="0"/>
                      <a:pt x="1194" y="40"/>
                      <a:pt x="1088" y="128"/>
                    </a:cubicBezTo>
                    <a:cubicBezTo>
                      <a:pt x="1" y="1036"/>
                      <a:pt x="2384" y="5431"/>
                      <a:pt x="2384" y="5431"/>
                    </a:cubicBezTo>
                    <a:cubicBezTo>
                      <a:pt x="2548" y="5725"/>
                      <a:pt x="2688" y="5845"/>
                      <a:pt x="2801" y="5845"/>
                    </a:cubicBezTo>
                    <a:cubicBezTo>
                      <a:pt x="3097" y="5845"/>
                      <a:pt x="3208" y="5019"/>
                      <a:pt x="3101" y="4337"/>
                    </a:cubicBezTo>
                    <a:cubicBezTo>
                      <a:pt x="2970" y="3485"/>
                      <a:pt x="2324" y="0"/>
                      <a:pt x="139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34" name="Google Shape;75;p3"/>
              <p:cNvSpPr>
                <a:spLocks/>
              </p:cNvSpPr>
              <p:nvPr/>
            </p:nvSpPr>
            <p:spPr bwMode="auto">
              <a:xfrm rot="21280477" flipH="1">
                <a:off x="1509530" y="2930704"/>
                <a:ext cx="92519" cy="189854"/>
              </a:xfrm>
              <a:custGeom>
                <a:avLst/>
                <a:gdLst>
                  <a:gd name="T0" fmla="*/ 2147483646 w 2498"/>
                  <a:gd name="T1" fmla="*/ 2147483646 h 5126"/>
                  <a:gd name="T2" fmla="*/ 2147483646 w 2498"/>
                  <a:gd name="T3" fmla="*/ 2147483646 h 5126"/>
                  <a:gd name="T4" fmla="*/ 2147483646 w 2498"/>
                  <a:gd name="T5" fmla="*/ 2147483646 h 5126"/>
                  <a:gd name="T6" fmla="*/ 2147483646 w 2498"/>
                  <a:gd name="T7" fmla="*/ 2147483646 h 5126"/>
                  <a:gd name="T8" fmla="*/ 2147483646 w 2498"/>
                  <a:gd name="T9" fmla="*/ 2147483646 h 5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98" h="5126" extrusionOk="0">
                    <a:moveTo>
                      <a:pt x="1386" y="1"/>
                    </a:moveTo>
                    <a:cubicBezTo>
                      <a:pt x="1369" y="1"/>
                      <a:pt x="1350" y="2"/>
                      <a:pt x="1332" y="5"/>
                    </a:cubicBezTo>
                    <a:cubicBezTo>
                      <a:pt x="0" y="192"/>
                      <a:pt x="654" y="4895"/>
                      <a:pt x="654" y="4895"/>
                    </a:cubicBezTo>
                    <a:cubicBezTo>
                      <a:pt x="719" y="5054"/>
                      <a:pt x="793" y="5125"/>
                      <a:pt x="871" y="5125"/>
                    </a:cubicBezTo>
                    <a:cubicBezTo>
                      <a:pt x="1532" y="5125"/>
                      <a:pt x="2497" y="1"/>
                      <a:pt x="1386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35" name="Google Shape;76;p3"/>
              <p:cNvSpPr>
                <a:spLocks/>
              </p:cNvSpPr>
              <p:nvPr/>
            </p:nvSpPr>
            <p:spPr bwMode="auto">
              <a:xfrm rot="21280477" flipH="1">
                <a:off x="1384405" y="2953626"/>
                <a:ext cx="115149" cy="191150"/>
              </a:xfrm>
              <a:custGeom>
                <a:avLst/>
                <a:gdLst>
                  <a:gd name="T0" fmla="*/ 2147483646 w 3109"/>
                  <a:gd name="T1" fmla="*/ 0 h 5161"/>
                  <a:gd name="T2" fmla="*/ 2147483646 w 3109"/>
                  <a:gd name="T3" fmla="*/ 2147483646 h 5161"/>
                  <a:gd name="T4" fmla="*/ 2147483646 w 3109"/>
                  <a:gd name="T5" fmla="*/ 2147483646 h 5161"/>
                  <a:gd name="T6" fmla="*/ 2147483646 w 3109"/>
                  <a:gd name="T7" fmla="*/ 2147483646 h 5161"/>
                  <a:gd name="T8" fmla="*/ 2147483646 w 3109"/>
                  <a:gd name="T9" fmla="*/ 2147483646 h 5161"/>
                  <a:gd name="T10" fmla="*/ 2147483646 w 3109"/>
                  <a:gd name="T11" fmla="*/ 0 h 51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09" h="5161" extrusionOk="0">
                    <a:moveTo>
                      <a:pt x="2130" y="0"/>
                    </a:moveTo>
                    <a:cubicBezTo>
                      <a:pt x="1233" y="0"/>
                      <a:pt x="37" y="4222"/>
                      <a:pt x="37" y="4222"/>
                    </a:cubicBezTo>
                    <a:cubicBezTo>
                      <a:pt x="0" y="4905"/>
                      <a:pt x="120" y="5161"/>
                      <a:pt x="317" y="5161"/>
                    </a:cubicBezTo>
                    <a:cubicBezTo>
                      <a:pt x="695" y="5161"/>
                      <a:pt x="1358" y="4205"/>
                      <a:pt x="1728" y="3526"/>
                    </a:cubicBezTo>
                    <a:cubicBezTo>
                      <a:pt x="2286" y="2495"/>
                      <a:pt x="3108" y="249"/>
                      <a:pt x="2201" y="9"/>
                    </a:cubicBezTo>
                    <a:cubicBezTo>
                      <a:pt x="2178" y="3"/>
                      <a:pt x="2154" y="0"/>
                      <a:pt x="213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36" name="Google Shape;77;p3"/>
              <p:cNvSpPr>
                <a:spLocks/>
              </p:cNvSpPr>
              <p:nvPr/>
            </p:nvSpPr>
            <p:spPr bwMode="auto">
              <a:xfrm rot="21280477" flipH="1">
                <a:off x="1080908" y="2937777"/>
                <a:ext cx="1335530" cy="771785"/>
              </a:xfrm>
              <a:custGeom>
                <a:avLst/>
                <a:gdLst>
                  <a:gd name="T0" fmla="*/ 2147483646 w 36059"/>
                  <a:gd name="T1" fmla="*/ 0 h 20838"/>
                  <a:gd name="T2" fmla="*/ 2147483646 w 36059"/>
                  <a:gd name="T3" fmla="*/ 2147483646 h 20838"/>
                  <a:gd name="T4" fmla="*/ 2147483646 w 36059"/>
                  <a:gd name="T5" fmla="*/ 2147483646 h 20838"/>
                  <a:gd name="T6" fmla="*/ 2147483646 w 36059"/>
                  <a:gd name="T7" fmla="*/ 2147483646 h 20838"/>
                  <a:gd name="T8" fmla="*/ 2147483646 w 36059"/>
                  <a:gd name="T9" fmla="*/ 2147483646 h 20838"/>
                  <a:gd name="T10" fmla="*/ 2147483646 w 36059"/>
                  <a:gd name="T11" fmla="*/ 2147483646 h 20838"/>
                  <a:gd name="T12" fmla="*/ 2147483646 w 36059"/>
                  <a:gd name="T13" fmla="*/ 2147483646 h 20838"/>
                  <a:gd name="T14" fmla="*/ 2147483646 w 36059"/>
                  <a:gd name="T15" fmla="*/ 2147483646 h 20838"/>
                  <a:gd name="T16" fmla="*/ 2147483646 w 36059"/>
                  <a:gd name="T17" fmla="*/ 2147483646 h 20838"/>
                  <a:gd name="T18" fmla="*/ 2147483646 w 36059"/>
                  <a:gd name="T19" fmla="*/ 2147483646 h 20838"/>
                  <a:gd name="T20" fmla="*/ 2147483646 w 36059"/>
                  <a:gd name="T21" fmla="*/ 2147483646 h 20838"/>
                  <a:gd name="T22" fmla="*/ 2147483646 w 36059"/>
                  <a:gd name="T23" fmla="*/ 0 h 208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059" h="20838" extrusionOk="0">
                    <a:moveTo>
                      <a:pt x="16031" y="0"/>
                    </a:moveTo>
                    <a:cubicBezTo>
                      <a:pt x="15915" y="0"/>
                      <a:pt x="15798" y="17"/>
                      <a:pt x="15678" y="51"/>
                    </a:cubicBezTo>
                    <a:cubicBezTo>
                      <a:pt x="11942" y="1103"/>
                      <a:pt x="13923" y="14983"/>
                      <a:pt x="13923" y="14983"/>
                    </a:cubicBezTo>
                    <a:cubicBezTo>
                      <a:pt x="13923" y="14983"/>
                      <a:pt x="10283" y="14551"/>
                      <a:pt x="6765" y="14551"/>
                    </a:cubicBezTo>
                    <a:cubicBezTo>
                      <a:pt x="3324" y="14551"/>
                      <a:pt x="0" y="14965"/>
                      <a:pt x="311" y="16600"/>
                    </a:cubicBezTo>
                    <a:cubicBezTo>
                      <a:pt x="936" y="19905"/>
                      <a:pt x="15635" y="20788"/>
                      <a:pt x="15635" y="20788"/>
                    </a:cubicBezTo>
                    <a:cubicBezTo>
                      <a:pt x="15759" y="20821"/>
                      <a:pt x="15977" y="20837"/>
                      <a:pt x="16268" y="20837"/>
                    </a:cubicBezTo>
                    <a:cubicBezTo>
                      <a:pt x="18101" y="20837"/>
                      <a:pt x="22820" y="20184"/>
                      <a:pt x="24954" y="18776"/>
                    </a:cubicBezTo>
                    <a:cubicBezTo>
                      <a:pt x="27423" y="17144"/>
                      <a:pt x="36059" y="7335"/>
                      <a:pt x="32969" y="4729"/>
                    </a:cubicBezTo>
                    <a:cubicBezTo>
                      <a:pt x="32683" y="4488"/>
                      <a:pt x="32347" y="4378"/>
                      <a:pt x="31972" y="4378"/>
                    </a:cubicBezTo>
                    <a:cubicBezTo>
                      <a:pt x="28308" y="4378"/>
                      <a:pt x="20978" y="14853"/>
                      <a:pt x="20978" y="14853"/>
                    </a:cubicBezTo>
                    <a:cubicBezTo>
                      <a:pt x="20978" y="14853"/>
                      <a:pt x="19509" y="0"/>
                      <a:pt x="16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37" name="Google Shape;78;p3"/>
              <p:cNvSpPr>
                <a:spLocks/>
              </p:cNvSpPr>
              <p:nvPr/>
            </p:nvSpPr>
            <p:spPr bwMode="auto">
              <a:xfrm rot="21280477" flipH="1">
                <a:off x="1659019" y="2940704"/>
                <a:ext cx="219965" cy="754896"/>
              </a:xfrm>
              <a:custGeom>
                <a:avLst/>
                <a:gdLst>
                  <a:gd name="T0" fmla="*/ 2147483646 w 5939"/>
                  <a:gd name="T1" fmla="*/ 2147483646 h 20382"/>
                  <a:gd name="T2" fmla="*/ 2147483646 w 5939"/>
                  <a:gd name="T3" fmla="*/ 2147483646 h 20382"/>
                  <a:gd name="T4" fmla="*/ 2147483646 w 5939"/>
                  <a:gd name="T5" fmla="*/ 2147483646 h 20382"/>
                  <a:gd name="T6" fmla="*/ 0 w 5939"/>
                  <a:gd name="T7" fmla="*/ 2147483646 h 20382"/>
                  <a:gd name="T8" fmla="*/ 2147483646 w 5939"/>
                  <a:gd name="T9" fmla="*/ 2147483646 h 20382"/>
                  <a:gd name="T10" fmla="*/ 2147483646 w 5939"/>
                  <a:gd name="T11" fmla="*/ 2147483646 h 20382"/>
                  <a:gd name="T12" fmla="*/ 2147483646 w 5939"/>
                  <a:gd name="T13" fmla="*/ 2147483646 h 20382"/>
                  <a:gd name="T14" fmla="*/ 2147483646 w 5939"/>
                  <a:gd name="T15" fmla="*/ 2147483646 h 20382"/>
                  <a:gd name="T16" fmla="*/ 2147483646 w 5939"/>
                  <a:gd name="T17" fmla="*/ 2147483646 h 203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39" h="20382" extrusionOk="0">
                    <a:moveTo>
                      <a:pt x="2080" y="1"/>
                    </a:moveTo>
                    <a:cubicBezTo>
                      <a:pt x="2931" y="5400"/>
                      <a:pt x="3781" y="10802"/>
                      <a:pt x="4632" y="16202"/>
                    </a:cubicBezTo>
                    <a:cubicBezTo>
                      <a:pt x="3263" y="10894"/>
                      <a:pt x="1892" y="5587"/>
                      <a:pt x="522" y="280"/>
                    </a:cubicBezTo>
                    <a:cubicBezTo>
                      <a:pt x="328" y="449"/>
                      <a:pt x="155" y="661"/>
                      <a:pt x="0" y="915"/>
                    </a:cubicBezTo>
                    <a:cubicBezTo>
                      <a:pt x="1596" y="7095"/>
                      <a:pt x="3188" y="13270"/>
                      <a:pt x="4784" y="19450"/>
                    </a:cubicBezTo>
                    <a:cubicBezTo>
                      <a:pt x="4865" y="19761"/>
                      <a:pt x="4943" y="20071"/>
                      <a:pt x="5025" y="20382"/>
                    </a:cubicBezTo>
                    <a:cubicBezTo>
                      <a:pt x="5325" y="20333"/>
                      <a:pt x="5631" y="20279"/>
                      <a:pt x="5939" y="20216"/>
                    </a:cubicBezTo>
                    <a:lnTo>
                      <a:pt x="2856" y="640"/>
                    </a:lnTo>
                    <a:cubicBezTo>
                      <a:pt x="2613" y="347"/>
                      <a:pt x="2352" y="128"/>
                      <a:pt x="20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38" name="Google Shape;79;p3"/>
              <p:cNvSpPr>
                <a:spLocks/>
              </p:cNvSpPr>
              <p:nvPr/>
            </p:nvSpPr>
            <p:spPr bwMode="auto">
              <a:xfrm rot="21280477" flipH="1">
                <a:off x="1924444" y="3460361"/>
                <a:ext cx="486412" cy="204594"/>
              </a:xfrm>
              <a:custGeom>
                <a:avLst/>
                <a:gdLst>
                  <a:gd name="T0" fmla="*/ 2147483646 w 13133"/>
                  <a:gd name="T1" fmla="*/ 2147483646 h 5524"/>
                  <a:gd name="T2" fmla="*/ 0 w 13133"/>
                  <a:gd name="T3" fmla="*/ 2147483646 h 5524"/>
                  <a:gd name="T4" fmla="*/ 2147483646 w 13133"/>
                  <a:gd name="T5" fmla="*/ 2147483646 h 5524"/>
                  <a:gd name="T6" fmla="*/ 2147483646 w 13133"/>
                  <a:gd name="T7" fmla="*/ 2147483646 h 5524"/>
                  <a:gd name="T8" fmla="*/ 2147483646 w 13133"/>
                  <a:gd name="T9" fmla="*/ 2147483646 h 5524"/>
                  <a:gd name="T10" fmla="*/ 2147483646 w 13133"/>
                  <a:gd name="T11" fmla="*/ 2147483646 h 5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133" h="5524" extrusionOk="0">
                    <a:moveTo>
                      <a:pt x="767" y="1"/>
                    </a:moveTo>
                    <a:cubicBezTo>
                      <a:pt x="463" y="110"/>
                      <a:pt x="201" y="237"/>
                      <a:pt x="0" y="389"/>
                    </a:cubicBezTo>
                    <a:cubicBezTo>
                      <a:pt x="3672" y="2028"/>
                      <a:pt x="7345" y="3666"/>
                      <a:pt x="11017" y="5308"/>
                    </a:cubicBezTo>
                    <a:cubicBezTo>
                      <a:pt x="11815" y="5400"/>
                      <a:pt x="12536" y="5470"/>
                      <a:pt x="13132" y="5523"/>
                    </a:cubicBezTo>
                    <a:cubicBezTo>
                      <a:pt x="9036" y="3694"/>
                      <a:pt x="4940" y="1865"/>
                      <a:pt x="845" y="36"/>
                    </a:cubicBezTo>
                    <a:cubicBezTo>
                      <a:pt x="820" y="25"/>
                      <a:pt x="791" y="12"/>
                      <a:pt x="767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39" name="Google Shape;80;p3"/>
              <p:cNvSpPr>
                <a:spLocks/>
              </p:cNvSpPr>
              <p:nvPr/>
            </p:nvSpPr>
            <p:spPr bwMode="auto">
              <a:xfrm rot="21280477" flipH="1">
                <a:off x="1398750" y="3214292"/>
                <a:ext cx="201298" cy="483671"/>
              </a:xfrm>
              <a:custGeom>
                <a:avLst/>
                <a:gdLst>
                  <a:gd name="T0" fmla="*/ 2147483646 w 5435"/>
                  <a:gd name="T1" fmla="*/ 2147483646 h 13059"/>
                  <a:gd name="T2" fmla="*/ 2147483646 w 5435"/>
                  <a:gd name="T3" fmla="*/ 2147483646 h 13059"/>
                  <a:gd name="T4" fmla="*/ 2147483646 w 5435"/>
                  <a:gd name="T5" fmla="*/ 2147483646 h 13059"/>
                  <a:gd name="T6" fmla="*/ 2147483646 w 5435"/>
                  <a:gd name="T7" fmla="*/ 2147483646 h 13059"/>
                  <a:gd name="T8" fmla="*/ 2147483646 w 5435"/>
                  <a:gd name="T9" fmla="*/ 2147483646 h 13059"/>
                  <a:gd name="T10" fmla="*/ 2147483646 w 5435"/>
                  <a:gd name="T11" fmla="*/ 2147483646 h 130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35" h="13059" extrusionOk="0">
                    <a:moveTo>
                      <a:pt x="5434" y="1"/>
                    </a:moveTo>
                    <a:lnTo>
                      <a:pt x="5434" y="1"/>
                    </a:lnTo>
                    <a:cubicBezTo>
                      <a:pt x="5068" y="340"/>
                      <a:pt x="4701" y="700"/>
                      <a:pt x="4337" y="1071"/>
                    </a:cubicBezTo>
                    <a:cubicBezTo>
                      <a:pt x="2892" y="5068"/>
                      <a:pt x="1445" y="9062"/>
                      <a:pt x="1" y="13058"/>
                    </a:cubicBezTo>
                    <a:cubicBezTo>
                      <a:pt x="276" y="12978"/>
                      <a:pt x="545" y="12893"/>
                      <a:pt x="802" y="12801"/>
                    </a:cubicBezTo>
                    <a:cubicBezTo>
                      <a:pt x="2346" y="8535"/>
                      <a:pt x="3888" y="4266"/>
                      <a:pt x="54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40" name="Google Shape;81;p3"/>
              <p:cNvSpPr>
                <a:spLocks/>
              </p:cNvSpPr>
              <p:nvPr/>
            </p:nvSpPr>
            <p:spPr bwMode="auto">
              <a:xfrm rot="21280477" flipH="1">
                <a:off x="1577184" y="3391989"/>
                <a:ext cx="76630" cy="307225"/>
              </a:xfrm>
              <a:custGeom>
                <a:avLst/>
                <a:gdLst>
                  <a:gd name="T0" fmla="*/ 2147483646 w 2069"/>
                  <a:gd name="T1" fmla="*/ 2147483646 h 8295"/>
                  <a:gd name="T2" fmla="*/ 2147483646 w 2069"/>
                  <a:gd name="T3" fmla="*/ 2147483646 h 8295"/>
                  <a:gd name="T4" fmla="*/ 2147483646 w 2069"/>
                  <a:gd name="T5" fmla="*/ 2147483646 h 8295"/>
                  <a:gd name="T6" fmla="*/ 0 w 2069"/>
                  <a:gd name="T7" fmla="*/ 2147483646 h 8295"/>
                  <a:gd name="T8" fmla="*/ 2147483646 w 2069"/>
                  <a:gd name="T9" fmla="*/ 2147483646 h 8295"/>
                  <a:gd name="T10" fmla="*/ 2147483646 w 2069"/>
                  <a:gd name="T11" fmla="*/ 2147483646 h 8295"/>
                  <a:gd name="T12" fmla="*/ 2147483646 w 2069"/>
                  <a:gd name="T13" fmla="*/ 2147483646 h 82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9" h="8295" extrusionOk="0">
                    <a:moveTo>
                      <a:pt x="2069" y="1"/>
                    </a:moveTo>
                    <a:cubicBezTo>
                      <a:pt x="1754" y="392"/>
                      <a:pt x="1469" y="767"/>
                      <a:pt x="1208" y="1106"/>
                    </a:cubicBezTo>
                    <a:cubicBezTo>
                      <a:pt x="812" y="3464"/>
                      <a:pt x="416" y="5823"/>
                      <a:pt x="21" y="8182"/>
                    </a:cubicBezTo>
                    <a:cubicBezTo>
                      <a:pt x="14" y="8217"/>
                      <a:pt x="7" y="8256"/>
                      <a:pt x="0" y="8295"/>
                    </a:cubicBezTo>
                    <a:cubicBezTo>
                      <a:pt x="237" y="8242"/>
                      <a:pt x="473" y="8182"/>
                      <a:pt x="703" y="8122"/>
                    </a:cubicBezTo>
                    <a:cubicBezTo>
                      <a:pt x="996" y="6384"/>
                      <a:pt x="1285" y="4651"/>
                      <a:pt x="1578" y="2913"/>
                    </a:cubicBezTo>
                    <a:cubicBezTo>
                      <a:pt x="1741" y="1942"/>
                      <a:pt x="1907" y="972"/>
                      <a:pt x="206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41" name="Google Shape;82;p3"/>
              <p:cNvSpPr>
                <a:spLocks/>
              </p:cNvSpPr>
              <p:nvPr/>
            </p:nvSpPr>
            <p:spPr bwMode="auto">
              <a:xfrm rot="21280477" flipH="1">
                <a:off x="1704064" y="3235471"/>
                <a:ext cx="229780" cy="463486"/>
              </a:xfrm>
              <a:custGeom>
                <a:avLst/>
                <a:gdLst>
                  <a:gd name="T0" fmla="*/ 2147483646 w 6204"/>
                  <a:gd name="T1" fmla="*/ 0 h 12514"/>
                  <a:gd name="T2" fmla="*/ 2147483646 w 6204"/>
                  <a:gd name="T3" fmla="*/ 0 h 12514"/>
                  <a:gd name="T4" fmla="*/ 2147483646 w 6204"/>
                  <a:gd name="T5" fmla="*/ 2147483646 h 12514"/>
                  <a:gd name="T6" fmla="*/ 2147483646 w 6204"/>
                  <a:gd name="T7" fmla="*/ 2147483646 h 12514"/>
                  <a:gd name="T8" fmla="*/ 2147483646 w 6204"/>
                  <a:gd name="T9" fmla="*/ 2147483646 h 12514"/>
                  <a:gd name="T10" fmla="*/ 2147483646 w 6204"/>
                  <a:gd name="T11" fmla="*/ 2147483646 h 12514"/>
                  <a:gd name="T12" fmla="*/ 2147483646 w 6204"/>
                  <a:gd name="T13" fmla="*/ 2147483646 h 12514"/>
                  <a:gd name="T14" fmla="*/ 0 w 6204"/>
                  <a:gd name="T15" fmla="*/ 2147483646 h 12514"/>
                  <a:gd name="T16" fmla="*/ 0 w 6204"/>
                  <a:gd name="T17" fmla="*/ 2147483646 h 12514"/>
                  <a:gd name="T18" fmla="*/ 2147483646 w 6204"/>
                  <a:gd name="T19" fmla="*/ 2147483646 h 12514"/>
                  <a:gd name="T20" fmla="*/ 2147483646 w 6204"/>
                  <a:gd name="T21" fmla="*/ 2147483646 h 12514"/>
                  <a:gd name="T22" fmla="*/ 2147483646 w 6204"/>
                  <a:gd name="T23" fmla="*/ 2147483646 h 12514"/>
                  <a:gd name="T24" fmla="*/ 2147483646 w 6204"/>
                  <a:gd name="T25" fmla="*/ 0 h 125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204" h="12514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14" y="533"/>
                      <a:pt x="32" y="1063"/>
                      <a:pt x="56" y="1578"/>
                    </a:cubicBezTo>
                    <a:cubicBezTo>
                      <a:pt x="1872" y="5183"/>
                      <a:pt x="3690" y="8792"/>
                      <a:pt x="5505" y="12397"/>
                    </a:cubicBezTo>
                    <a:cubicBezTo>
                      <a:pt x="3824" y="10360"/>
                      <a:pt x="2144" y="8326"/>
                      <a:pt x="462" y="6289"/>
                    </a:cubicBezTo>
                    <a:cubicBezTo>
                      <a:pt x="501" y="6607"/>
                      <a:pt x="526" y="6786"/>
                      <a:pt x="526" y="6786"/>
                    </a:cubicBezTo>
                    <a:cubicBezTo>
                      <a:pt x="526" y="6786"/>
                      <a:pt x="335" y="6762"/>
                      <a:pt x="0" y="6726"/>
                    </a:cubicBezTo>
                    <a:cubicBezTo>
                      <a:pt x="219" y="7019"/>
                      <a:pt x="438" y="7306"/>
                      <a:pt x="657" y="7570"/>
                    </a:cubicBezTo>
                    <a:cubicBezTo>
                      <a:pt x="2016" y="9219"/>
                      <a:pt x="3376" y="10865"/>
                      <a:pt x="4735" y="12513"/>
                    </a:cubicBezTo>
                    <a:cubicBezTo>
                      <a:pt x="5194" y="12461"/>
                      <a:pt x="5692" y="12391"/>
                      <a:pt x="6204" y="12306"/>
                    </a:cubicBezTo>
                    <a:cubicBezTo>
                      <a:pt x="4138" y="8202"/>
                      <a:pt x="2072" y="4099"/>
                      <a:pt x="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42" name="Google Shape;83;p3"/>
              <p:cNvSpPr>
                <a:spLocks/>
              </p:cNvSpPr>
              <p:nvPr/>
            </p:nvSpPr>
            <p:spPr bwMode="auto">
              <a:xfrm rot="21280477" flipH="1">
                <a:off x="1792547" y="3460203"/>
                <a:ext cx="323670" cy="231261"/>
              </a:xfrm>
              <a:custGeom>
                <a:avLst/>
                <a:gdLst>
                  <a:gd name="T0" fmla="*/ 0 w 8739"/>
                  <a:gd name="T1" fmla="*/ 2147483646 h 6244"/>
                  <a:gd name="T2" fmla="*/ 0 w 8739"/>
                  <a:gd name="T3" fmla="*/ 2147483646 h 6244"/>
                  <a:gd name="T4" fmla="*/ 2147483646 w 8739"/>
                  <a:gd name="T5" fmla="*/ 2147483646 h 6244"/>
                  <a:gd name="T6" fmla="*/ 2147483646 w 8739"/>
                  <a:gd name="T7" fmla="*/ 2147483646 h 6244"/>
                  <a:gd name="T8" fmla="*/ 2147483646 w 8739"/>
                  <a:gd name="T9" fmla="*/ 2147483646 h 6244"/>
                  <a:gd name="T10" fmla="*/ 0 w 8739"/>
                  <a:gd name="T11" fmla="*/ 2147483646 h 6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39" h="624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85" y="2081"/>
                      <a:pt x="5169" y="4160"/>
                      <a:pt x="7754" y="6243"/>
                    </a:cubicBezTo>
                    <a:cubicBezTo>
                      <a:pt x="8036" y="6236"/>
                      <a:pt x="8369" y="6215"/>
                      <a:pt x="8739" y="6183"/>
                    </a:cubicBezTo>
                    <a:cubicBezTo>
                      <a:pt x="6204" y="4139"/>
                      <a:pt x="3665" y="2098"/>
                      <a:pt x="1130" y="53"/>
                    </a:cubicBezTo>
                    <a:cubicBezTo>
                      <a:pt x="763" y="32"/>
                      <a:pt x="388" y="14"/>
                      <a:pt x="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43" name="Google Shape;84;p3"/>
              <p:cNvSpPr>
                <a:spLocks/>
              </p:cNvSpPr>
              <p:nvPr/>
            </p:nvSpPr>
            <p:spPr bwMode="auto">
              <a:xfrm rot="21280477" flipH="1">
                <a:off x="1199431" y="3138197"/>
                <a:ext cx="341781" cy="552449"/>
              </a:xfrm>
              <a:custGeom>
                <a:avLst/>
                <a:gdLst>
                  <a:gd name="T0" fmla="*/ 2147483646 w 9228"/>
                  <a:gd name="T1" fmla="*/ 2147483646 h 14916"/>
                  <a:gd name="T2" fmla="*/ 0 w 9228"/>
                  <a:gd name="T3" fmla="*/ 2147483646 h 14916"/>
                  <a:gd name="T4" fmla="*/ 2147483646 w 9228"/>
                  <a:gd name="T5" fmla="*/ 2147483646 h 14916"/>
                  <a:gd name="T6" fmla="*/ 2147483646 w 9228"/>
                  <a:gd name="T7" fmla="*/ 2147483646 h 14916"/>
                  <a:gd name="T8" fmla="*/ 2147483646 w 9228"/>
                  <a:gd name="T9" fmla="*/ 2147483646 h 14916"/>
                  <a:gd name="T10" fmla="*/ 2147483646 w 9228"/>
                  <a:gd name="T11" fmla="*/ 2147483646 h 14916"/>
                  <a:gd name="T12" fmla="*/ 2147483646 w 9228"/>
                  <a:gd name="T13" fmla="*/ 2147483646 h 149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28" h="14916" extrusionOk="0">
                    <a:moveTo>
                      <a:pt x="8659" y="1"/>
                    </a:moveTo>
                    <a:cubicBezTo>
                      <a:pt x="5771" y="4973"/>
                      <a:pt x="2885" y="9944"/>
                      <a:pt x="0" y="14916"/>
                    </a:cubicBezTo>
                    <a:cubicBezTo>
                      <a:pt x="406" y="14743"/>
                      <a:pt x="777" y="14556"/>
                      <a:pt x="1095" y="14351"/>
                    </a:cubicBezTo>
                    <a:cubicBezTo>
                      <a:pt x="3517" y="10177"/>
                      <a:pt x="5943" y="6000"/>
                      <a:pt x="8365" y="1823"/>
                    </a:cubicBezTo>
                    <a:cubicBezTo>
                      <a:pt x="8655" y="1329"/>
                      <a:pt x="8941" y="834"/>
                      <a:pt x="9227" y="340"/>
                    </a:cubicBezTo>
                    <a:cubicBezTo>
                      <a:pt x="9203" y="319"/>
                      <a:pt x="9181" y="298"/>
                      <a:pt x="9156" y="276"/>
                    </a:cubicBezTo>
                    <a:cubicBezTo>
                      <a:pt x="9004" y="149"/>
                      <a:pt x="8838" y="58"/>
                      <a:pt x="865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44" name="Google Shape;85;p3"/>
              <p:cNvSpPr>
                <a:spLocks/>
              </p:cNvSpPr>
              <p:nvPr/>
            </p:nvSpPr>
            <p:spPr bwMode="auto">
              <a:xfrm rot="537164" flipH="1">
                <a:off x="2520559" y="4151191"/>
                <a:ext cx="231018" cy="1251323"/>
              </a:xfrm>
              <a:custGeom>
                <a:avLst/>
                <a:gdLst>
                  <a:gd name="T0" fmla="*/ 2147483646 w 7910"/>
                  <a:gd name="T1" fmla="*/ 0 h 42845"/>
                  <a:gd name="T2" fmla="*/ 0 w 7910"/>
                  <a:gd name="T3" fmla="*/ 2147483646 h 42845"/>
                  <a:gd name="T4" fmla="*/ 2147483646 w 7910"/>
                  <a:gd name="T5" fmla="*/ 2147483646 h 42845"/>
                  <a:gd name="T6" fmla="*/ 2147483646 w 7910"/>
                  <a:gd name="T7" fmla="*/ 2147483646 h 42845"/>
                  <a:gd name="T8" fmla="*/ 2147483646 w 7910"/>
                  <a:gd name="T9" fmla="*/ 2147483646 h 42845"/>
                  <a:gd name="T10" fmla="*/ 2147483646 w 7910"/>
                  <a:gd name="T11" fmla="*/ 0 h 428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10" h="42845" extrusionOk="0">
                    <a:moveTo>
                      <a:pt x="2249" y="0"/>
                    </a:moveTo>
                    <a:lnTo>
                      <a:pt x="0" y="293"/>
                    </a:lnTo>
                    <a:lnTo>
                      <a:pt x="4742" y="34876"/>
                    </a:lnTo>
                    <a:cubicBezTo>
                      <a:pt x="5613" y="41317"/>
                      <a:pt x="6444" y="42844"/>
                      <a:pt x="7036" y="42844"/>
                    </a:cubicBezTo>
                    <a:cubicBezTo>
                      <a:pt x="7570" y="42844"/>
                      <a:pt x="7909" y="41602"/>
                      <a:pt x="7909" y="41602"/>
                    </a:cubicBezTo>
                    <a:lnTo>
                      <a:pt x="22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45" name="Google Shape;86;p3"/>
              <p:cNvSpPr>
                <a:spLocks/>
              </p:cNvSpPr>
              <p:nvPr/>
            </p:nvSpPr>
            <p:spPr bwMode="auto">
              <a:xfrm rot="537164" flipH="1">
                <a:off x="2494992" y="3687707"/>
                <a:ext cx="884410" cy="530582"/>
              </a:xfrm>
              <a:custGeom>
                <a:avLst/>
                <a:gdLst>
                  <a:gd name="T0" fmla="*/ 2147483646 w 30282"/>
                  <a:gd name="T1" fmla="*/ 616246971 h 18167"/>
                  <a:gd name="T2" fmla="*/ 2147483646 w 30282"/>
                  <a:gd name="T3" fmla="*/ 2147483646 h 18167"/>
                  <a:gd name="T4" fmla="*/ 2147483646 w 30282"/>
                  <a:gd name="T5" fmla="*/ 2147483646 h 18167"/>
                  <a:gd name="T6" fmla="*/ 2147483646 w 30282"/>
                  <a:gd name="T7" fmla="*/ 2147483646 h 18167"/>
                  <a:gd name="T8" fmla="*/ 2147483646 w 30282"/>
                  <a:gd name="T9" fmla="*/ 2147483646 h 18167"/>
                  <a:gd name="T10" fmla="*/ 2147483646 w 30282"/>
                  <a:gd name="T11" fmla="*/ 2147483646 h 18167"/>
                  <a:gd name="T12" fmla="*/ 2147483646 w 30282"/>
                  <a:gd name="T13" fmla="*/ 2147483646 h 18167"/>
                  <a:gd name="T14" fmla="*/ 2147483646 w 30282"/>
                  <a:gd name="T15" fmla="*/ 2147483646 h 18167"/>
                  <a:gd name="T16" fmla="*/ 2147483646 w 30282"/>
                  <a:gd name="T17" fmla="*/ 2147483646 h 18167"/>
                  <a:gd name="T18" fmla="*/ 2147483646 w 30282"/>
                  <a:gd name="T19" fmla="*/ 2147483646 h 18167"/>
                  <a:gd name="T20" fmla="*/ 2147483646 w 30282"/>
                  <a:gd name="T21" fmla="*/ 2147483646 h 18167"/>
                  <a:gd name="T22" fmla="*/ 2147483646 w 30282"/>
                  <a:gd name="T23" fmla="*/ 2147483646 h 18167"/>
                  <a:gd name="T24" fmla="*/ 2147483646 w 30282"/>
                  <a:gd name="T25" fmla="*/ 2147483646 h 18167"/>
                  <a:gd name="T26" fmla="*/ 2147483646 w 30282"/>
                  <a:gd name="T27" fmla="*/ 2147483646 h 18167"/>
                  <a:gd name="T28" fmla="*/ 2147483646 w 30282"/>
                  <a:gd name="T29" fmla="*/ 616246971 h 181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282" h="18167" extrusionOk="0">
                    <a:moveTo>
                      <a:pt x="9952" y="1"/>
                    </a:moveTo>
                    <a:cubicBezTo>
                      <a:pt x="9810" y="1"/>
                      <a:pt x="9673" y="37"/>
                      <a:pt x="9541" y="114"/>
                    </a:cubicBezTo>
                    <a:cubicBezTo>
                      <a:pt x="7005" y="1587"/>
                      <a:pt x="10522" y="11350"/>
                      <a:pt x="10522" y="11350"/>
                    </a:cubicBezTo>
                    <a:cubicBezTo>
                      <a:pt x="8794" y="9322"/>
                      <a:pt x="5044" y="7379"/>
                      <a:pt x="2661" y="7379"/>
                    </a:cubicBezTo>
                    <a:cubicBezTo>
                      <a:pt x="998" y="7379"/>
                      <a:pt x="0" y="8325"/>
                      <a:pt x="819" y="10848"/>
                    </a:cubicBezTo>
                    <a:cubicBezTo>
                      <a:pt x="2810" y="16989"/>
                      <a:pt x="9562" y="17607"/>
                      <a:pt x="9562" y="17607"/>
                    </a:cubicBezTo>
                    <a:cubicBezTo>
                      <a:pt x="10330" y="17992"/>
                      <a:pt x="11472" y="18166"/>
                      <a:pt x="12802" y="18166"/>
                    </a:cubicBezTo>
                    <a:cubicBezTo>
                      <a:pt x="17368" y="18166"/>
                      <a:pt x="24152" y="16109"/>
                      <a:pt x="25655" y="13430"/>
                    </a:cubicBezTo>
                    <a:cubicBezTo>
                      <a:pt x="27598" y="9973"/>
                      <a:pt x="30282" y="1781"/>
                      <a:pt x="27630" y="1152"/>
                    </a:cubicBezTo>
                    <a:cubicBezTo>
                      <a:pt x="27550" y="1133"/>
                      <a:pt x="27470" y="1124"/>
                      <a:pt x="27387" y="1124"/>
                    </a:cubicBezTo>
                    <a:cubicBezTo>
                      <a:pt x="24735" y="1124"/>
                      <a:pt x="20878" y="10672"/>
                      <a:pt x="20878" y="10672"/>
                    </a:cubicBezTo>
                    <a:cubicBezTo>
                      <a:pt x="20878" y="10672"/>
                      <a:pt x="20652" y="1287"/>
                      <a:pt x="18965" y="1135"/>
                    </a:cubicBezTo>
                    <a:cubicBezTo>
                      <a:pt x="18953" y="1134"/>
                      <a:pt x="18941" y="1133"/>
                      <a:pt x="18929" y="1133"/>
                    </a:cubicBezTo>
                    <a:cubicBezTo>
                      <a:pt x="17267" y="1133"/>
                      <a:pt x="16578" y="11982"/>
                      <a:pt x="16578" y="11982"/>
                    </a:cubicBezTo>
                    <a:cubicBezTo>
                      <a:pt x="16578" y="11982"/>
                      <a:pt x="12530" y="1"/>
                      <a:pt x="995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46" name="Google Shape;87;p3"/>
              <p:cNvSpPr>
                <a:spLocks/>
              </p:cNvSpPr>
              <p:nvPr/>
            </p:nvSpPr>
            <p:spPr bwMode="auto">
              <a:xfrm rot="537164" flipH="1">
                <a:off x="3195397" y="3811662"/>
                <a:ext cx="189283" cy="148453"/>
              </a:xfrm>
              <a:custGeom>
                <a:avLst/>
                <a:gdLst>
                  <a:gd name="T0" fmla="*/ 2147483646 w 6481"/>
                  <a:gd name="T1" fmla="*/ 616244904 h 5083"/>
                  <a:gd name="T2" fmla="*/ 2147483646 w 6481"/>
                  <a:gd name="T3" fmla="*/ 2147483646 h 5083"/>
                  <a:gd name="T4" fmla="*/ 2147483646 w 6481"/>
                  <a:gd name="T5" fmla="*/ 2147483646 h 5083"/>
                  <a:gd name="T6" fmla="*/ 2147483646 w 6481"/>
                  <a:gd name="T7" fmla="*/ 2147483646 h 5083"/>
                  <a:gd name="T8" fmla="*/ 2147483646 w 6481"/>
                  <a:gd name="T9" fmla="*/ 2147483646 h 5083"/>
                  <a:gd name="T10" fmla="*/ 2147483646 w 6481"/>
                  <a:gd name="T11" fmla="*/ 616244904 h 5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81" h="5083" extrusionOk="0">
                    <a:moveTo>
                      <a:pt x="1194" y="1"/>
                    </a:moveTo>
                    <a:cubicBezTo>
                      <a:pt x="932" y="1"/>
                      <a:pt x="726" y="123"/>
                      <a:pt x="612" y="420"/>
                    </a:cubicBezTo>
                    <a:cubicBezTo>
                      <a:pt x="1" y="1988"/>
                      <a:pt x="4997" y="4922"/>
                      <a:pt x="4997" y="4922"/>
                    </a:cubicBezTo>
                    <a:cubicBezTo>
                      <a:pt x="5268" y="5033"/>
                      <a:pt x="5468" y="5082"/>
                      <a:pt x="5610" y="5082"/>
                    </a:cubicBezTo>
                    <a:cubicBezTo>
                      <a:pt x="6480" y="5082"/>
                      <a:pt x="5162" y="3234"/>
                      <a:pt x="4810" y="2736"/>
                    </a:cubicBezTo>
                    <a:cubicBezTo>
                      <a:pt x="4474" y="2267"/>
                      <a:pt x="2320" y="1"/>
                      <a:pt x="1194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47" name="Google Shape;88;p3"/>
              <p:cNvSpPr>
                <a:spLocks/>
              </p:cNvSpPr>
              <p:nvPr/>
            </p:nvSpPr>
            <p:spPr bwMode="auto">
              <a:xfrm rot="537164" flipH="1">
                <a:off x="3169261" y="3741960"/>
                <a:ext cx="93692" cy="170708"/>
              </a:xfrm>
              <a:custGeom>
                <a:avLst/>
                <a:gdLst>
                  <a:gd name="T0" fmla="*/ 2147483646 w 3208"/>
                  <a:gd name="T1" fmla="*/ 0 h 5845"/>
                  <a:gd name="T2" fmla="*/ 2147483646 w 3208"/>
                  <a:gd name="T3" fmla="*/ 2147483646 h 5845"/>
                  <a:gd name="T4" fmla="*/ 2147483646 w 3208"/>
                  <a:gd name="T5" fmla="*/ 2147483646 h 5845"/>
                  <a:gd name="T6" fmla="*/ 2147483646 w 3208"/>
                  <a:gd name="T7" fmla="*/ 2147483646 h 5845"/>
                  <a:gd name="T8" fmla="*/ 2147483646 w 3208"/>
                  <a:gd name="T9" fmla="*/ 2147483646 h 5845"/>
                  <a:gd name="T10" fmla="*/ 2147483646 w 3208"/>
                  <a:gd name="T11" fmla="*/ 0 h 58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08" h="5845" extrusionOk="0">
                    <a:moveTo>
                      <a:pt x="1396" y="0"/>
                    </a:moveTo>
                    <a:cubicBezTo>
                      <a:pt x="1296" y="0"/>
                      <a:pt x="1194" y="40"/>
                      <a:pt x="1088" y="128"/>
                    </a:cubicBezTo>
                    <a:cubicBezTo>
                      <a:pt x="1" y="1036"/>
                      <a:pt x="2384" y="5431"/>
                      <a:pt x="2384" y="5431"/>
                    </a:cubicBezTo>
                    <a:cubicBezTo>
                      <a:pt x="2548" y="5725"/>
                      <a:pt x="2688" y="5845"/>
                      <a:pt x="2801" y="5845"/>
                    </a:cubicBezTo>
                    <a:cubicBezTo>
                      <a:pt x="3097" y="5845"/>
                      <a:pt x="3208" y="5019"/>
                      <a:pt x="3101" y="4337"/>
                    </a:cubicBezTo>
                    <a:cubicBezTo>
                      <a:pt x="2970" y="3485"/>
                      <a:pt x="2324" y="0"/>
                      <a:pt x="139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48" name="Google Shape;89;p3"/>
              <p:cNvSpPr>
                <a:spLocks/>
              </p:cNvSpPr>
              <p:nvPr/>
            </p:nvSpPr>
            <p:spPr bwMode="auto">
              <a:xfrm rot="537164" flipH="1">
                <a:off x="2759078" y="3629620"/>
                <a:ext cx="72956" cy="149709"/>
              </a:xfrm>
              <a:custGeom>
                <a:avLst/>
                <a:gdLst>
                  <a:gd name="T0" fmla="*/ 2147483646 w 2498"/>
                  <a:gd name="T1" fmla="*/ 616247017 h 5126"/>
                  <a:gd name="T2" fmla="*/ 2147483646 w 2498"/>
                  <a:gd name="T3" fmla="*/ 2147483646 h 5126"/>
                  <a:gd name="T4" fmla="*/ 2147483646 w 2498"/>
                  <a:gd name="T5" fmla="*/ 2147483646 h 5126"/>
                  <a:gd name="T6" fmla="*/ 2147483646 w 2498"/>
                  <a:gd name="T7" fmla="*/ 2147483646 h 5126"/>
                  <a:gd name="T8" fmla="*/ 2147483646 w 2498"/>
                  <a:gd name="T9" fmla="*/ 616247017 h 5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98" h="5126" extrusionOk="0">
                    <a:moveTo>
                      <a:pt x="1386" y="1"/>
                    </a:moveTo>
                    <a:cubicBezTo>
                      <a:pt x="1369" y="1"/>
                      <a:pt x="1350" y="2"/>
                      <a:pt x="1332" y="5"/>
                    </a:cubicBezTo>
                    <a:cubicBezTo>
                      <a:pt x="0" y="192"/>
                      <a:pt x="654" y="4895"/>
                      <a:pt x="654" y="4895"/>
                    </a:cubicBezTo>
                    <a:cubicBezTo>
                      <a:pt x="719" y="5054"/>
                      <a:pt x="793" y="5125"/>
                      <a:pt x="871" y="5125"/>
                    </a:cubicBezTo>
                    <a:cubicBezTo>
                      <a:pt x="1532" y="5125"/>
                      <a:pt x="2497" y="1"/>
                      <a:pt x="1386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49" name="Google Shape;90;p3"/>
              <p:cNvSpPr>
                <a:spLocks/>
              </p:cNvSpPr>
              <p:nvPr/>
            </p:nvSpPr>
            <p:spPr bwMode="auto">
              <a:xfrm rot="537164" flipH="1">
                <a:off x="2658599" y="3624987"/>
                <a:ext cx="90801" cy="150731"/>
              </a:xfrm>
              <a:custGeom>
                <a:avLst/>
                <a:gdLst>
                  <a:gd name="T0" fmla="*/ 2147483646 w 3109"/>
                  <a:gd name="T1" fmla="*/ 0 h 5161"/>
                  <a:gd name="T2" fmla="*/ 2147483646 w 3109"/>
                  <a:gd name="T3" fmla="*/ 2147483646 h 5161"/>
                  <a:gd name="T4" fmla="*/ 2147483646 w 3109"/>
                  <a:gd name="T5" fmla="*/ 2147483646 h 5161"/>
                  <a:gd name="T6" fmla="*/ 2147483646 w 3109"/>
                  <a:gd name="T7" fmla="*/ 2147483646 h 5161"/>
                  <a:gd name="T8" fmla="*/ 2147483646 w 3109"/>
                  <a:gd name="T9" fmla="*/ 2147483646 h 5161"/>
                  <a:gd name="T10" fmla="*/ 2147483646 w 3109"/>
                  <a:gd name="T11" fmla="*/ 0 h 51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09" h="5161" extrusionOk="0">
                    <a:moveTo>
                      <a:pt x="2130" y="0"/>
                    </a:moveTo>
                    <a:cubicBezTo>
                      <a:pt x="1233" y="0"/>
                      <a:pt x="37" y="4222"/>
                      <a:pt x="37" y="4222"/>
                    </a:cubicBezTo>
                    <a:cubicBezTo>
                      <a:pt x="0" y="4905"/>
                      <a:pt x="120" y="5161"/>
                      <a:pt x="317" y="5161"/>
                    </a:cubicBezTo>
                    <a:cubicBezTo>
                      <a:pt x="695" y="5161"/>
                      <a:pt x="1358" y="4205"/>
                      <a:pt x="1728" y="3526"/>
                    </a:cubicBezTo>
                    <a:cubicBezTo>
                      <a:pt x="2286" y="2495"/>
                      <a:pt x="3108" y="249"/>
                      <a:pt x="2201" y="9"/>
                    </a:cubicBezTo>
                    <a:cubicBezTo>
                      <a:pt x="2178" y="3"/>
                      <a:pt x="2154" y="0"/>
                      <a:pt x="213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50" name="Google Shape;91;p3"/>
              <p:cNvSpPr>
                <a:spLocks/>
              </p:cNvSpPr>
              <p:nvPr/>
            </p:nvSpPr>
            <p:spPr bwMode="auto">
              <a:xfrm rot="537164" flipH="1">
                <a:off x="2358427" y="3665447"/>
                <a:ext cx="1053132" cy="608591"/>
              </a:xfrm>
              <a:custGeom>
                <a:avLst/>
                <a:gdLst>
                  <a:gd name="T0" fmla="*/ 2147483646 w 36059"/>
                  <a:gd name="T1" fmla="*/ 0 h 20838"/>
                  <a:gd name="T2" fmla="*/ 2147483646 w 36059"/>
                  <a:gd name="T3" fmla="*/ 2147483646 h 20838"/>
                  <a:gd name="T4" fmla="*/ 2147483646 w 36059"/>
                  <a:gd name="T5" fmla="*/ 2147483646 h 20838"/>
                  <a:gd name="T6" fmla="*/ 2147483646 w 36059"/>
                  <a:gd name="T7" fmla="*/ 2147483646 h 20838"/>
                  <a:gd name="T8" fmla="*/ 2147483646 w 36059"/>
                  <a:gd name="T9" fmla="*/ 2147483646 h 20838"/>
                  <a:gd name="T10" fmla="*/ 2147483646 w 36059"/>
                  <a:gd name="T11" fmla="*/ 2147483646 h 20838"/>
                  <a:gd name="T12" fmla="*/ 2147483646 w 36059"/>
                  <a:gd name="T13" fmla="*/ 2147483646 h 20838"/>
                  <a:gd name="T14" fmla="*/ 2147483646 w 36059"/>
                  <a:gd name="T15" fmla="*/ 2147483646 h 20838"/>
                  <a:gd name="T16" fmla="*/ 2147483646 w 36059"/>
                  <a:gd name="T17" fmla="*/ 2147483646 h 20838"/>
                  <a:gd name="T18" fmla="*/ 2147483646 w 36059"/>
                  <a:gd name="T19" fmla="*/ 2147483646 h 20838"/>
                  <a:gd name="T20" fmla="*/ 2147483646 w 36059"/>
                  <a:gd name="T21" fmla="*/ 2147483646 h 20838"/>
                  <a:gd name="T22" fmla="*/ 2147483646 w 36059"/>
                  <a:gd name="T23" fmla="*/ 0 h 208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059" h="20838" extrusionOk="0">
                    <a:moveTo>
                      <a:pt x="16031" y="0"/>
                    </a:moveTo>
                    <a:cubicBezTo>
                      <a:pt x="15915" y="0"/>
                      <a:pt x="15798" y="17"/>
                      <a:pt x="15678" y="51"/>
                    </a:cubicBezTo>
                    <a:cubicBezTo>
                      <a:pt x="11942" y="1103"/>
                      <a:pt x="13923" y="14983"/>
                      <a:pt x="13923" y="14983"/>
                    </a:cubicBezTo>
                    <a:cubicBezTo>
                      <a:pt x="13923" y="14983"/>
                      <a:pt x="10283" y="14551"/>
                      <a:pt x="6765" y="14551"/>
                    </a:cubicBezTo>
                    <a:cubicBezTo>
                      <a:pt x="3324" y="14551"/>
                      <a:pt x="0" y="14965"/>
                      <a:pt x="311" y="16600"/>
                    </a:cubicBezTo>
                    <a:cubicBezTo>
                      <a:pt x="936" y="19905"/>
                      <a:pt x="15635" y="20788"/>
                      <a:pt x="15635" y="20788"/>
                    </a:cubicBezTo>
                    <a:cubicBezTo>
                      <a:pt x="15759" y="20821"/>
                      <a:pt x="15977" y="20837"/>
                      <a:pt x="16268" y="20837"/>
                    </a:cubicBezTo>
                    <a:cubicBezTo>
                      <a:pt x="18101" y="20837"/>
                      <a:pt x="22820" y="20184"/>
                      <a:pt x="24954" y="18776"/>
                    </a:cubicBezTo>
                    <a:cubicBezTo>
                      <a:pt x="27423" y="17144"/>
                      <a:pt x="36059" y="7335"/>
                      <a:pt x="32969" y="4729"/>
                    </a:cubicBezTo>
                    <a:cubicBezTo>
                      <a:pt x="32683" y="4488"/>
                      <a:pt x="32347" y="4378"/>
                      <a:pt x="31972" y="4378"/>
                    </a:cubicBezTo>
                    <a:cubicBezTo>
                      <a:pt x="28308" y="4378"/>
                      <a:pt x="20978" y="14853"/>
                      <a:pt x="20978" y="14853"/>
                    </a:cubicBezTo>
                    <a:cubicBezTo>
                      <a:pt x="20978" y="14853"/>
                      <a:pt x="19509" y="0"/>
                      <a:pt x="16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51" name="Google Shape;92;p3"/>
              <p:cNvSpPr>
                <a:spLocks/>
              </p:cNvSpPr>
              <p:nvPr/>
            </p:nvSpPr>
            <p:spPr bwMode="auto">
              <a:xfrm rot="537164" flipH="1">
                <a:off x="2814875" y="3671845"/>
                <a:ext cx="173453" cy="595273"/>
              </a:xfrm>
              <a:custGeom>
                <a:avLst/>
                <a:gdLst>
                  <a:gd name="T0" fmla="*/ 2147483646 w 5939"/>
                  <a:gd name="T1" fmla="*/ 616247246 h 20382"/>
                  <a:gd name="T2" fmla="*/ 2147483646 w 5939"/>
                  <a:gd name="T3" fmla="*/ 2147483646 h 20382"/>
                  <a:gd name="T4" fmla="*/ 2147483646 w 5939"/>
                  <a:gd name="T5" fmla="*/ 2147483646 h 20382"/>
                  <a:gd name="T6" fmla="*/ 0 w 5939"/>
                  <a:gd name="T7" fmla="*/ 2147483646 h 20382"/>
                  <a:gd name="T8" fmla="*/ 2147483646 w 5939"/>
                  <a:gd name="T9" fmla="*/ 2147483646 h 20382"/>
                  <a:gd name="T10" fmla="*/ 2147483646 w 5939"/>
                  <a:gd name="T11" fmla="*/ 2147483646 h 20382"/>
                  <a:gd name="T12" fmla="*/ 2147483646 w 5939"/>
                  <a:gd name="T13" fmla="*/ 2147483646 h 20382"/>
                  <a:gd name="T14" fmla="*/ 2147483646 w 5939"/>
                  <a:gd name="T15" fmla="*/ 2147483646 h 20382"/>
                  <a:gd name="T16" fmla="*/ 2147483646 w 5939"/>
                  <a:gd name="T17" fmla="*/ 616247246 h 203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39" h="20382" extrusionOk="0">
                    <a:moveTo>
                      <a:pt x="2080" y="1"/>
                    </a:moveTo>
                    <a:cubicBezTo>
                      <a:pt x="2931" y="5400"/>
                      <a:pt x="3781" y="10802"/>
                      <a:pt x="4632" y="16202"/>
                    </a:cubicBezTo>
                    <a:cubicBezTo>
                      <a:pt x="3263" y="10894"/>
                      <a:pt x="1892" y="5587"/>
                      <a:pt x="522" y="280"/>
                    </a:cubicBezTo>
                    <a:cubicBezTo>
                      <a:pt x="328" y="449"/>
                      <a:pt x="155" y="661"/>
                      <a:pt x="0" y="915"/>
                    </a:cubicBezTo>
                    <a:cubicBezTo>
                      <a:pt x="1596" y="7095"/>
                      <a:pt x="3188" y="13270"/>
                      <a:pt x="4784" y="19450"/>
                    </a:cubicBezTo>
                    <a:cubicBezTo>
                      <a:pt x="4865" y="19761"/>
                      <a:pt x="4943" y="20071"/>
                      <a:pt x="5025" y="20382"/>
                    </a:cubicBezTo>
                    <a:cubicBezTo>
                      <a:pt x="5325" y="20333"/>
                      <a:pt x="5631" y="20279"/>
                      <a:pt x="5939" y="20216"/>
                    </a:cubicBezTo>
                    <a:lnTo>
                      <a:pt x="2856" y="640"/>
                    </a:lnTo>
                    <a:cubicBezTo>
                      <a:pt x="2613" y="347"/>
                      <a:pt x="2352" y="128"/>
                      <a:pt x="20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52" name="Google Shape;93;p3"/>
              <p:cNvSpPr>
                <a:spLocks/>
              </p:cNvSpPr>
              <p:nvPr/>
            </p:nvSpPr>
            <p:spPr bwMode="auto">
              <a:xfrm rot="537164" flipH="1">
                <a:off x="2966916" y="4153193"/>
                <a:ext cx="383560" cy="161333"/>
              </a:xfrm>
              <a:custGeom>
                <a:avLst/>
                <a:gdLst>
                  <a:gd name="T0" fmla="*/ 2147483646 w 13133"/>
                  <a:gd name="T1" fmla="*/ 616248514 h 5524"/>
                  <a:gd name="T2" fmla="*/ 0 w 13133"/>
                  <a:gd name="T3" fmla="*/ 2147483646 h 5524"/>
                  <a:gd name="T4" fmla="*/ 2147483646 w 13133"/>
                  <a:gd name="T5" fmla="*/ 2147483646 h 5524"/>
                  <a:gd name="T6" fmla="*/ 2147483646 w 13133"/>
                  <a:gd name="T7" fmla="*/ 2147483646 h 5524"/>
                  <a:gd name="T8" fmla="*/ 2147483646 w 13133"/>
                  <a:gd name="T9" fmla="*/ 2147483646 h 5524"/>
                  <a:gd name="T10" fmla="*/ 2147483646 w 13133"/>
                  <a:gd name="T11" fmla="*/ 616248514 h 5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133" h="5524" extrusionOk="0">
                    <a:moveTo>
                      <a:pt x="767" y="1"/>
                    </a:moveTo>
                    <a:cubicBezTo>
                      <a:pt x="463" y="110"/>
                      <a:pt x="201" y="237"/>
                      <a:pt x="0" y="389"/>
                    </a:cubicBezTo>
                    <a:cubicBezTo>
                      <a:pt x="3672" y="2028"/>
                      <a:pt x="7345" y="3666"/>
                      <a:pt x="11017" y="5308"/>
                    </a:cubicBezTo>
                    <a:cubicBezTo>
                      <a:pt x="11815" y="5400"/>
                      <a:pt x="12536" y="5470"/>
                      <a:pt x="13132" y="5523"/>
                    </a:cubicBezTo>
                    <a:cubicBezTo>
                      <a:pt x="9036" y="3694"/>
                      <a:pt x="4940" y="1865"/>
                      <a:pt x="845" y="36"/>
                    </a:cubicBezTo>
                    <a:cubicBezTo>
                      <a:pt x="820" y="25"/>
                      <a:pt x="791" y="12"/>
                      <a:pt x="767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53" name="Google Shape;94;p3"/>
              <p:cNvSpPr>
                <a:spLocks/>
              </p:cNvSpPr>
              <p:nvPr/>
            </p:nvSpPr>
            <p:spPr bwMode="auto">
              <a:xfrm rot="537164" flipH="1">
                <a:off x="2589374" y="3831790"/>
                <a:ext cx="158734" cy="381399"/>
              </a:xfrm>
              <a:custGeom>
                <a:avLst/>
                <a:gdLst>
                  <a:gd name="T0" fmla="*/ 2147483646 w 5435"/>
                  <a:gd name="T1" fmla="*/ 616248786 h 13059"/>
                  <a:gd name="T2" fmla="*/ 2147483646 w 5435"/>
                  <a:gd name="T3" fmla="*/ 616248786 h 13059"/>
                  <a:gd name="T4" fmla="*/ 2147483646 w 5435"/>
                  <a:gd name="T5" fmla="*/ 2147483646 h 13059"/>
                  <a:gd name="T6" fmla="*/ 616251855 w 5435"/>
                  <a:gd name="T7" fmla="*/ 2147483646 h 13059"/>
                  <a:gd name="T8" fmla="*/ 2147483646 w 5435"/>
                  <a:gd name="T9" fmla="*/ 2147483646 h 13059"/>
                  <a:gd name="T10" fmla="*/ 2147483646 w 5435"/>
                  <a:gd name="T11" fmla="*/ 616248786 h 130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35" h="13059" extrusionOk="0">
                    <a:moveTo>
                      <a:pt x="5434" y="1"/>
                    </a:moveTo>
                    <a:lnTo>
                      <a:pt x="5434" y="1"/>
                    </a:lnTo>
                    <a:cubicBezTo>
                      <a:pt x="5068" y="340"/>
                      <a:pt x="4701" y="700"/>
                      <a:pt x="4337" y="1071"/>
                    </a:cubicBezTo>
                    <a:cubicBezTo>
                      <a:pt x="2892" y="5068"/>
                      <a:pt x="1445" y="9062"/>
                      <a:pt x="1" y="13058"/>
                    </a:cubicBezTo>
                    <a:cubicBezTo>
                      <a:pt x="276" y="12978"/>
                      <a:pt x="545" y="12893"/>
                      <a:pt x="802" y="12801"/>
                    </a:cubicBezTo>
                    <a:cubicBezTo>
                      <a:pt x="2346" y="8535"/>
                      <a:pt x="3888" y="4266"/>
                      <a:pt x="54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54" name="Google Shape;95;p3"/>
              <p:cNvSpPr>
                <a:spLocks/>
              </p:cNvSpPr>
              <p:nvPr/>
            </p:nvSpPr>
            <p:spPr bwMode="auto">
              <a:xfrm rot="537164" flipH="1">
                <a:off x="2709850" y="3992313"/>
                <a:ext cx="60427" cy="242262"/>
              </a:xfrm>
              <a:custGeom>
                <a:avLst/>
                <a:gdLst>
                  <a:gd name="T0" fmla="*/ 2147483646 w 2069"/>
                  <a:gd name="T1" fmla="*/ 616245865 h 8295"/>
                  <a:gd name="T2" fmla="*/ 2147483646 w 2069"/>
                  <a:gd name="T3" fmla="*/ 2147483646 h 8295"/>
                  <a:gd name="T4" fmla="*/ 2147483646 w 2069"/>
                  <a:gd name="T5" fmla="*/ 2147483646 h 8295"/>
                  <a:gd name="T6" fmla="*/ 0 w 2069"/>
                  <a:gd name="T7" fmla="*/ 2147483646 h 8295"/>
                  <a:gd name="T8" fmla="*/ 2147483646 w 2069"/>
                  <a:gd name="T9" fmla="*/ 2147483646 h 8295"/>
                  <a:gd name="T10" fmla="*/ 2147483646 w 2069"/>
                  <a:gd name="T11" fmla="*/ 2147483646 h 8295"/>
                  <a:gd name="T12" fmla="*/ 2147483646 w 2069"/>
                  <a:gd name="T13" fmla="*/ 616245865 h 82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9" h="8295" extrusionOk="0">
                    <a:moveTo>
                      <a:pt x="2069" y="1"/>
                    </a:moveTo>
                    <a:cubicBezTo>
                      <a:pt x="1754" y="392"/>
                      <a:pt x="1469" y="767"/>
                      <a:pt x="1208" y="1106"/>
                    </a:cubicBezTo>
                    <a:cubicBezTo>
                      <a:pt x="812" y="3464"/>
                      <a:pt x="416" y="5823"/>
                      <a:pt x="21" y="8182"/>
                    </a:cubicBezTo>
                    <a:cubicBezTo>
                      <a:pt x="14" y="8217"/>
                      <a:pt x="7" y="8256"/>
                      <a:pt x="0" y="8295"/>
                    </a:cubicBezTo>
                    <a:cubicBezTo>
                      <a:pt x="237" y="8242"/>
                      <a:pt x="473" y="8182"/>
                      <a:pt x="703" y="8122"/>
                    </a:cubicBezTo>
                    <a:cubicBezTo>
                      <a:pt x="996" y="6384"/>
                      <a:pt x="1285" y="4651"/>
                      <a:pt x="1578" y="2913"/>
                    </a:cubicBezTo>
                    <a:cubicBezTo>
                      <a:pt x="1741" y="1942"/>
                      <a:pt x="1907" y="972"/>
                      <a:pt x="206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55" name="Google Shape;96;p3"/>
              <p:cNvSpPr>
                <a:spLocks/>
              </p:cNvSpPr>
              <p:nvPr/>
            </p:nvSpPr>
            <p:spPr bwMode="auto">
              <a:xfrm rot="537164" flipH="1">
                <a:off x="2820190" y="3910367"/>
                <a:ext cx="181193" cy="365482"/>
              </a:xfrm>
              <a:custGeom>
                <a:avLst/>
                <a:gdLst>
                  <a:gd name="T0" fmla="*/ 2147483646 w 6204"/>
                  <a:gd name="T1" fmla="*/ 0 h 12514"/>
                  <a:gd name="T2" fmla="*/ 2147483646 w 6204"/>
                  <a:gd name="T3" fmla="*/ 0 h 12514"/>
                  <a:gd name="T4" fmla="*/ 2147483646 w 6204"/>
                  <a:gd name="T5" fmla="*/ 2147483646 h 12514"/>
                  <a:gd name="T6" fmla="*/ 2147483646 w 6204"/>
                  <a:gd name="T7" fmla="*/ 2147483646 h 12514"/>
                  <a:gd name="T8" fmla="*/ 2147483646 w 6204"/>
                  <a:gd name="T9" fmla="*/ 2147483646 h 12514"/>
                  <a:gd name="T10" fmla="*/ 2147483646 w 6204"/>
                  <a:gd name="T11" fmla="*/ 2147483646 h 12514"/>
                  <a:gd name="T12" fmla="*/ 2147483646 w 6204"/>
                  <a:gd name="T13" fmla="*/ 2147483646 h 12514"/>
                  <a:gd name="T14" fmla="*/ 0 w 6204"/>
                  <a:gd name="T15" fmla="*/ 2147483646 h 12514"/>
                  <a:gd name="T16" fmla="*/ 0 w 6204"/>
                  <a:gd name="T17" fmla="*/ 2147483646 h 12514"/>
                  <a:gd name="T18" fmla="*/ 2147483646 w 6204"/>
                  <a:gd name="T19" fmla="*/ 2147483646 h 12514"/>
                  <a:gd name="T20" fmla="*/ 2147483646 w 6204"/>
                  <a:gd name="T21" fmla="*/ 2147483646 h 12514"/>
                  <a:gd name="T22" fmla="*/ 2147483646 w 6204"/>
                  <a:gd name="T23" fmla="*/ 2147483646 h 12514"/>
                  <a:gd name="T24" fmla="*/ 2147483646 w 6204"/>
                  <a:gd name="T25" fmla="*/ 0 h 125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204" h="12514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14" y="533"/>
                      <a:pt x="32" y="1063"/>
                      <a:pt x="56" y="1578"/>
                    </a:cubicBezTo>
                    <a:cubicBezTo>
                      <a:pt x="1872" y="5183"/>
                      <a:pt x="3690" y="8792"/>
                      <a:pt x="5505" y="12397"/>
                    </a:cubicBezTo>
                    <a:cubicBezTo>
                      <a:pt x="3824" y="10360"/>
                      <a:pt x="2144" y="8326"/>
                      <a:pt x="462" y="6289"/>
                    </a:cubicBezTo>
                    <a:cubicBezTo>
                      <a:pt x="501" y="6607"/>
                      <a:pt x="526" y="6786"/>
                      <a:pt x="526" y="6786"/>
                    </a:cubicBezTo>
                    <a:cubicBezTo>
                      <a:pt x="526" y="6786"/>
                      <a:pt x="335" y="6762"/>
                      <a:pt x="0" y="6726"/>
                    </a:cubicBezTo>
                    <a:cubicBezTo>
                      <a:pt x="219" y="7019"/>
                      <a:pt x="438" y="7306"/>
                      <a:pt x="657" y="7570"/>
                    </a:cubicBezTo>
                    <a:cubicBezTo>
                      <a:pt x="2016" y="9219"/>
                      <a:pt x="3376" y="10865"/>
                      <a:pt x="4735" y="12513"/>
                    </a:cubicBezTo>
                    <a:cubicBezTo>
                      <a:pt x="5194" y="12461"/>
                      <a:pt x="5692" y="12391"/>
                      <a:pt x="6204" y="12306"/>
                    </a:cubicBezTo>
                    <a:cubicBezTo>
                      <a:pt x="4138" y="8202"/>
                      <a:pt x="2072" y="4099"/>
                      <a:pt x="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56" name="Google Shape;97;p3"/>
              <p:cNvSpPr>
                <a:spLocks/>
              </p:cNvSpPr>
              <p:nvPr/>
            </p:nvSpPr>
            <p:spPr bwMode="auto">
              <a:xfrm rot="537164" flipH="1">
                <a:off x="2865541" y="4111271"/>
                <a:ext cx="255230" cy="182361"/>
              </a:xfrm>
              <a:custGeom>
                <a:avLst/>
                <a:gdLst>
                  <a:gd name="T0" fmla="*/ 0 w 8739"/>
                  <a:gd name="T1" fmla="*/ 616246330 h 6244"/>
                  <a:gd name="T2" fmla="*/ 0 w 8739"/>
                  <a:gd name="T3" fmla="*/ 616246330 h 6244"/>
                  <a:gd name="T4" fmla="*/ 2147483646 w 8739"/>
                  <a:gd name="T5" fmla="*/ 2147483646 h 6244"/>
                  <a:gd name="T6" fmla="*/ 2147483646 w 8739"/>
                  <a:gd name="T7" fmla="*/ 2147483646 h 6244"/>
                  <a:gd name="T8" fmla="*/ 2147483646 w 8739"/>
                  <a:gd name="T9" fmla="*/ 2147483646 h 6244"/>
                  <a:gd name="T10" fmla="*/ 0 w 8739"/>
                  <a:gd name="T11" fmla="*/ 616246330 h 6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39" h="624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85" y="2081"/>
                      <a:pt x="5169" y="4160"/>
                      <a:pt x="7754" y="6243"/>
                    </a:cubicBezTo>
                    <a:cubicBezTo>
                      <a:pt x="8036" y="6236"/>
                      <a:pt x="8369" y="6215"/>
                      <a:pt x="8739" y="6183"/>
                    </a:cubicBezTo>
                    <a:cubicBezTo>
                      <a:pt x="6204" y="4139"/>
                      <a:pt x="3665" y="2098"/>
                      <a:pt x="1130" y="53"/>
                    </a:cubicBezTo>
                    <a:cubicBezTo>
                      <a:pt x="763" y="32"/>
                      <a:pt x="388" y="14"/>
                      <a:pt x="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57" name="Google Shape;98;p3"/>
              <p:cNvSpPr>
                <a:spLocks/>
              </p:cNvSpPr>
              <p:nvPr/>
            </p:nvSpPr>
            <p:spPr bwMode="auto">
              <a:xfrm rot="537164" flipH="1">
                <a:off x="2443456" y="3747698"/>
                <a:ext cx="269511" cy="435634"/>
              </a:xfrm>
              <a:custGeom>
                <a:avLst/>
                <a:gdLst>
                  <a:gd name="T0" fmla="*/ 2147483646 w 9228"/>
                  <a:gd name="T1" fmla="*/ 616247255 h 14916"/>
                  <a:gd name="T2" fmla="*/ 0 w 9228"/>
                  <a:gd name="T3" fmla="*/ 2147483646 h 14916"/>
                  <a:gd name="T4" fmla="*/ 2147483646 w 9228"/>
                  <a:gd name="T5" fmla="*/ 2147483646 h 14916"/>
                  <a:gd name="T6" fmla="*/ 2147483646 w 9228"/>
                  <a:gd name="T7" fmla="*/ 2147483646 h 14916"/>
                  <a:gd name="T8" fmla="*/ 2147483646 w 9228"/>
                  <a:gd name="T9" fmla="*/ 2147483646 h 14916"/>
                  <a:gd name="T10" fmla="*/ 2147483646 w 9228"/>
                  <a:gd name="T11" fmla="*/ 2147483646 h 14916"/>
                  <a:gd name="T12" fmla="*/ 2147483646 w 9228"/>
                  <a:gd name="T13" fmla="*/ 616247255 h 149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28" h="14916" extrusionOk="0">
                    <a:moveTo>
                      <a:pt x="8659" y="1"/>
                    </a:moveTo>
                    <a:cubicBezTo>
                      <a:pt x="5771" y="4973"/>
                      <a:pt x="2885" y="9944"/>
                      <a:pt x="0" y="14916"/>
                    </a:cubicBezTo>
                    <a:cubicBezTo>
                      <a:pt x="406" y="14743"/>
                      <a:pt x="777" y="14556"/>
                      <a:pt x="1095" y="14351"/>
                    </a:cubicBezTo>
                    <a:cubicBezTo>
                      <a:pt x="3517" y="10177"/>
                      <a:pt x="5943" y="6000"/>
                      <a:pt x="8365" y="1823"/>
                    </a:cubicBezTo>
                    <a:cubicBezTo>
                      <a:pt x="8655" y="1329"/>
                      <a:pt x="8941" y="834"/>
                      <a:pt x="9227" y="340"/>
                    </a:cubicBezTo>
                    <a:cubicBezTo>
                      <a:pt x="9203" y="319"/>
                      <a:pt x="9181" y="298"/>
                      <a:pt x="9156" y="276"/>
                    </a:cubicBezTo>
                    <a:cubicBezTo>
                      <a:pt x="9004" y="149"/>
                      <a:pt x="8838" y="58"/>
                      <a:pt x="865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58" name="Google Shape;99;p3"/>
              <p:cNvSpPr>
                <a:spLocks/>
              </p:cNvSpPr>
              <p:nvPr/>
            </p:nvSpPr>
            <p:spPr bwMode="auto">
              <a:xfrm flipH="1">
                <a:off x="2208313" y="4666758"/>
                <a:ext cx="251501" cy="487290"/>
              </a:xfrm>
              <a:custGeom>
                <a:avLst/>
                <a:gdLst>
                  <a:gd name="T0" fmla="*/ 2147483646 w 4978"/>
                  <a:gd name="T1" fmla="*/ 0 h 9645"/>
                  <a:gd name="T2" fmla="*/ 2147483646 w 4978"/>
                  <a:gd name="T3" fmla="*/ 2147483646 h 9645"/>
                  <a:gd name="T4" fmla="*/ 2147483646 w 4978"/>
                  <a:gd name="T5" fmla="*/ 2147483646 h 9645"/>
                  <a:gd name="T6" fmla="*/ 2147483646 w 4978"/>
                  <a:gd name="T7" fmla="*/ 2147483646 h 9645"/>
                  <a:gd name="T8" fmla="*/ 2147483646 w 4978"/>
                  <a:gd name="T9" fmla="*/ 2147483646 h 9645"/>
                  <a:gd name="T10" fmla="*/ 2147483646 w 4978"/>
                  <a:gd name="T11" fmla="*/ 0 h 96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78" h="9645" extrusionOk="0">
                    <a:moveTo>
                      <a:pt x="3722" y="0"/>
                    </a:moveTo>
                    <a:cubicBezTo>
                      <a:pt x="3596" y="0"/>
                      <a:pt x="3455" y="27"/>
                      <a:pt x="3296" y="84"/>
                    </a:cubicBezTo>
                    <a:cubicBezTo>
                      <a:pt x="1556" y="705"/>
                      <a:pt x="482" y="6849"/>
                      <a:pt x="482" y="6849"/>
                    </a:cubicBezTo>
                    <a:cubicBezTo>
                      <a:pt x="0" y="8726"/>
                      <a:pt x="249" y="9644"/>
                      <a:pt x="809" y="9644"/>
                    </a:cubicBezTo>
                    <a:cubicBezTo>
                      <a:pt x="1420" y="9644"/>
                      <a:pt x="2400" y="8556"/>
                      <a:pt x="3212" y="6433"/>
                    </a:cubicBezTo>
                    <a:cubicBezTo>
                      <a:pt x="4627" y="2732"/>
                      <a:pt x="4977" y="0"/>
                      <a:pt x="3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  <p:sp>
            <p:nvSpPr>
              <p:cNvPr id="59" name="Google Shape;100;p3"/>
              <p:cNvSpPr>
                <a:spLocks/>
              </p:cNvSpPr>
              <p:nvPr/>
            </p:nvSpPr>
            <p:spPr bwMode="auto">
              <a:xfrm rot="339403">
                <a:off x="2614305" y="4718557"/>
                <a:ext cx="251506" cy="487299"/>
              </a:xfrm>
              <a:custGeom>
                <a:avLst/>
                <a:gdLst>
                  <a:gd name="T0" fmla="*/ 2147483646 w 4978"/>
                  <a:gd name="T1" fmla="*/ 0 h 9645"/>
                  <a:gd name="T2" fmla="*/ 2147483646 w 4978"/>
                  <a:gd name="T3" fmla="*/ 2147483646 h 9645"/>
                  <a:gd name="T4" fmla="*/ 2147483646 w 4978"/>
                  <a:gd name="T5" fmla="*/ 2147483646 h 9645"/>
                  <a:gd name="T6" fmla="*/ 2147483646 w 4978"/>
                  <a:gd name="T7" fmla="*/ 2147483646 h 9645"/>
                  <a:gd name="T8" fmla="*/ 2147483646 w 4978"/>
                  <a:gd name="T9" fmla="*/ 2147483646 h 9645"/>
                  <a:gd name="T10" fmla="*/ 2147483646 w 4978"/>
                  <a:gd name="T11" fmla="*/ 0 h 96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78" h="9645" extrusionOk="0">
                    <a:moveTo>
                      <a:pt x="3722" y="0"/>
                    </a:moveTo>
                    <a:cubicBezTo>
                      <a:pt x="3596" y="0"/>
                      <a:pt x="3455" y="27"/>
                      <a:pt x="3296" y="84"/>
                    </a:cubicBezTo>
                    <a:cubicBezTo>
                      <a:pt x="1556" y="705"/>
                      <a:pt x="482" y="6849"/>
                      <a:pt x="482" y="6849"/>
                    </a:cubicBezTo>
                    <a:cubicBezTo>
                      <a:pt x="0" y="8726"/>
                      <a:pt x="249" y="9644"/>
                      <a:pt x="809" y="9644"/>
                    </a:cubicBezTo>
                    <a:cubicBezTo>
                      <a:pt x="1420" y="9644"/>
                      <a:pt x="2400" y="8556"/>
                      <a:pt x="3212" y="6433"/>
                    </a:cubicBezTo>
                    <a:cubicBezTo>
                      <a:pt x="4627" y="2732"/>
                      <a:pt x="4977" y="0"/>
                      <a:pt x="3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>
                  <a:solidFill>
                    <a:srgbClr val="000000"/>
                  </a:solidFill>
                  <a:latin typeface="Century Gothic" pitchFamily="34" charset="0"/>
                  <a:ea typeface="微軟正黑體" pitchFamily="34" charset="-120"/>
                  <a:sym typeface="Helvetica Neue"/>
                </a:endParaRPr>
              </a:p>
            </p:txBody>
          </p:sp>
        </p:grp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 flipH="1">
            <a:off x="6123467" y="3350667"/>
            <a:ext cx="5150800" cy="164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 flipH="1">
            <a:off x="3215463" y="5061213"/>
            <a:ext cx="8058800" cy="52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/>
          </p:nvPr>
        </p:nvSpPr>
        <p:spPr>
          <a:xfrm flipH="1">
            <a:off x="9705463" y="1372101"/>
            <a:ext cx="1568800" cy="214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9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7578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44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CD78-5FE8-4DCB-B662-3F13CF1E5ACD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bg>
      <p:bgPr>
        <a:solidFill>
          <a:schemeClr val="tx2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50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ackground  2">
    <p:bg>
      <p:bgPr>
        <a:solidFill>
          <a:schemeClr val="bg1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392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72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55EE-7034-40F7-A7C8-7152BF49C508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0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3D29-D8AA-410F-ABDE-2AC54AD43165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2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FCA-4D99-425E-B8C3-764F01F365AF}" type="datetime1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D95E-5F60-41FE-B94E-93E3EA8B4984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16EC-E155-49EF-B445-A51C532B7154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3567-78B4-4653-9EAA-B860A6C42A65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4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66AF-58B8-4DF7-9CFD-10DABF688A18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5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148BE67-00FE-4448-AC3C-BEE89E5E4B6D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A665E94-8C89-134C-88BC-8073F48E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4867" y="592669"/>
            <a:ext cx="11362267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>
              <a:sym typeface="Arial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4867" y="1536702"/>
            <a:ext cx="11362267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85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B1883-2A76-F048-820D-8BD6D593C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869" y="1344707"/>
            <a:ext cx="9673721" cy="3173506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你在「服侍主」嗎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zh-HK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路加福音 </a:t>
            </a:r>
            <a:r>
              <a:rPr lang="en-US" altLang="zh-HK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: 38-42</a:t>
            </a:r>
            <a:r>
              <a:rPr lang="en-US" altLang="zh-TW" sz="2800" b="1" dirty="0"/>
              <a:t/>
            </a:r>
            <a:br>
              <a:rPr lang="en-US" altLang="zh-TW" sz="2800" b="1" dirty="0"/>
            </a:br>
            <a:endParaRPr lang="en-US" sz="28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EADE809-0200-B045-B7E7-27913309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81" y="2844090"/>
            <a:ext cx="3145809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3407C3-9DC0-AA51-1761-1612E560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533C3F9-A362-A0F9-CC31-DDF699EE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10063610" cy="706964"/>
          </a:xfrm>
        </p:spPr>
        <p:txBody>
          <a:bodyPr/>
          <a:lstStyle/>
          <a:p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「所是」比「所作所為」優越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更蒙主喜悅 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13693D0-7810-EE60-6BB3-C591F5C3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94" y="2649719"/>
            <a:ext cx="4220705" cy="3549604"/>
          </a:xfrm>
        </p:spPr>
        <p:txBody>
          <a:bodyPr>
            <a:noAutofit/>
          </a:bodyPr>
          <a:lstStyle/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Being</a:t>
            </a:r>
            <a:r>
              <a:rPr lang="zh-TW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（所是）</a:t>
            </a:r>
            <a:endParaRPr lang="en-US" altLang="zh-TW" sz="4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神的屬性</a:t>
            </a:r>
            <a:endParaRPr lang="en-US" altLang="zh-TW" sz="4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人的生命特質</a:t>
            </a:r>
            <a:endParaRPr lang="en-US" altLang="zh-TW" sz="4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K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我的身份</a:t>
            </a:r>
            <a:endParaRPr lang="en-US" altLang="zh-TW" sz="4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0EAD0EBD-068D-E536-453F-6CC2E6BDF3E6}"/>
              </a:ext>
            </a:extLst>
          </p:cNvPr>
          <p:cNvSpPr txBox="1">
            <a:spLocks/>
          </p:cNvSpPr>
          <p:nvPr/>
        </p:nvSpPr>
        <p:spPr>
          <a:xfrm>
            <a:off x="7070075" y="2649719"/>
            <a:ext cx="3767258" cy="3702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altLang="zh-HK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Doing</a:t>
            </a:r>
            <a:r>
              <a:rPr lang="en-US" altLang="zh-HK" sz="40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en-US" altLang="zh-HK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Acting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0" lang="zh-TW" altLang="zh-H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所作所為</a:t>
            </a:r>
            <a:r>
              <a:rPr lang="zh-TW" altLang="en-US" sz="4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4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0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02EE76-BEB0-DAEA-4532-9241901D5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308D6C-5AE1-4F7A-5607-E65111C7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10063610" cy="706964"/>
          </a:xfrm>
        </p:spPr>
        <p:txBody>
          <a:bodyPr/>
          <a:lstStyle/>
          <a:p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「所是」比「所作所為」優越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更蒙主喜悅 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FC94F87-6753-DA56-8EB7-5D375F7D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380" y="2380087"/>
            <a:ext cx="10244379" cy="4302067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Being</a:t>
            </a:r>
            <a:r>
              <a:rPr lang="zh-TW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（所是）</a:t>
            </a:r>
            <a:r>
              <a:rPr lang="en-US" altLang="zh-TW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內在生命的塑造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親近主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4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4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 	  </a:t>
            </a:r>
            <a:r>
              <a:rPr lang="zh-TW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安靜、默想、祈禱、讀經、聽道</a:t>
            </a:r>
            <a:r>
              <a:rPr lang="en-US" altLang="zh-TW" sz="34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4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4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〔</a:t>
            </a:r>
            <a:r>
              <a:rPr lang="zh-TW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馬利亞：在主的腳前坐著聽他的道</a:t>
            </a:r>
            <a:r>
              <a:rPr lang="en-US" altLang="zh-TW" sz="34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〕</a:t>
            </a:r>
          </a:p>
          <a:p>
            <a:pPr marL="0" indent="0">
              <a:lnSpc>
                <a:spcPts val="3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1000" b="1" dirty="0">
              <a:solidFill>
                <a:srgbClr val="C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Doing/Acting</a:t>
            </a:r>
            <a:r>
              <a:rPr lang="zh-TW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（所作所為）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服侍的工作</a:t>
            </a: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34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〔</a:t>
            </a:r>
            <a:r>
              <a:rPr lang="zh-TW" alt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馬大：伺候的事多</a:t>
            </a:r>
            <a:r>
              <a:rPr lang="en-US" altLang="zh-TW" sz="34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〕</a:t>
            </a:r>
          </a:p>
        </p:txBody>
      </p:sp>
    </p:spTree>
    <p:extLst>
      <p:ext uri="{BB962C8B-B14F-4D97-AF65-F5344CB8AC3E}">
        <p14:creationId xmlns:p14="http://schemas.microsoft.com/office/powerpoint/2010/main" val="190851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477725-C74E-8066-6E04-677B10E15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7D93F8E-7689-FA44-1A32-FD9FE463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10063610" cy="706964"/>
          </a:xfrm>
        </p:spPr>
        <p:txBody>
          <a:bodyPr/>
          <a:lstStyle/>
          <a:p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「所是」比「所作所為」優越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更蒙主喜悅 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5C24D05-CF7C-800F-B0BB-D7DAD8587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380" y="2380087"/>
            <a:ext cx="10244379" cy="4302067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Being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（所是）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內在生命的塑造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親近主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 	  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安靜、默想、祈禱、讀經、聽道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〔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馬利亞：在主的腳前坐著聽他的道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〕</a:t>
            </a:r>
          </a:p>
          <a:p>
            <a:pPr marL="0" marR="0" lvl="0" indent="0" algn="l" defTabSz="457200" rtl="0" eaLnBrk="1" fontAlgn="auto" latinLnBrk="0" hangingPunct="1">
              <a:lnSpc>
                <a:spcPts val="300"/>
              </a:lnSpc>
              <a:spcBef>
                <a:spcPts val="0"/>
              </a:spcBef>
              <a:spcAft>
                <a:spcPts val="60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altLang="zh-TW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Doing/Acting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（所作所為）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服侍的工作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〔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馬大：伺候的事多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〕</a:t>
            </a:r>
          </a:p>
          <a:p>
            <a:pPr marL="0" indent="0">
              <a:lnSpc>
                <a:spcPts val="3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1000" b="1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400" b="1" i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God’s being in His acts</a:t>
            </a:r>
          </a:p>
        </p:txBody>
      </p:sp>
    </p:spTree>
    <p:extLst>
      <p:ext uri="{BB962C8B-B14F-4D97-AF65-F5344CB8AC3E}">
        <p14:creationId xmlns:p14="http://schemas.microsoft.com/office/powerpoint/2010/main" val="300843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E87A28-9C43-8581-72C8-124C5FF51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2B08206-B54B-3B34-EE0C-BCE690D0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860934"/>
            <a:ext cx="10063610" cy="706964"/>
          </a:xfrm>
        </p:spPr>
        <p:txBody>
          <a:bodyPr/>
          <a:lstStyle/>
          <a:p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馬大的問題在哪裡 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CB8CF82-3B88-7640-9D4A-EEA3DF55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2459489"/>
            <a:ext cx="10063610" cy="3853388"/>
          </a:xfrm>
        </p:spPr>
        <p:txBody>
          <a:bodyPr>
            <a:noAutofit/>
          </a:bodyPr>
          <a:lstStyle/>
          <a:p>
            <a:pPr marL="0" indent="0">
              <a:lnSpc>
                <a:spcPts val="5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「馬大伺候的事多，心裏忙亂」</a:t>
            </a:r>
            <a:r>
              <a:rPr lang="en-US" altLang="zh-TW" sz="3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(v.40)</a:t>
            </a:r>
          </a:p>
          <a:p>
            <a:pPr marL="0" marR="0" lvl="0" indent="0" algn="l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60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lang="zh-TW" altLang="en-US" sz="3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「主啊，我的妹妹留下我一個人伺候，</a:t>
            </a:r>
            <a:endParaRPr lang="en-US" altLang="zh-TW" sz="3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60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altLang="zh-TW" sz="3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你不在意嗎？請吩咐她來幫助我。」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(v.40)</a:t>
            </a:r>
          </a:p>
          <a:p>
            <a:pPr marL="0" indent="0">
              <a:lnSpc>
                <a:spcPts val="5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「馬大，馬大，你為許多的事操心煩惱</a:t>
            </a:r>
            <a:r>
              <a:rPr lang="en-US" altLang="zh-TW" sz="3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和合本</a:t>
            </a:r>
            <a: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思慮煩擾）</a:t>
            </a:r>
            <a:r>
              <a:rPr lang="zh-TW" alt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(v.41)</a:t>
            </a:r>
          </a:p>
        </p:txBody>
      </p:sp>
    </p:spTree>
    <p:extLst>
      <p:ext uri="{BB962C8B-B14F-4D97-AF65-F5344CB8AC3E}">
        <p14:creationId xmlns:p14="http://schemas.microsoft.com/office/powerpoint/2010/main" val="184177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04BBB5-6812-039E-E285-78743B244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4CFE1ED-CDB6-8327-226B-CE788E22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508971"/>
            <a:ext cx="10063610" cy="158756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4.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究竟主喜歡怎樣的「服侍」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b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怎樣的「服侍」才是真正「服侍主」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1C13DCD-5891-A8B7-36ED-A7F4E219F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214" y="2649719"/>
            <a:ext cx="6726264" cy="3549604"/>
          </a:xfrm>
        </p:spPr>
        <p:txBody>
          <a:bodyPr>
            <a:noAutofit/>
          </a:bodyPr>
          <a:lstStyle/>
          <a:p>
            <a:pPr marL="0" indent="0">
              <a:lnSpc>
                <a:spcPts val="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真正的「服侍主」</a:t>
            </a:r>
            <a:r>
              <a:rPr lang="en-US" altLang="zh-TW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0727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E7515F-9EEF-7A04-1087-2704F0D69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7D83C3-94F9-3645-3CCD-0539DDBE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508971"/>
            <a:ext cx="10063610" cy="158756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4.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究竟主喜歡怎樣的「服侍」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b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怎樣的「服侍」才是真正「服侍主」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18201D0-F8BF-B153-9AF4-C43CAB51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214" y="2649719"/>
            <a:ext cx="6726264" cy="3549604"/>
          </a:xfrm>
        </p:spPr>
        <p:txBody>
          <a:bodyPr>
            <a:noAutofit/>
          </a:bodyPr>
          <a:lstStyle/>
          <a:p>
            <a:pPr marL="0" indent="0">
              <a:lnSpc>
                <a:spcPts val="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真正的「服侍主」</a:t>
            </a:r>
            <a:r>
              <a:rPr lang="en-US" altLang="zh-TW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體貼主心意</a:t>
            </a:r>
            <a:r>
              <a:rPr lang="zh-TW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的服侍</a:t>
            </a:r>
            <a:endParaRPr lang="en-US" altLang="zh-TW" sz="4800" b="1" dirty="0">
              <a:solidFill>
                <a:srgbClr val="C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2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F79E9C-BBC1-3265-66C0-1CE7A04E4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350D3BD-6AE2-37EB-56EF-2BD00F4D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9142643" cy="706964"/>
          </a:xfrm>
        </p:spPr>
        <p:txBody>
          <a:bodyPr/>
          <a:lstStyle/>
          <a:p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路加福音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38-42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和修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sz="3200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0CFC65B-CA0A-61C1-023D-2FB6383C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497318"/>
            <a:ext cx="11082480" cy="3967649"/>
          </a:xfrm>
        </p:spPr>
        <p:txBody>
          <a:bodyPr>
            <a:noAutofit/>
          </a:bodyPr>
          <a:lstStyle/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6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41</a:t>
            </a:r>
            <a:r>
              <a:rPr lang="en-US" altLang="zh-TW" sz="4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4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主回答說：「</a:t>
            </a:r>
            <a:r>
              <a:rPr lang="zh-TW" alt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馬大，馬大，你為許多的事</a:t>
            </a:r>
            <a:r>
              <a:rPr lang="en-US" altLang="zh-TW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  	  </a:t>
            </a:r>
            <a:r>
              <a:rPr lang="zh-TW" alt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操心煩惱</a:t>
            </a:r>
            <a:r>
              <a:rPr lang="zh-TW" alt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和合本</a:t>
            </a:r>
            <a:r>
              <a:rPr lang="en-US" altLang="zh-TW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思慮煩擾）</a:t>
            </a:r>
            <a:r>
              <a:rPr lang="zh-TW" alt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42</a:t>
            </a:r>
            <a: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但是</a:t>
            </a:r>
            <a:r>
              <a:rPr lang="zh-TW" altLang="en-US" sz="4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不可少的</a:t>
            </a:r>
            <a:r>
              <a:rPr lang="zh-TW" alt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只有一件。馬利亞已經</a:t>
            </a:r>
            <a:r>
              <a:rPr lang="zh-TW" altLang="en-US" sz="4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選擇了</a:t>
            </a:r>
            <a:r>
              <a:rPr lang="en-US" altLang="zh-TW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  </a:t>
            </a:r>
            <a:r>
              <a:rPr lang="zh-TW" altLang="en-US" sz="4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那上好的福分</a:t>
            </a:r>
            <a:r>
              <a:rPr lang="zh-TW" alt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，是</a:t>
            </a:r>
            <a:r>
              <a:rPr lang="zh-TW" altLang="en-US" sz="4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沒有人能從她奪去的</a:t>
            </a:r>
            <a:r>
              <a:rPr lang="zh-TW" alt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5D63A0-6A3F-F391-EAAB-35BA8B0E5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6A37E44-29A6-9C47-647A-E1BF18B0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508971"/>
            <a:ext cx="10063610" cy="158756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4.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主喜歡怎樣的「服侍」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b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怎樣的「服侍」才是真正「服侍主」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84E9FA7-E343-2E14-5D51-8ADCB298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302" y="2649718"/>
            <a:ext cx="8043620" cy="3568201"/>
          </a:xfrm>
        </p:spPr>
        <p:txBody>
          <a:bodyPr>
            <a:noAutofit/>
          </a:bodyPr>
          <a:lstStyle/>
          <a:p>
            <a:pPr marL="0" indent="0">
              <a:lnSpc>
                <a:spcPts val="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甚麼是「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不可少的</a:t>
            </a:r>
            <a:r>
              <a:rPr lang="zh-TW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ts val="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HK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「沒有人能從她奪去的（上好的福分）」</a:t>
            </a:r>
            <a:r>
              <a:rPr lang="en-US" altLang="zh-TW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335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17F27B1E-D16A-43A9-B33E-EF66CB2C2709}"/>
              </a:ext>
            </a:extLst>
          </p:cNvPr>
          <p:cNvSpPr txBox="1"/>
          <p:nvPr/>
        </p:nvSpPr>
        <p:spPr>
          <a:xfrm>
            <a:off x="1224365" y="332656"/>
            <a:ext cx="10430359" cy="41065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1pPr>
            <a:lvl2pPr marL="742950" indent="-285750"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2pPr>
            <a:lvl3pPr marL="1143000" indent="-228600"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3pPr>
            <a:lvl4pPr marL="1600200" indent="-228600"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4pPr>
            <a:lvl5pPr marL="2057400" indent="-228600"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				     	 </a:t>
            </a:r>
            <a:r>
              <a:rPr kumimoji="0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從曾金發牧師所得的啟發：</a:t>
            </a:r>
            <a:endParaRPr kumimoji="0" lang="en-US" altLang="zh-TW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新細明體" pitchFamily="18" charset="-120"/>
              <a:ea typeface="新細明體" pitchFamily="18" charset="-120"/>
              <a:cs typeface="Arial" pitchFamily="34" charset="0"/>
              <a:sym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T</a:t>
            </a:r>
            <a:r>
              <a:rPr kumimoji="0" lang="en-US" altLang="zh-TW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ime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 management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（時間管理）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is life management—managing your life priorities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（管理生命的優次）：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新細明體" pitchFamily="18" charset="-120"/>
              <a:ea typeface="新細明體" pitchFamily="18" charset="-120"/>
              <a:cs typeface="Arial" pitchFamily="34" charset="0"/>
              <a:sym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新細明體" pitchFamily="18" charset="-120"/>
              <a:ea typeface="新細明體" pitchFamily="18" charset="-120"/>
              <a:cs typeface="Arial" pitchFamily="34" charset="0"/>
              <a:sym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Obligations -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必須要做的事情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〔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是甚麼？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〕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新細明體" pitchFamily="18" charset="-120"/>
              <a:ea typeface="新細明體" pitchFamily="18" charset="-120"/>
              <a:cs typeface="Arial" pitchFamily="34" charset="0"/>
              <a:sym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		   Commitments - </a:t>
            </a:r>
            <a:r>
              <a:rPr kumimoji="0" lang="zh-HK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承諾要做的事情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新細明體" pitchFamily="18" charset="-120"/>
              <a:ea typeface="新細明體" pitchFamily="18" charset="-12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6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17F27B1E-D16A-43A9-B33E-EF66CB2C2709}"/>
              </a:ext>
            </a:extLst>
          </p:cNvPr>
          <p:cNvSpPr txBox="1"/>
          <p:nvPr/>
        </p:nvSpPr>
        <p:spPr>
          <a:xfrm>
            <a:off x="1415480" y="332656"/>
            <a:ext cx="10081120" cy="5132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1pPr>
            <a:lvl2pPr marL="742950" indent="-285750"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2pPr>
            <a:lvl3pPr marL="1143000" indent="-228600"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3pPr>
            <a:lvl4pPr marL="1600200" indent="-228600"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4pPr>
            <a:lvl5pPr marL="2057400" indent="-228600"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itchFamily="34" charset="0"/>
                <a:ea typeface="微軟正黑體" pitchFamily="34" charset="-120"/>
                <a:sym typeface="Helvetica Neue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				     	 </a:t>
            </a:r>
            <a:r>
              <a:rPr kumimoji="0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從曾金發牧師所得的啟發：</a:t>
            </a:r>
            <a:endParaRPr kumimoji="0" lang="en-US" altLang="zh-TW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新細明體" pitchFamily="18" charset="-120"/>
              <a:ea typeface="新細明體" pitchFamily="18" charset="-120"/>
              <a:cs typeface="Arial" pitchFamily="34" charset="0"/>
              <a:sym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Discipleship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「作主的門徒」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and “Discipline”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「紀律（操練）」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新細明體" pitchFamily="18" charset="-120"/>
              <a:ea typeface="新細明體" pitchFamily="18" charset="-120"/>
              <a:cs typeface="Arial" pitchFamily="34" charset="0"/>
              <a:sym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	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「與主親近」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—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每天必須做的事，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新細明體" pitchFamily="18" charset="-120"/>
              <a:ea typeface="新細明體" pitchFamily="18" charset="-120"/>
              <a:cs typeface="Arial" pitchFamily="34" charset="0"/>
              <a:sym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		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是作主的真實門徒（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authentic 				    disciple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）的最基本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pitchFamily="18" charset="-120"/>
                <a:ea typeface="新細明體" pitchFamily="18" charset="-120"/>
                <a:cs typeface="Arial" pitchFamily="34" charset="0"/>
                <a:sym typeface="Arial" pitchFamily="34" charset="0"/>
              </a:rPr>
              <a:t>!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新細明體" pitchFamily="18" charset="-120"/>
              <a:ea typeface="新細明體" pitchFamily="18" charset="-12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0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8D1ADC-AA62-8C4B-9697-85F963E19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E2803F6E-FF09-6CC7-CC4D-63302796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77" y="996043"/>
            <a:ext cx="5715000" cy="4392386"/>
          </a:xfrm>
        </p:spPr>
        <p:txBody>
          <a:bodyPr/>
          <a:lstStyle/>
          <a:p>
            <a:pPr algn="ctr">
              <a:lnSpc>
                <a:spcPts val="65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對這段經文（這件事）可能有的理解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（或誤解）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0" name="Picture 6" descr="Frustration, Transformation, and Holiness - TeachBeyond">
            <a:extLst>
              <a:ext uri="{FF2B5EF4-FFF2-40B4-BE49-F238E27FC236}">
                <a16:creationId xmlns:a16="http://schemas.microsoft.com/office/drawing/2014/main" xmlns="" id="{ED33A4EB-BD7D-032C-1B92-07CB78F9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1578429"/>
            <a:ext cx="534572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50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740199-C095-7933-8E29-7DE48B53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CC4F240-426D-64BF-E294-D280B922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508971"/>
            <a:ext cx="10063610" cy="158756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4.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主喜歡怎樣的「服侍」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b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怎樣的「服侍」才是真正「服侍主」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988960A-FC36-0A6D-8320-78C9CF7D7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302" y="2649718"/>
            <a:ext cx="8043620" cy="3568201"/>
          </a:xfrm>
        </p:spPr>
        <p:txBody>
          <a:bodyPr>
            <a:noAutofit/>
          </a:bodyPr>
          <a:lstStyle/>
          <a:p>
            <a:pPr marL="0" indent="0">
              <a:lnSpc>
                <a:spcPts val="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甚麼是「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不可少的</a:t>
            </a:r>
            <a:r>
              <a:rPr lang="zh-TW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ts val="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HK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「沒有人能從她奪去的（上好的福分）」</a:t>
            </a:r>
            <a:r>
              <a:rPr lang="en-US" altLang="zh-TW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016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510388-A0B0-2A1B-92D1-301C4AA92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5C69BB-5D5C-2D32-D997-A0E7F5FF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508971"/>
            <a:ext cx="10063610" cy="158756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4.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主喜歡怎樣的「服侍」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b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怎樣的「服侍」才是真正「服侍主」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E353719-393F-F3AC-41F7-2A944FCC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457" y="2511695"/>
            <a:ext cx="9577876" cy="3568201"/>
          </a:xfrm>
        </p:spPr>
        <p:txBody>
          <a:bodyPr>
            <a:noAutofit/>
          </a:bodyPr>
          <a:lstStyle/>
          <a:p>
            <a:pPr marL="0" indent="0" algn="ctr">
              <a:lnSpc>
                <a:spcPts val="6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作主門徒 </a:t>
            </a:r>
            <a:r>
              <a:rPr lang="en-US" altLang="zh-TW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跟隨主的人</a:t>
            </a:r>
          </a:p>
          <a:p>
            <a:pPr marL="0" indent="0" algn="ctr">
              <a:lnSpc>
                <a:spcPts val="6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跟隨主的人，必須是體貼主心意的人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ts val="6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要體貼主的心意，必須要先</a:t>
            </a:r>
            <a:endParaRPr lang="en-US" altLang="zh-TW" sz="44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6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求問</a:t>
            </a:r>
            <a:r>
              <a:rPr lang="en-US" altLang="zh-TW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尋求主、明白主旨</a:t>
            </a:r>
          </a:p>
          <a:p>
            <a:pPr marL="0" indent="0">
              <a:lnSpc>
                <a:spcPts val="8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8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8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407B6C-D65B-9C02-CC75-CE36AB52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CD00FEE-7FB7-23B2-8FD6-F8F79A4F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508971"/>
            <a:ext cx="10063610" cy="158756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4.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主喜歡怎樣的「服侍」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b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怎樣的「服侍」才是真正「服侍主」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1090B78-B547-E3D8-BCB2-E2EC0CD97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062" y="2642805"/>
            <a:ext cx="9577876" cy="3568201"/>
          </a:xfrm>
        </p:spPr>
        <p:txBody>
          <a:bodyPr>
            <a:noAutofit/>
          </a:bodyPr>
          <a:lstStyle/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Do the right thing, </a:t>
            </a:r>
          </a:p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at the right time, </a:t>
            </a:r>
          </a:p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 the right way !</a:t>
            </a:r>
          </a:p>
          <a:p>
            <a:pPr marL="0" indent="0" algn="ctr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2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 His time</a:t>
            </a:r>
            <a:r>
              <a:rPr lang="en-US" altLang="zh-TW" sz="4800" i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...</a:t>
            </a:r>
            <a:r>
              <a:rPr lang="en-US" altLang="zh-TW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in His way !</a:t>
            </a:r>
          </a:p>
          <a:p>
            <a:pPr marL="0" indent="0">
              <a:lnSpc>
                <a:spcPts val="8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8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8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2AA7B7-A027-59A3-834C-15BE47B5C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C57B90D-22E1-A192-FAFA-C304C27A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508971"/>
            <a:ext cx="10063610" cy="1587566"/>
          </a:xfrm>
        </p:spPr>
        <p:txBody>
          <a:bodyPr/>
          <a:lstStyle/>
          <a:p>
            <a:pPr algn="ctr">
              <a:lnSpc>
                <a:spcPts val="5000"/>
              </a:lnSpc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沒有人能</a:t>
            </a:r>
            <a:r>
              <a:rPr lang="zh-TW" altLang="en-US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從她（馬利亞）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從你和我</a:t>
            </a:r>
            <a: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奪去的「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上好福份</a:t>
            </a:r>
            <a:r>
              <a:rPr lang="zh-TW" altLang="en-US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6E9AE49-4123-6635-1E32-95609EF4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323" y="2438703"/>
            <a:ext cx="10063611" cy="3910326"/>
          </a:xfrm>
        </p:spPr>
        <p:txBody>
          <a:bodyPr>
            <a:noAutofit/>
          </a:bodyPr>
          <a:lstStyle/>
          <a:p>
            <a:pPr marL="0" indent="0" algn="ctr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何謂「上好福份」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就是那份「不用</a:t>
            </a:r>
            <a: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心裏忙亂</a:t>
            </a:r>
            <a: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』→ 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可以忙而不亂」，</a:t>
            </a:r>
            <a: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不用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操心煩惱</a:t>
            </a: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』--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沒有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思慮煩擾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」的「福份」。</a:t>
            </a:r>
            <a:endParaRPr lang="en-US" altLang="zh-TW" sz="32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zh-TW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就算是忙、服侍的事多，仍是</a:t>
            </a:r>
            <a:r>
              <a:rPr lang="zh-TW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內心平靜安穩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心滿意足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      </a:t>
            </a:r>
            <a:r>
              <a:rPr lang="zh-TW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常存喜樂和感恩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... 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何等大的「福份」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!  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是沒有人能從我身上奪去的「上好福份」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!   </a:t>
            </a:r>
            <a:r>
              <a:rPr lang="zh-HK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是你和我可以選擇的。</a:t>
            </a:r>
            <a:endParaRPr lang="en-US" altLang="zh-TW" sz="32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67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F47B30-0D12-6799-EA4B-DDE32FD94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CC743415-EAE0-6CF9-5B10-AEF32EBB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77" y="996043"/>
            <a:ext cx="5715000" cy="4392386"/>
          </a:xfrm>
        </p:spPr>
        <p:txBody>
          <a:bodyPr/>
          <a:lstStyle/>
          <a:p>
            <a:pPr algn="ctr">
              <a:lnSpc>
                <a:spcPts val="6500"/>
              </a:lnSpc>
            </a:pP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</a:t>
            </a: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要留心分辨「我的旨意」「他</a:t>
            </a: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她的旨意」</a:t>
            </a: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「祂（主）的旨意」</a:t>
            </a:r>
            <a:endParaRPr 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0" name="Picture 6" descr="Frustration, Transformation, and Holiness - TeachBeyond">
            <a:extLst>
              <a:ext uri="{FF2B5EF4-FFF2-40B4-BE49-F238E27FC236}">
                <a16:creationId xmlns:a16="http://schemas.microsoft.com/office/drawing/2014/main" xmlns="" id="{83B69141-558B-6F5C-43AB-AF0AD549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1578429"/>
            <a:ext cx="536330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95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4EB32F-E75E-F892-CE30-7D4C9B080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656207-EE1A-D8C3-4DC8-5E1774E5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9142643" cy="706964"/>
          </a:xfrm>
        </p:spPr>
        <p:txBody>
          <a:bodyPr/>
          <a:lstStyle/>
          <a:p>
            <a:r>
              <a:rPr lang="zh-TW" altLang="en-US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創世記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41 : 51-52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和修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sz="3200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9ED5F47-8DA3-015E-2B52-FA3168FF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497318"/>
            <a:ext cx="10368644" cy="3967649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51 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約瑟給長子起名叫瑪拿西（「瑪拿西」意思是 </a:t>
            </a: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「使忘記」），因為他說：「</a:t>
            </a:r>
            <a:r>
              <a:rPr lang="zh-TW" altLang="en-US" sz="36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神使我忘了一切的</a:t>
            </a:r>
            <a:r>
              <a:rPr lang="en-US" altLang="zh-TW" sz="36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6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困苦和我父的全家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。」</a:t>
            </a:r>
            <a:r>
              <a:rPr lang="en-US" altLang="zh-TW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52</a:t>
            </a:r>
            <a:r>
              <a:rPr lang="en-US" altLang="zh-TW" sz="32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他給次子起名叫以法蓮（「以法蓮」意思是</a:t>
            </a: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「興盛」），因為他說：「</a:t>
            </a:r>
            <a:r>
              <a:rPr lang="zh-TW" altLang="en-US" sz="36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神使我在受苦的地方</a:t>
            </a:r>
            <a:r>
              <a:rPr lang="en-US" altLang="zh-TW" sz="36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6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興盛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。」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99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289DAE-D236-5465-9D79-E6FEA61C5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E88C05A-8B38-19D3-2D40-805C3E07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9142643" cy="706964"/>
          </a:xfrm>
        </p:spPr>
        <p:txBody>
          <a:bodyPr/>
          <a:lstStyle/>
          <a:p>
            <a:r>
              <a:rPr lang="zh-TW" altLang="en-US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創世記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45 : 5-8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和修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sz="3200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7A82A82-4FC7-A845-C854-E589F6DB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497318"/>
            <a:ext cx="10368644" cy="3967649"/>
          </a:xfrm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現在，不要因為把我賣到這裏而憂傷，對自己生氣，因為</a:t>
            </a:r>
            <a:r>
              <a:rPr lang="zh-TW" alt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神差我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在你們以先來，</a:t>
            </a:r>
            <a:r>
              <a:rPr lang="zh-TW" altLang="en-US" sz="32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為要保全性命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現在這地的饑荒已經二年了，還有五年不能耕種，沒有收成。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 </a:t>
            </a:r>
            <a:r>
              <a:rPr lang="zh-TW" alt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神差我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在你們以先來，</a:t>
            </a:r>
            <a:r>
              <a:rPr lang="zh-TW" altLang="en-US" sz="32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為要給你們在世上存留餘種，大施拯救，保全你們的性命。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這樣看來，</a:t>
            </a:r>
            <a:r>
              <a:rPr lang="zh-TW" alt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差我到這裏來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的不是你們，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而</a:t>
            </a:r>
            <a:r>
              <a:rPr lang="zh-TW" alt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是神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2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他又使我如同法老之父，作他全家之主，和埃及全地掌權的人。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5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B4B30B-D749-A18B-5BD0-15C4DF54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7E01AF5-148B-5AF1-D249-62D94D70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9142643" cy="706964"/>
          </a:xfrm>
        </p:spPr>
        <p:txBody>
          <a:bodyPr/>
          <a:lstStyle/>
          <a:p>
            <a:r>
              <a:rPr lang="zh-TW" altLang="en-US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創世記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50 : 17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19-21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和修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sz="3200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9AEB5CC-542F-8222-783C-64B344AE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36897"/>
            <a:ext cx="10186737" cy="396764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17  ...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現在求你饒恕你父親的神之僕人們的過犯。」他們對約瑟說了這話，約瑟就哭了。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...</a:t>
            </a:r>
          </a:p>
          <a:p>
            <a:pPr marL="0" indent="0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</a:t>
            </a:r>
            <a:r>
              <a:rPr lang="en-US" altLang="zh-TW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約瑟對他們說：「不要怕，</a:t>
            </a:r>
            <a:r>
              <a:rPr lang="zh-TW" altLang="en-US" sz="3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我豈能代替神呢？  </a:t>
            </a:r>
            <a:r>
              <a:rPr lang="en-US" altLang="zh-TW" sz="3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en-US" altLang="zh-TW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從前</a:t>
            </a:r>
            <a:r>
              <a:rPr lang="zh-TW" altLang="en-US" sz="3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你們的意思</a:t>
            </a:r>
            <a:r>
              <a:rPr lang="zh-TW" altLang="en-US" sz="34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是要害我</a:t>
            </a:r>
            <a:r>
              <a:rPr lang="zh-TW" altLang="en-US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4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但</a:t>
            </a:r>
            <a:r>
              <a:rPr lang="zh-TW" altLang="en-US" sz="3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神的意思</a:t>
            </a:r>
            <a:r>
              <a:rPr lang="zh-TW" altLang="en-US" sz="3400" b="1" u="sng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原是好的</a:t>
            </a:r>
            <a:r>
              <a:rPr lang="zh-TW" altLang="en-US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，要使許多百姓得以存活，成就今日的光景。 </a:t>
            </a:r>
            <a:r>
              <a:rPr lang="en-US" altLang="zh-TW" sz="3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en-US" altLang="zh-TW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現在你們不要害怕，我必養活你們和你們的孩子。」</a:t>
            </a:r>
            <a:r>
              <a:rPr lang="en-US" altLang="zh-TW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於是約瑟安慰他們，講了使他們安心的話。</a:t>
            </a:r>
            <a:endParaRPr lang="en-US" sz="3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1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FC413F-F502-0284-62F6-5B50516B1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5EDC709A-8341-1528-45A4-97161BBD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77" y="996043"/>
            <a:ext cx="5715000" cy="4392386"/>
          </a:xfrm>
        </p:spPr>
        <p:txBody>
          <a:bodyPr/>
          <a:lstStyle/>
          <a:p>
            <a:pPr algn="ctr">
              <a:lnSpc>
                <a:spcPts val="6500"/>
              </a:lnSpc>
            </a:pP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</a:t>
            </a: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要留心分辨「我的旨意」「他</a:t>
            </a: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她的旨意」</a:t>
            </a: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「祂（主）的旨意」</a:t>
            </a:r>
            <a:endParaRPr 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0" name="Picture 6" descr="Frustration, Transformation, and Holiness - TeachBeyond">
            <a:extLst>
              <a:ext uri="{FF2B5EF4-FFF2-40B4-BE49-F238E27FC236}">
                <a16:creationId xmlns:a16="http://schemas.microsoft.com/office/drawing/2014/main" xmlns="" id="{287555EF-5768-70A9-74FA-8EA610DC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1578429"/>
            <a:ext cx="536330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79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F86156-B3E1-64A2-DEE5-622CD3B95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CBB83919-30FB-F121-F7DB-A51BFD06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77" y="669164"/>
            <a:ext cx="5715000" cy="5058776"/>
          </a:xfrm>
        </p:spPr>
        <p:txBody>
          <a:bodyPr/>
          <a:lstStyle/>
          <a:p>
            <a:pPr algn="ctr">
              <a:lnSpc>
                <a:spcPts val="6500"/>
              </a:lnSpc>
            </a:pP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（四）</a:t>
            </a: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只要是主的心意，</a:t>
            </a:r>
            <a:r>
              <a:rPr lang="en-US" altLang="zh-TW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就是在「服侍主」，</a:t>
            </a:r>
            <a:r>
              <a:rPr lang="en-US" altLang="zh-TW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就是主所喜悅的</a:t>
            </a:r>
            <a:r>
              <a:rPr lang="en-US" altLang="zh-TW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「服侍」！</a:t>
            </a:r>
            <a:endParaRPr 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0" name="Picture 6" descr="Frustration, Transformation, and Holiness - TeachBeyond">
            <a:extLst>
              <a:ext uri="{FF2B5EF4-FFF2-40B4-BE49-F238E27FC236}">
                <a16:creationId xmlns:a16="http://schemas.microsoft.com/office/drawing/2014/main" xmlns="" id="{B7A297B7-A7F6-DE04-8011-AEB4A9A4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1578429"/>
            <a:ext cx="536330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EE093F-8D09-27DD-37A0-0BBA389DB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FDA2583-C8A6-04F0-1450-79A73A26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10063610" cy="706964"/>
          </a:xfrm>
        </p:spPr>
        <p:txBody>
          <a:bodyPr/>
          <a:lstStyle/>
          <a:p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對這段經文（這件事）可能有的理解（或誤解）</a:t>
            </a:r>
            <a:endParaRPr lang="en-US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F2CE66A-CA5A-18CA-D87C-727A7083D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843" y="2497318"/>
            <a:ext cx="9636833" cy="3967649"/>
          </a:xfrm>
        </p:spPr>
        <p:txBody>
          <a:bodyPr>
            <a:noAutofit/>
          </a:bodyPr>
          <a:lstStyle/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耶穌喜歡</a:t>
            </a:r>
            <a:r>
              <a:rPr lang="zh-TW" alt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馬利亞（所作的：聽道）</a:t>
            </a:r>
            <a:r>
              <a:rPr lang="zh-TW" altLang="en-US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多於</a:t>
            </a:r>
            <a: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馬大（所作的：伺候的事多</a:t>
            </a:r>
            <a: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應該是</a:t>
            </a:r>
            <a: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指在飲食方面</a:t>
            </a:r>
            <a:r>
              <a:rPr lang="en-US" altLang="zh-TW" sz="4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伺候耶穌和同行的人），</a:t>
            </a:r>
            <a: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因而</a:t>
            </a:r>
            <a:r>
              <a:rPr lang="zh-TW" alt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稱讚馬利亞</a:t>
            </a:r>
            <a:r>
              <a:rPr lang="zh-TW" altLang="en-US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，卻</a:t>
            </a:r>
            <a:r>
              <a:rPr lang="zh-TW" alt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「責備」馬大。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84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6E8063-0DEB-29ED-3D50-02E148EBF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A6F87-21CC-0A06-406D-7BA8D36D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6" y="465826"/>
            <a:ext cx="9535598" cy="1587261"/>
          </a:xfrm>
        </p:spPr>
        <p:txBody>
          <a:bodyPr>
            <a:norm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真正的「服侍主」，是體貼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主心意的服侍（是蒙主喜悅的）；  表現是：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5B8F1-68E6-8ED3-E31C-1359109D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" y="2412136"/>
            <a:ext cx="7354722" cy="4044986"/>
          </a:xfrm>
        </p:spPr>
        <p:txBody>
          <a:bodyPr>
            <a:no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>
                <a:srgbClr val="ACD433"/>
              </a:buClr>
              <a:buNone/>
            </a:pP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	 </a:t>
            </a:r>
            <a:r>
              <a:rPr lang="zh-TW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做有時，不做有時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>
                <a:srgbClr val="ACD433"/>
              </a:buClr>
              <a:buNone/>
            </a:pP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	 </a:t>
            </a:r>
            <a:r>
              <a:rPr lang="zh-TW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快有時，慢有時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>
                <a:srgbClr val="ACD433"/>
              </a:buClr>
              <a:buNone/>
            </a:pP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	 </a:t>
            </a:r>
            <a:r>
              <a:rPr lang="zh-TW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進取有時，等候有時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>
                <a:srgbClr val="ACD433"/>
              </a:buClr>
              <a:buNone/>
            </a:pP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	 </a:t>
            </a: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行動有時</a:t>
            </a:r>
            <a:r>
              <a:rPr lang="en-US" altLang="zh-TW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〔</a:t>
            </a:r>
            <a:r>
              <a:rPr lang="zh-TW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馬大：伺候的事多</a:t>
            </a:r>
            <a:r>
              <a:rPr lang="en-US" altLang="zh-TW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〕</a:t>
            </a: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 </a:t>
            </a:r>
            <a:endParaRPr lang="en-US" altLang="zh-TW" sz="3600" b="1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>
                <a:srgbClr val="ACD433"/>
              </a:buClr>
              <a:buNone/>
            </a:pP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 </a:t>
            </a:r>
            <a:r>
              <a:rPr lang="zh-TW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聆聽有時（祈禱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讀經）</a:t>
            </a:r>
            <a:r>
              <a:rPr lang="en-US" altLang="zh-TW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〔</a:t>
            </a:r>
            <a:r>
              <a:rPr lang="zh-TW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馬利亞：聽主的道</a:t>
            </a:r>
            <a:r>
              <a:rPr lang="en-US" altLang="zh-TW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〕</a:t>
            </a:r>
          </a:p>
        </p:txBody>
      </p:sp>
      <p:pic>
        <p:nvPicPr>
          <p:cNvPr id="8" name="Picture 6" descr="Frustration, Transformation, and Holiness - TeachBeyond">
            <a:extLst>
              <a:ext uri="{FF2B5EF4-FFF2-40B4-BE49-F238E27FC236}">
                <a16:creationId xmlns:a16="http://schemas.microsoft.com/office/drawing/2014/main" xmlns="" id="{BD992E18-D408-59CF-DFFC-8A550157F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95" y="2191109"/>
            <a:ext cx="3760582" cy="44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6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385252F-D216-5551-6E91-F3BE814CB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E85F67E-9396-5977-D05D-2EEC1D8D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10063610" cy="706964"/>
          </a:xfrm>
        </p:spPr>
        <p:txBody>
          <a:bodyPr/>
          <a:lstStyle/>
          <a:p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對這段經文（這件事）可能有的理解（或誤解）</a:t>
            </a:r>
            <a:endParaRPr lang="en-US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DFEBD65-C7A6-3029-117E-DAA67583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180" y="2497318"/>
            <a:ext cx="6974238" cy="3967649"/>
          </a:xfrm>
        </p:spPr>
        <p:txBody>
          <a:bodyPr>
            <a:noAutofit/>
          </a:bodyPr>
          <a:lstStyle/>
          <a:p>
            <a:pPr marL="0" indent="0">
              <a:lnSpc>
                <a:spcPts val="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Being</a:t>
            </a:r>
            <a:r>
              <a:rPr lang="zh-TW" altLang="en-US" sz="4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（所是）比</a:t>
            </a:r>
            <a:endParaRPr lang="en-US" altLang="zh-TW" sz="4400" b="1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Doing/Acting</a:t>
            </a:r>
            <a:r>
              <a:rPr lang="zh-TW" altLang="en-US" sz="4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（所作所為）</a:t>
            </a:r>
            <a:endParaRPr lang="en-US" altLang="zh-TW" sz="4400" b="1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優越 </a:t>
            </a:r>
            <a:r>
              <a:rPr lang="en-US" altLang="zh-TW" sz="4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 </a:t>
            </a:r>
            <a:r>
              <a:rPr lang="zh-TW" altLang="en-US" sz="44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更蒙主喜悅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7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4A8D76-9917-3CE3-A4CA-24B26616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99D968FA-862B-6EFE-B120-B30A7F46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77" y="996043"/>
            <a:ext cx="5715000" cy="4392386"/>
          </a:xfrm>
        </p:spPr>
        <p:txBody>
          <a:bodyPr/>
          <a:lstStyle/>
          <a:p>
            <a:pPr algn="ctr">
              <a:lnSpc>
                <a:spcPts val="65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馬大、馬利亞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「睇真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4" descr="3,100+ Detective Magnifying Glass Cartoon Stock ...">
            <a:extLst>
              <a:ext uri="{FF2B5EF4-FFF2-40B4-BE49-F238E27FC236}">
                <a16:creationId xmlns:a16="http://schemas.microsoft.com/office/drawing/2014/main" xmlns="" id="{AFFB3212-D285-798C-29FA-669EB54C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83" y="3429000"/>
            <a:ext cx="2401505" cy="2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9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48849A-6C3B-83ED-0A00-BA181421E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43715BF-9563-91C9-F140-70D7414A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61" y="1032936"/>
            <a:ext cx="11070076" cy="706964"/>
          </a:xfrm>
        </p:spPr>
        <p:txBody>
          <a:bodyPr/>
          <a:lstStyle/>
          <a:p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耶穌喜歡馬</a:t>
            </a:r>
            <a:r>
              <a:rPr lang="zh-TW" altLang="en-US" sz="3200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利亞（所以稱讚她）多於馬大（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所以</a:t>
            </a:r>
            <a:r>
              <a:rPr lang="zh-TW" altLang="en-US" sz="3200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責備她） </a:t>
            </a:r>
            <a:r>
              <a:rPr lang="en-US" altLang="zh-TW" sz="3200" b="1" dirty="0">
                <a:solidFill>
                  <a:srgbClr val="EB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3200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CFE7103-4256-7D07-51E9-1C591F88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843" y="2497318"/>
            <a:ext cx="9636833" cy="3967649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? ?  	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耶穌喜歡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馬利亞（</a:t>
            </a:r>
            <a:r>
              <a:rPr lang="zh-TW" altLang="en-US" sz="36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所作的：聽道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多於</a:t>
            </a: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馬大（</a:t>
            </a:r>
            <a:r>
              <a:rPr lang="zh-TW" alt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所作的：伺候的事多</a:t>
            </a:r>
            <a:r>
              <a:rPr lang="zh-TW" alt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因而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稱讚馬利亞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，卻</a:t>
            </a:r>
            <a:r>
              <a:rPr lang="zh-TW" alt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「責備」馬大</a:t>
            </a: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? ?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0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E9A975-53AC-7AE2-78B3-2702455E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E477F97-433B-3B3C-605A-EC700AB2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67" y="2497318"/>
            <a:ext cx="10063610" cy="3967649"/>
          </a:xfrm>
        </p:spPr>
        <p:txBody>
          <a:bodyPr>
            <a:noAutofit/>
          </a:bodyPr>
          <a:lstStyle/>
          <a:p>
            <a:pPr marL="0" indent="0" algn="ctr">
              <a:lnSpc>
                <a:spcPts val="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在經文中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「責備」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馬大</a:t>
            </a:r>
            <a:r>
              <a:rPr lang="zh-TW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伺候他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伺候的事多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）嗎 </a:t>
            </a:r>
            <a:r>
              <a:rPr lang="en-US" altLang="zh-TW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7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E5EC8B-289E-4DFD-E4AE-537B071C5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D7885F6-F9AE-B8D7-52A6-D340E722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9142643" cy="706964"/>
          </a:xfrm>
        </p:spPr>
        <p:txBody>
          <a:bodyPr/>
          <a:lstStyle/>
          <a:p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路加福音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38-42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和修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sz="3200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3510BBB-1BA9-B360-C7F0-48A8D120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497318"/>
            <a:ext cx="10664298" cy="3967649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2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38  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他們繼續前行，耶穌進了一個村莊。有一個女人，</a:t>
            </a: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 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名叫馬大，接他到自己家裏。</a:t>
            </a:r>
            <a:r>
              <a:rPr lang="en-US" altLang="zh-TW" sz="32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39 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她有一個妹妹，</a:t>
            </a: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 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名叫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馬利亞，在主的腳前坐著聽他的道。</a:t>
            </a: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2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  </a:t>
            </a:r>
            <a:r>
              <a:rPr lang="zh-TW" alt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馬大伺候的事多，心裏忙亂</a:t>
            </a:r>
            <a:r>
              <a:rPr lang="zh-TW" altLang="en-US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，進前來，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說：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主啊，我的妹妹留下我一個人伺候，你不在意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 </a:t>
            </a:r>
            <a:r>
              <a:rPr lang="zh-TW" altLang="en-US" sz="36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嗎？請吩咐她來幫助我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。」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5ED4F8-B5DB-AFD2-8B0D-D7C0297D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80F340A-6694-3D0E-4DDB-34B94416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73668"/>
            <a:ext cx="9142643" cy="706964"/>
          </a:xfrm>
        </p:spPr>
        <p:txBody>
          <a:bodyPr/>
          <a:lstStyle/>
          <a:p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路加福音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38-42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和修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sz="3200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B88A13B-EAAD-D485-4A6B-0D74DC3A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497318"/>
            <a:ext cx="11082480" cy="3967649"/>
          </a:xfrm>
        </p:spPr>
        <p:txBody>
          <a:bodyPr>
            <a:noAutofit/>
          </a:bodyPr>
          <a:lstStyle/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41</a:t>
            </a:r>
            <a: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主回答說：「</a:t>
            </a:r>
            <a:r>
              <a:rPr lang="zh-TW" alt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馬大，馬大，你為許多的事</a:t>
            </a:r>
            <a:r>
              <a:rPr lang="en-US" altLang="zh-TW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  	  </a:t>
            </a:r>
            <a:r>
              <a:rPr lang="zh-TW" alt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操心煩惱</a:t>
            </a:r>
            <a:r>
              <a:rPr lang="zh-TW" alt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和合本</a:t>
            </a:r>
            <a:r>
              <a:rPr lang="en-US" altLang="zh-TW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思慮煩擾）</a:t>
            </a:r>
            <a:r>
              <a:rPr lang="zh-TW" alt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42</a:t>
            </a:r>
            <a:r>
              <a:rPr lang="en-US" altLang="zh-TW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但是不可少的只有一件。馬利亞已經選擇了</a:t>
            </a:r>
            <a:r>
              <a:rPr lang="en-US" altLang="zh-TW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  </a:t>
            </a:r>
            <a:r>
              <a:rPr lang="zh-TW" alt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那上好的福分，是沒有人能從她奪去的。</a:t>
            </a:r>
            <a:r>
              <a:rPr lang="zh-TW" altLang="en-US" sz="4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48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Mother's Day by Slidesgo">
  <a:themeElements>
    <a:clrScheme name="Simple Light">
      <a:dk1>
        <a:srgbClr val="134F5C"/>
      </a:dk1>
      <a:lt1>
        <a:srgbClr val="45818E"/>
      </a:lt1>
      <a:dk2>
        <a:srgbClr val="4B69A5"/>
      </a:dk2>
      <a:lt2>
        <a:srgbClr val="EE856A"/>
      </a:lt2>
      <a:accent1>
        <a:srgbClr val="FFCC67"/>
      </a:accent1>
      <a:accent2>
        <a:srgbClr val="F4F2EF"/>
      </a:accent2>
      <a:accent3>
        <a:srgbClr val="134F5C"/>
      </a:accent3>
      <a:accent4>
        <a:srgbClr val="45818E"/>
      </a:accent4>
      <a:accent5>
        <a:srgbClr val="4B69A5"/>
      </a:accent5>
      <a:accent6>
        <a:srgbClr val="EE856A"/>
      </a:accent6>
      <a:hlink>
        <a:srgbClr val="FFCC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7782</TotalTime>
  <Words>740</Words>
  <Application>Microsoft Office PowerPoint</Application>
  <PresentationFormat>自訂</PresentationFormat>
  <Paragraphs>93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32" baseType="lpstr">
      <vt:lpstr>離子會議室</vt:lpstr>
      <vt:lpstr>Mother's Day by Slidesgo</vt:lpstr>
      <vt:lpstr>你在「服侍主」嗎 ?   路加福音 10 : 38-42 </vt:lpstr>
      <vt:lpstr>（一）   對這段經文（這件事）可能有的理解 （或誤解）</vt:lpstr>
      <vt:lpstr>對這段經文（這件事）可能有的理解（或誤解）</vt:lpstr>
      <vt:lpstr>對這段經文（這件事）可能有的理解（或誤解）</vt:lpstr>
      <vt:lpstr>（二）   馬大、馬利亞 「睇真D」</vt:lpstr>
      <vt:lpstr>1. 耶穌喜歡馬利亞（所以稱讚她）多於馬大（所以責備她） ?</vt:lpstr>
      <vt:lpstr>PowerPoint 簡報</vt:lpstr>
      <vt:lpstr>路加福音 10：38-42《和修》</vt:lpstr>
      <vt:lpstr>路加福音 10：38-42《和修》</vt:lpstr>
      <vt:lpstr>2. 「所是」比「所作所為」優越 / 更蒙主喜悅 ?</vt:lpstr>
      <vt:lpstr>2. 「所是」比「所作所為」優越 / 更蒙主喜悅 ?</vt:lpstr>
      <vt:lpstr>2. 「所是」比「所作所為」優越 / 更蒙主喜悅 ?</vt:lpstr>
      <vt:lpstr>3.  馬大的問題在哪裡 ?</vt:lpstr>
      <vt:lpstr>4.  究竟主喜歡怎樣的「服侍」?    怎樣的「服侍」才是真正「服侍主」?</vt:lpstr>
      <vt:lpstr>4.  究竟主喜歡怎樣的「服侍」?    怎樣的「服侍」才是真正「服侍主」?</vt:lpstr>
      <vt:lpstr>路加福音 10：38-42《和修》</vt:lpstr>
      <vt:lpstr>4.  主喜歡怎樣的「服侍」?    怎樣的「服侍」才是真正「服侍主」?</vt:lpstr>
      <vt:lpstr>PowerPoint 簡報</vt:lpstr>
      <vt:lpstr>PowerPoint 簡報</vt:lpstr>
      <vt:lpstr>4.  主喜歡怎樣的「服侍」?    怎樣的「服侍」才是真正「服侍主」?</vt:lpstr>
      <vt:lpstr>4.  主喜歡怎樣的「服侍」?    怎樣的「服侍」才是真正「服侍主」?</vt:lpstr>
      <vt:lpstr>4.  主喜歡怎樣的「服侍」?    怎樣的「服侍」才是真正「服侍主」?</vt:lpstr>
      <vt:lpstr>沒有人能從她（馬利亞）/ 從你和我 奪去的「上好福份」</vt:lpstr>
      <vt:lpstr>（三）   要留心分辨「我的旨意」「他/她的旨意」 「祂（主）的旨意」</vt:lpstr>
      <vt:lpstr>創世記 41 : 51-52《和修》</vt:lpstr>
      <vt:lpstr>創世記 45 : 5-8《和修》</vt:lpstr>
      <vt:lpstr>創世記 50 : 17、19-21《和修》</vt:lpstr>
      <vt:lpstr>（三）   要留心分辨「我的旨意」「他/她的旨意」 「祂（主）的旨意」</vt:lpstr>
      <vt:lpstr>（四）   只要是主的心意， 就是在「服侍主」， 就是主所喜悅的 「服侍」！</vt:lpstr>
      <vt:lpstr>總結： 真正的「服侍主」，是體貼 主心意的服侍（是蒙主喜悅的）；  表現是：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Chan</dc:creator>
  <cp:lastModifiedBy>Andrew</cp:lastModifiedBy>
  <cp:revision>1073</cp:revision>
  <cp:lastPrinted>2024-02-26T07:47:04Z</cp:lastPrinted>
  <dcterms:created xsi:type="dcterms:W3CDTF">2021-03-20T09:04:14Z</dcterms:created>
  <dcterms:modified xsi:type="dcterms:W3CDTF">2026-01-30T08:38:35Z</dcterms:modified>
</cp:coreProperties>
</file>