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autoCompressPictures="0">
  <p:sldMasterIdLst>
    <p:sldMasterId id="2147483665" r:id="rId1"/>
  </p:sldMasterIdLst>
  <p:notesMasterIdLst>
    <p:notesMasterId r:id="rId6"/>
  </p:notesMasterIdLst>
  <p:sldIdLst>
    <p:sldId id="261" r:id="rId2"/>
    <p:sldId id="295" r:id="rId3"/>
    <p:sldId id="296" r:id="rId4"/>
    <p:sldId id="297" r:id="rId5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B8E818F-83B4-42DF-910A-CF69AF1080A5}">
          <p14:sldIdLst>
            <p14:sldId id="261"/>
            <p14:sldId id="295"/>
            <p14:sldId id="296"/>
            <p14:sldId id="297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作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B5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28" autoAdjust="0"/>
    <p:restoredTop sz="71097" autoAdjust="0"/>
  </p:normalViewPr>
  <p:slideViewPr>
    <p:cSldViewPr snapToGrid="0">
      <p:cViewPr varScale="1">
        <p:scale>
          <a:sx n="81" d="100"/>
          <a:sy n="81" d="100"/>
        </p:scale>
        <p:origin x="-1962" y="-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090"/>
    </p:cViewPr>
  </p:outlineViewPr>
  <p:notesTextViewPr>
    <p:cViewPr>
      <p:scale>
        <a:sx n="200" d="100"/>
        <a:sy n="200" d="100"/>
      </p:scale>
      <p:origin x="0" y="0"/>
    </p:cViewPr>
  </p:notesTextViewPr>
  <p:notesViewPr>
    <p:cSldViewPr snapToGrid="0">
      <p:cViewPr>
        <p:scale>
          <a:sx n="87" d="100"/>
          <a:sy n="87" d="100"/>
        </p:scale>
        <p:origin x="2544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6T08:55:55.592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59 4457,'22'-20'8009,"-17"20"-7832,4-1-534,1 2 0,24 2 748,-23-3-256,0 0 1,-1 0-1,15-3 0,-16 2-109,0 0-1,0 0 1,0 1-1,0 0 1,0 0 0,17 4-1,8 5 397,0-2 0,0-2-1,48 2 1,23-14-57,-10-1-275,157 2 43,-118 0-85,2 1-8,115-1 6,-192 8-31,-33 0 18,0-2 0,32-3 0,156-9 259,-162 10-274,1 0 26,133-2 330,-131 8-339,-35-2 4,30 0 1,22-4 114,56-4 85,74-5-135,-195 12-98,-6 0-4,0-1 0,0 0 0,1 1-1,-1-1 1,0 0 0,0 0 0,1 0 0,-1 0-1,0 0 1,1 0 0,-1-1 0,2 0 236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04:54:07.639"/>
    </inkml:context>
    <inkml:brush xml:id="br0">
      <inkml:brushProperty name="width" value="0.5" units="cm"/>
      <inkml:brushProperty name="height" value="1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0 378 8954,'22'-13'3769,"-21"12"-3727,9-5 188,27-18 6,-33 22-199,0 0-1,0 1 1,-1-1 0,1 1 0,0 0 0,1 0-1,-1 0 1,5 0 0,-5 1-26,-1-1 1,1 0-1,0 1 1,-1-1-1,5-2 1,-2 1 17,0-1 1,1 2 0,-1-1-1,1 1 1,0 0-1,0 0 1,7 0-1,-5 1 64,-4-1 2,-1 0 0,1 0 0,0 0 1,-1-1-1,1 1 0,5-4 0,13-4 280,5 0-243,-4 1 19,33-7 0,-39 11-118,-11 2 3,0 1 0,0 0 1,15-1-1,-9 4 40,1 0 1,-1 1 0,0 1 0,0 0 0,12 5-1,4 1-20,-12-5 3,-1 0-27,-1 0 0,1-1 0,1-1 0,-1-1 0,25 1 0,58-11 8,-45 1-24,-28 3-11,-21 3 0,0 0 0,0 0-1,0 0 1,8 1 0,56 9-2,-49-5-3,1-1 0,23 0 0,26-1 0,-30 0 1,51-5 0,205-30 23,-119 9-10,83-18-5,-39 8-2,165-17-7,-274 38 2,255-3 11,-269 15-12,-30-1-1,186-4 0,-3-19 0,-87 1 0,195-4 0,-353 28 0,534 9 0,12 14 16,-469-21-16,172-4 0,-218-2 0,219-16 0,-190 18 0,109 11 0,63 24 0,-153-20 0,153 13 6,-120-14-4,401 15-10,-299-23 8,113-1 0,-30-7 0,60-3 0,75-21 16,-190 11-8,23 6 0,406 36 0,-490-6-8,300 14 0,-364-35 1,456-15 71,25 1 96,-402 14-120,170 16 46,-88 0 163,-247-15-126,60-9 0,-61 5-44,68-5 216,-30 5-142,-56 5-155,-16 0-76,-40-25-2108,2-4 1486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7T04:54:09.881"/>
    </inkml:context>
    <inkml:brush xml:id="br0">
      <inkml:brushProperty name="width" value="0.5" units="cm"/>
      <inkml:brushProperty name="height" value="1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0 183 4945,'38'2'4345,"21"-7"-4872,-44 4 870,2-2-308,0-1-1,-1 0 1,1-1-1,-1-1 1,0 0-1,21-13 1,-16 9 212,-9 5 6,1 0 0,0 1-1,0 0 1,1 1-1,16-2 1,70-1 219,-88 5-469,10 2 32,33 4 0,2 1 30,176 6 973,-206-11-935,0-1 0,48-7-1,50-18 311,37-4-130,-130 26-282,4-2 5,0 2-1,1 1 1,72 7 0,-11 11 19,-19-3 108,139 6 0,-184-19-45,-1-1 1,0-2 0,53-12-1,-69 11-72,13-4 61,0 2 0,0 0 0,54-1 0,48 9 53,-112-3-118,32-3-1,10-2 3,-40 7-4,-1-1 0,0-1 0,1-1 0,-1-1 0,0-1 0,35-11 0,-53 14 6,11-4-40,-11 3 87,-7 1 127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6T08:55:59.809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0 240 640,'36'3'8207,"-20"-3"-7807,-1-1 0,1 0 0,-1-1 1,1-1-1,20-6 0,-10-1-238,-20 7-142,1 1 0,0-1 0,0 1 0,0 0 0,0 1 0,0 0 0,9-1 0,42 3 363,54-2 1120,-96 1-1386,24 3 1,5 0 83,111-1 611,16-4-403,117-8-89,-268 8-301,157-9 136,240-8 266,-325 12-348,168-9 120,-112 4-128,88-3 88,-90 6 136,-23 1-141,-85 5-67,0-2 1,65-17-1,-65 12 15,1 2 0,66-4 0,-16 10-14,63-2-47,50-2 112,-73 0-104,-125 5-41,0-6 28,7 4-31,-9 3-1,-1-1-1,1 1 0,0-1 0,0 0 0,-1 0 1,1 0-1,4-3 0,-43 20-1230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6T08:56:02.230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16 235 7410,'-16'-17'5601,"43"20"-5576,-25-2-20,1-1-1,-1 1 1,1-1 0,0 0-1,-1 0 1,1 0 0,0 0-1,-1 0 1,1 0-1,-1-1 1,1 0 0,-1 1-1,1-1 1,4-2-1,4-2 170,0 1-1,0 1 0,1-1 0,-1 2 0,1 0 0,0 0 0,19 0 0,168 2 88,10 0-234,43-26 257,-127 10-136,-7 2-87,177-12-30,-47 9 10,-161 8 39,-68 7-47,320-17 338,-212 21-262,138-15 0,36-16 63,-170 17-130,141 2-14,-187 8-21,108 11 14,-65-1-13,-67-7-8,133 10 0,32 1 5,-41-5-2,-68-2 5,160-12 0,-71 11 55,-60 2-7,74-5 363,-169 1-328,-28-1-41,0-1-1,-1 0 1,1-2-1,29-5 1,-52 7-48,-1 0 1,1 0-1,0 0 1,0 0 0,0 0-1,0 0 1,0 0-1,0-1 1,0 1 0,0 0-1,0 0 1,-1 0-1,1 0 1,0 0 0,0 0-1,0 0 1,0 0 0,0-1-1,0 1 1,0 0-1,0 0 1,0 0 0,0 0-1,0 0 1,0 0-1,0-1 1,0 1 0,0 0-1,0 0 1,0 0-1,0 0 1,0 0 0,0 0-1,0-1 1,0 1-1,0 0 1,0 0 0,0 0-1,1 0 1,-1 0-1,0 0 1,0 0 0,0 0-1,0-1 1,0 1-1,0 0 1,0 0 0,0 0-1,0 0 1,1 0-1,-1 0 1,0 0 0,0 0-1,0 0 1,0 0-1,0 0 1,0 0 0,0 0-1,1 0 1,-1 0-1,0 0 1,0 0 0,0 0-1,0 0 1,0 0-1,1 0 1,-3-2 85,6 1-50,9 2-247,-11 0 107,0-1 1,1 1-1,-1-1 1,1 0-1,0 0 0,-1 0 1,1-1-1,-1 1 1,0-1-1,1 1 1,-1-1-1,1 0 1,-1 0-1,0 0 1,1 0-1,-1 0 1,4-3-1,28-22-574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6T08:56:11.608"/>
    </inkml:context>
    <inkml:brush xml:id="br0">
      <inkml:brushProperty name="width" value="0.5" units="cm"/>
      <inkml:brushProperty name="height" value="1" units="cm"/>
      <inkml:brushProperty name="color" value="#00F900"/>
      <inkml:brushProperty name="tip" value="rectangle"/>
      <inkml:brushProperty name="rasterOp" value="maskPen"/>
    </inkml:brush>
  </inkml:definitions>
  <inkml:trace contextRef="#ctx0" brushRef="#br0">0 133 3625,'4'-18'13301,"28"6"-14302,-19 7 1007,1 1 0,-1 0 1,27-2-1,44 0 41,-75 6-37,101 1 142,-75-1-129,-1-2-1,40-6 0,-13 1-3,26-4-10,31-3-4,-21 10-1,209-14 22,55 3 8,-157 23-34,-181-7 3,39 7-1,14 1 1,-27-5-1,-32-2 2,0-1 1,0 0 0,0-1-1,0-1 1,27-5 0,-7-2 16,-37 6-99,1 1-1,-1-1 0,0 0 0,1 1 1,-1-1-1,0 0 0,0 1 1,-1-3-1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6T08:56:14.441"/>
    </inkml:context>
    <inkml:brush xml:id="br0">
      <inkml:brushProperty name="width" value="0.5" units="cm"/>
      <inkml:brushProperty name="height" value="1" units="cm"/>
      <inkml:brushProperty name="color" value="#00F900"/>
      <inkml:brushProperty name="tip" value="rectangle"/>
      <inkml:brushProperty name="rasterOp" value="maskPen"/>
    </inkml:brush>
  </inkml:definitions>
  <inkml:trace contextRef="#ctx0" brushRef="#br0">0 162 3745,'16'-12'3975,"-14"12"-3810,78-14 5180,-80 14-5338,0 0 0,0 0 0,0-1 0,0 1 0,0 0 0,0 0-1,0 0 1,0 0 0,0 0 0,0-1 0,0 1 0,0 0-1,0 0 1,0 0 0,0 0 0,0-1 0,0 1 0,0 0-1,0 0 1,0 0 0,0 0 0,0 0 0,1 0 0,-1-1-1,0 1 1,0 0 0,0 0 0,0 0 0,0 0 0,0 0-1,0 0 1,1 0 0,-1 0 0,0-1 0,0 1 0,0 0 0,0 0-1,0 0 1,1 0 0,-1 0 0,0 0 0,0 0 0,0 0-1,0 0 1,0 0 0,1 0 0,-1 0 0,0 0 0,11-1 78,-1 1 1,21 2 0,6 0 178,102 6 548,19 0-418,154 1-25,-9 1-24,-121-9-254,86-4-2,-15-8-17,-84 5-42,-38 0-18,217-13 18,112-14-30,19 16 10,-126 8-4,-56-4 9,45-3 3,-97 8-13,139-12 7,-275 12-1335,-141 8-387,-8 0 661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6T08:56:16.042"/>
    </inkml:context>
    <inkml:brush xml:id="br0">
      <inkml:brushProperty name="width" value="0.5" units="cm"/>
      <inkml:brushProperty name="height" value="1" units="cm"/>
      <inkml:brushProperty name="color" value="#00F900"/>
      <inkml:brushProperty name="tip" value="rectangle"/>
      <inkml:brushProperty name="rasterOp" value="maskPen"/>
    </inkml:brush>
  </inkml:definitions>
  <inkml:trace contextRef="#ctx0" brushRef="#br0">0 135 6481,'2'1'3452,"22"3"-2886,45 2 1,-59-6-465,0-1 0,0 0 1,0 0-1,0-1 0,0 0 0,0-1 1,13-5-1,12-7 137,1 3 1,0 1-1,1 1 1,0 3-1,0 0 1,1 3-1,0 1 1,48 3-1,46 2-204,99 6-6,-185-4-20,58 5 24,146-4 1,-197-8-4,75-14 0,-49 2 28,29-7 131,-74 16-82,-1 1 0,62 0 0,-63 4-4,5-5 98,-29 4-65,0 0-1,0 1 0,9 0 1,-16 1-114,0 0 0,1 0 0,-1 1 0,0-1 0,0 0 1,0 1-1,0-1 0,0 1 0,1 0 0,-1-1 0,0 1 1,1 1-1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6T08:56:35.806"/>
    </inkml:context>
    <inkml:brush xml:id="br0">
      <inkml:brushProperty name="width" value="0.5" units="cm"/>
      <inkml:brushProperty name="height" value="1" units="cm"/>
      <inkml:brushProperty name="color" value="#00FDFF"/>
      <inkml:brushProperty name="tip" value="rectangle"/>
      <inkml:brushProperty name="rasterOp" value="maskPen"/>
    </inkml:brush>
  </inkml:definitions>
  <inkml:trace contextRef="#ctx0" brushRef="#br0">0 235 4657,'5'-36'9131,"-2"33"-8883,5-4-455,-1 1 1,1 0-1,13-8 1,5-4 1671,-22 15-1399,-1 1-1,1-1 0,-1 1 1,1 0-1,0 0 1,-1 0-1,1 1 1,0-1-1,0 1 1,0 0-1,1 0 1,-1 0-1,0 1 0,0-1 1,8 1-1,5 2-84,0 0 0,29 7 0,-29-5 40,32 4 0,143-3 14,-8-4-22,-25 1 12,38-2-26,29-5 17,-16 0 34,221-28 31,113-4 20,-267 19-92,-10 0-2,60 5 9,-192 4-16,19-1 0,460 4 14,-417 7-12,-25 5 6,-24 1-8,73 2 0,38 0 0,-85-11 0,142 3 19,202 14 10,-213-15 9,114 3 38,-233 0 84,20 0 129,-36-4-188,-24-1 2,-63 7-18,24-1 54,-85-1-13,-11-6-10,-5 3-126,4-1-148,-1 1-1,0-2 1,1 1 0,-1-1-1,0 0 1,0-1 0,0 0-1,14-7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6T08:57:26.610"/>
    </inkml:context>
    <inkml:brush xml:id="br0">
      <inkml:brushProperty name="width" value="0.5" units="cm"/>
      <inkml:brushProperty name="height" value="1" units="cm"/>
      <inkml:brushProperty name="color" value="#FFACD5"/>
      <inkml:brushProperty name="tip" value="rectangle"/>
      <inkml:brushProperty name="rasterOp" value="maskPen"/>
    </inkml:brush>
  </inkml:definitions>
  <inkml:trace contextRef="#ctx0" brushRef="#br0">20 73 6657,'-19'-5'6871,"18"5"-6833,16 7-409,-13-6 431,1 0-1,-1 0 1,0-1 0,1 1-1,-1 0 1,0-1 0,1 1 0,4-1-1,92 0 641,75-3-541,-42-2 385,10-4-252,-31 0-261,364 3 3,-453 6-35,163-3 27,73 1-9,-128-1 12,-9 5-17,60-1 8,18-14 445,-155 10-396,-4 0 77,-14 2-27,26-5 0,-4 2 94,-12 2-181,44-9-2,-54 11-1172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6T08:57:31.079"/>
    </inkml:context>
    <inkml:brush xml:id="br0">
      <inkml:brushProperty name="width" value="0.5" units="cm"/>
      <inkml:brushProperty name="height" value="1" units="cm"/>
      <inkml:brushProperty name="color" value="#FFACD5"/>
      <inkml:brushProperty name="tip" value="rectangle"/>
      <inkml:brushProperty name="rasterOp" value="maskPen"/>
    </inkml:brush>
  </inkml:definitions>
  <inkml:trace contextRef="#ctx0" brushRef="#br0">3 145 6185,'-3'-3'5920,"15"-1"-6182,2 4 259,2 0 55,21-4 1,-32 4-39,0 0-1,0 0 1,0 0-1,-1 0 1,9 3-1,17 0 44,131 3 4,9 0-10,135-32 169,-191 17-216,42-5 0,0-11 84,147-18 216,-165 30-277,227-9 18,-321 23-30,390 14 50,-261 6 28,-67-7-58,102 14 57,-96-12 5,344 29 242,-323-34-283,-23-3-32,237 27-16,-259-22 2,217 22 32,-150-27-39,116 4 9,1-23 1,71-19 5,-285 25-16,13 1 4,-1 2 0,1 4 0,92 14 0,-91-7 14,110-1 1,73-17 292,3 0-99,-9-4 26,-151 6-129,171-5-46,-137 1-41,51-1 19,-35 17-22,45 0-5,217-8 14,-259-2-31,42 1 96,-156 5 14,-14 1-18,0-1 0,0-2 0,1 0 0,29-6 0,63-13 513,-90 16-515,0 2 0,30 1-1,-51 1-79,69 7 41,-68-7-497,-1 1 1,1 0 0,-1 0 0,1 0 0,-1 1 0,6 2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8044167D-BF23-4A90-BA8D-5E2285AA2077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512763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59714" y="4140367"/>
            <a:ext cx="5973872" cy="558073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DAB84938-CBA5-4933-A27D-8CFCF64E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383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28600" indent="-228600" algn="l" defTabSz="914400" rtl="0" eaLnBrk="1" latinLnBrk="0" hangingPunct="1">
      <a:spcAft>
        <a:spcPts val="600"/>
      </a:spcAft>
      <a:buFont typeface="+mj-lt"/>
      <a:buAutoNum type="arabicParenR"/>
      <a:defRPr sz="1600" b="1" kern="1200">
        <a:solidFill>
          <a:srgbClr val="C00000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1pPr>
    <a:lvl2pPr marL="685800" indent="-228600" algn="l" defTabSz="914400" rtl="0" eaLnBrk="1" latinLnBrk="0" hangingPunct="1">
      <a:spcAft>
        <a:spcPts val="600"/>
      </a:spcAft>
      <a:buFont typeface="+mj-lt"/>
      <a:buAutoNum type="alphaLcParenR"/>
      <a:defRPr sz="1400" kern="1200">
        <a:solidFill>
          <a:schemeClr val="tx1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2pPr>
    <a:lvl3pPr marL="1143000" indent="-228600" algn="l" defTabSz="914400" rtl="0" eaLnBrk="1" latinLnBrk="0" hangingPunct="1">
      <a:spcAft>
        <a:spcPts val="300"/>
      </a:spcAft>
      <a:buFont typeface="+mj-lt"/>
      <a:buAutoNum type="romanLcPeriod"/>
      <a:defRPr sz="1200" kern="1200">
        <a:solidFill>
          <a:schemeClr val="tx1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3pPr>
    <a:lvl4pPr marL="1600200" indent="-2286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4pPr>
    <a:lvl5pPr marL="2057400" indent="-228600" algn="l" defTabSz="914400" rtl="0" eaLnBrk="1" latinLnBrk="0" hangingPunct="1">
      <a:buFont typeface="Courier New" panose="02070309020205020404" pitchFamily="49" charset="0"/>
      <a:buChar char="o"/>
      <a:defRPr sz="1200" kern="1200">
        <a:solidFill>
          <a:schemeClr val="tx1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2600" y="928688"/>
            <a:ext cx="61404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033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2600" y="512763"/>
            <a:ext cx="61404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43064" lvl="1" indent="-247688"/>
            <a:endParaRPr lang="en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2445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570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078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 b="1">
                <a:solidFill>
                  <a:srgbClr val="80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2DB5-2F9D-4DE3-A91D-6B366DE28D0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1/2/2026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H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148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01A9-EC23-4B51-B03F-EFC11F66FAB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1/2/2026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305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B301E-A93E-4B8D-BA07-1FCB43C5F40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1/2/2026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9144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9144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2233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6914-AABF-43BB-B260-0EDAAF1C65B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1/2/2026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427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7558-2E40-4D71-9E04-AA1842DEB28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1/2/2026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9144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9144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02806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229A-A641-4E40-A54C-7EEE46A086C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1/2/2026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917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FCCA-C5ED-4697-81FA-FFD325EB83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1/2/2026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6153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2D0E-71FD-4DFF-A1EE-8E368608E1F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1/2/2026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50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4338" y="376912"/>
            <a:ext cx="9920275" cy="945624"/>
          </a:xfrm>
        </p:spPr>
        <p:txBody>
          <a:bodyPr>
            <a:normAutofit/>
          </a:bodyPr>
          <a:lstStyle>
            <a:lvl1pPr>
              <a:defRPr sz="4800" b="1" baseline="0">
                <a:solidFill>
                  <a:srgbClr val="800000"/>
                </a:solidFill>
                <a:ea typeface="微軟正黑體" panose="020B0604030504040204" pitchFamily="34" charset="-12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8327" y="1456841"/>
            <a:ext cx="10388457" cy="4862560"/>
          </a:xfrm>
        </p:spPr>
        <p:txBody>
          <a:bodyPr/>
          <a:lstStyle>
            <a:lvl1pPr>
              <a:defRPr sz="40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358329" y="6319401"/>
            <a:ext cx="1146283" cy="370396"/>
          </a:xfrm>
        </p:spPr>
        <p:txBody>
          <a:bodyPr/>
          <a:lstStyle/>
          <a:p>
            <a:fld id="{9C10F935-DFEE-4902-93AC-606FFEDEFDD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1/2/2026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20340" y="6324672"/>
            <a:ext cx="8088872" cy="365125"/>
          </a:xfrm>
        </p:spPr>
        <p:txBody>
          <a:bodyPr/>
          <a:lstStyle>
            <a:lvl1pPr algn="ctr">
              <a:defRPr sz="1200"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555351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H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8560" y="626436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33346561-C565-41D1-B85C-58FEDDB731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97324" y="242607"/>
            <a:ext cx="814576" cy="895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392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D22A-8055-4E33-B971-2A9EEE94116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1/2/2026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5C69257B-729D-4E77-AABE-F5F1771B4C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75410" y="313471"/>
            <a:ext cx="4060288" cy="823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163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120340" y="624110"/>
            <a:ext cx="9384272" cy="1280890"/>
          </a:xfrm>
        </p:spPr>
        <p:txBody>
          <a:bodyPr/>
          <a:lstStyle>
            <a:lvl1pPr>
              <a:defRPr baseline="0">
                <a:ea typeface="微軟正黑體" panose="020B0604030504040204" pitchFamily="34" charset="-12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20340" y="2133600"/>
            <a:ext cx="4496360" cy="4013200"/>
          </a:xfrm>
        </p:spPr>
        <p:txBody>
          <a:bodyPr>
            <a:normAutofit/>
          </a:bodyPr>
          <a:lstStyle>
            <a:lvl1pPr>
              <a:defRPr baseline="0">
                <a:ea typeface="微軟正黑體" panose="020B0604030504040204" pitchFamily="34" charset="-120"/>
              </a:defRPr>
            </a:lvl1pPr>
            <a:lvl2pPr>
              <a:defRPr baseline="0">
                <a:ea typeface="微軟正黑體" panose="020B0604030504040204" pitchFamily="34" charset="-120"/>
              </a:defRPr>
            </a:lvl2pPr>
            <a:lvl3pPr>
              <a:defRPr baseline="0">
                <a:ea typeface="微軟正黑體" panose="020B0604030504040204" pitchFamily="34" charset="-120"/>
              </a:defRPr>
            </a:lvl3pPr>
            <a:lvl4pPr>
              <a:defRPr baseline="0">
                <a:ea typeface="微軟正黑體" panose="020B0604030504040204" pitchFamily="34" charset="-120"/>
              </a:defRPr>
            </a:lvl4pPr>
            <a:lvl5pPr>
              <a:defRPr baseline="0"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1500" y="2126222"/>
            <a:ext cx="4583111" cy="4020578"/>
          </a:xfrm>
        </p:spPr>
        <p:txBody>
          <a:bodyPr>
            <a:normAutofit/>
          </a:bodyPr>
          <a:lstStyle>
            <a:lvl1pPr>
              <a:defRPr baseline="0">
                <a:ea typeface="微軟正黑體" panose="020B0604030504040204" pitchFamily="34" charset="-120"/>
              </a:defRPr>
            </a:lvl1pPr>
            <a:lvl2pPr>
              <a:defRPr baseline="0">
                <a:ea typeface="微軟正黑體" panose="020B0604030504040204" pitchFamily="34" charset="-120"/>
              </a:defRPr>
            </a:lvl2pPr>
            <a:lvl3pPr>
              <a:defRPr baseline="0">
                <a:ea typeface="微軟正黑體" panose="020B0604030504040204" pitchFamily="34" charset="-120"/>
              </a:defRPr>
            </a:lvl3pPr>
            <a:lvl4pPr>
              <a:defRPr baseline="0">
                <a:ea typeface="微軟正黑體" panose="020B0604030504040204" pitchFamily="34" charset="-120"/>
              </a:defRPr>
            </a:lvl4pPr>
            <a:lvl5pPr>
              <a:defRPr baseline="0"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358328" y="6344801"/>
            <a:ext cx="1146283" cy="370396"/>
          </a:xfrm>
        </p:spPr>
        <p:txBody>
          <a:bodyPr/>
          <a:lstStyle/>
          <a:p>
            <a:fld id="{2E108CB4-2CC3-4390-96DA-A34C688CD72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1/2/2026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20340" y="6350072"/>
            <a:ext cx="8088871" cy="365125"/>
          </a:xfrm>
        </p:spPr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9BCDF0F8-4357-41E3-A772-80A3449DD7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97323" y="326645"/>
            <a:ext cx="814576" cy="895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94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EB5F-3881-401A-BDA3-B967DB7E28F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1/2/2026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5C90AA95-71F6-472E-A7B5-64CF49A2594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97323" y="294742"/>
            <a:ext cx="814576" cy="895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995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E94E-6C22-47A1-83D7-9BF4C1BCFDE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1/2/2026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473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254E-A4C7-494E-AC63-D088C4B5EF4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1/2/2026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1DC27-563A-49F6-887C-9A78FD9AD51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1/2/2026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144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A3D7-FFBD-42CD-904F-A6CE7AFA6D3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1/2/2026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54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H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DCE8B390-0B75-4E05-80A8-1805829C44C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1/2/2026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defTabSz="914400"/>
            <a:fld id="{1BA224D6-4715-499C-8BD1-57CC6A98055C}" type="slidenum">
              <a:rPr lang="en-US" smtClean="0"/>
              <a:pPr defTabSz="9144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936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微軟正黑體" panose="020B0604030504040204" pitchFamily="34" charset="-120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customXml" Target="../ink/ink6.xml"/><Relationship Id="rId18" Type="http://schemas.openxmlformats.org/officeDocument/2006/relationships/image" Target="../media/image10.png"/><Relationship Id="rId3" Type="http://schemas.openxmlformats.org/officeDocument/2006/relationships/customXml" Target="../ink/ink1.xml"/><Relationship Id="rId21" Type="http://schemas.openxmlformats.org/officeDocument/2006/relationships/customXml" Target="../ink/ink10.xml"/><Relationship Id="rId7" Type="http://schemas.openxmlformats.org/officeDocument/2006/relationships/customXml" Target="../ink/ink3.xml"/><Relationship Id="rId12" Type="http://schemas.openxmlformats.org/officeDocument/2006/relationships/image" Target="../media/image7.png"/><Relationship Id="rId17" Type="http://schemas.openxmlformats.org/officeDocument/2006/relationships/customXml" Target="../ink/ink8.xml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9.png"/><Relationship Id="rId20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customXml" Target="../ink/ink5.xml"/><Relationship Id="rId24" Type="http://schemas.openxmlformats.org/officeDocument/2006/relationships/image" Target="../media/image13.png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23" Type="http://schemas.openxmlformats.org/officeDocument/2006/relationships/customXml" Target="../ink/ink11.xml"/><Relationship Id="rId10" Type="http://schemas.openxmlformats.org/officeDocument/2006/relationships/image" Target="../media/image6.png"/><Relationship Id="rId19" Type="http://schemas.openxmlformats.org/officeDocument/2006/relationships/customXml" Target="../ink/ink9.xml"/><Relationship Id="rId4" Type="http://schemas.openxmlformats.org/officeDocument/2006/relationships/image" Target="../media/image3.png"/><Relationship Id="rId9" Type="http://schemas.openxmlformats.org/officeDocument/2006/relationships/customXml" Target="../ink/ink4.xml"/><Relationship Id="rId14" Type="http://schemas.openxmlformats.org/officeDocument/2006/relationships/image" Target="../media/image8.png"/><Relationship Id="rId22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F81819F9-8CAC-4A6C-8F06-0482027F97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DE32025C-4CD3-40D8-BAE8-067B9A085B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3062" y="4127644"/>
            <a:ext cx="8131550" cy="2123229"/>
          </a:xfrm>
        </p:spPr>
        <p:txBody>
          <a:bodyPr>
            <a:noAutofit/>
          </a:bodyPr>
          <a:lstStyle/>
          <a:p>
            <a:r>
              <a:rPr lang="zh-CN" altLang="en-US" sz="4000" b="1" dirty="0"/>
              <a:t>有你真好</a:t>
            </a:r>
            <a:endParaRPr lang="en-US" altLang="zh-CN" sz="4000" b="1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45826D50-69FD-4D17-B3BC-FD2358C42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3062" y="1746881"/>
            <a:ext cx="8131550" cy="2262781"/>
          </a:xfrm>
        </p:spPr>
        <p:txBody>
          <a:bodyPr>
            <a:normAutofit/>
          </a:bodyPr>
          <a:lstStyle/>
          <a:p>
            <a:pPr lvl="0" fontAlgn="ctr"/>
            <a:r>
              <a:rPr lang="zh-CN" altLang="en-US" dirty="0"/>
              <a:t>傳道書</a:t>
            </a:r>
            <a:r>
              <a:rPr lang="en-US" altLang="zh-CN" dirty="0"/>
              <a:t>4</a:t>
            </a:r>
            <a:r>
              <a:rPr lang="zh-CN" altLang="en-US" dirty="0"/>
              <a:t>：</a:t>
            </a:r>
            <a:r>
              <a:rPr lang="en-US" altLang="zh-CN" dirty="0"/>
              <a:t>9-12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A98CC08-AEC2-4E8F-8F52-0F5C6372DB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5D1545E6-EB3C-4478-A661-A2CA963F12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0" y="234737"/>
            <a:ext cx="2851523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xmlns="" id="{B2E5B960-0C5D-4F77-8E9F-9F3D883D83C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xmlns="" id="{258E44FC-92AD-43A0-BB05-DB268C82D8B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xmlns="" id="{C63D3083-A56C-4199-8DE0-63C8BE9EDFE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xmlns="" id="{C7CD3581-635D-438F-A64F-68404E7AE0B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xmlns="" id="{AD6904C0-211C-41A2-BDB8-3B07C90BBB4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xmlns="" id="{B0837DA6-CAF9-4E78-A39E-6358EDE2B10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xmlns="" id="{0A99DD7D-3AB3-471E-842F-8AFEA09D07E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xmlns="" id="{9C70B0D4-92FE-478F-86BD-93BA2C4DFC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xmlns="" id="{C9156BE6-11D4-4696-9E3F-C325BFAC81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xmlns="" id="{4E667226-1D20-4A9D-BBE3-AC17EA436F0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xmlns="" id="{2F87E3B6-5202-4434-9B26-42B46774F3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xmlns="" id="{AEA5E85F-F1F4-40E4-A62C-95324F67492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Freeform 11">
            <a:extLst>
              <a:ext uri="{FF2B5EF4-FFF2-40B4-BE49-F238E27FC236}">
                <a16:creationId xmlns:a16="http://schemas.microsoft.com/office/drawing/2014/main" xmlns="" id="{1310EFE2-B91D-47E7-B117-C2A802800A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283430-CFB6-8B40-2C72-3152A1B3C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傳道書</a:t>
            </a:r>
            <a:r>
              <a:rPr lang="en-US" altLang="zh-CN" dirty="0"/>
              <a:t>4</a:t>
            </a:r>
            <a:r>
              <a:rPr lang="zh-CN" altLang="en-US" dirty="0"/>
              <a:t>：</a:t>
            </a:r>
            <a:r>
              <a:rPr lang="en-US" altLang="zh-CN" dirty="0"/>
              <a:t>9-12</a:t>
            </a:r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B43024-C678-562E-0A50-1C9BCB631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/>
              <a:t>9 </a:t>
            </a:r>
            <a:r>
              <a:rPr lang="zh-TW" altLang="en-US" dirty="0"/>
              <a:t>兩個人總比一個人好，因為二人勞碌同得美好的果效。</a:t>
            </a:r>
            <a:r>
              <a:rPr lang="en-US" altLang="zh-TW" dirty="0"/>
              <a:t>10 </a:t>
            </a:r>
            <a:r>
              <a:rPr lang="zh-TW" altLang="en-US" dirty="0"/>
              <a:t>若是跌倒，這人可以扶起他的同伴；若是孤身跌倒，沒有別人扶起他來，這人就有禍了。</a:t>
            </a:r>
            <a:r>
              <a:rPr lang="en-US" altLang="zh-TW" dirty="0"/>
              <a:t>11 </a:t>
            </a:r>
            <a:r>
              <a:rPr lang="zh-TW" altLang="en-US" dirty="0"/>
              <a:t>再者，二人同睡就都暖和，一人獨睡怎能暖和呢？</a:t>
            </a:r>
            <a:r>
              <a:rPr lang="en-US" altLang="zh-TW" dirty="0"/>
              <a:t>12 </a:t>
            </a:r>
            <a:r>
              <a:rPr lang="zh-TW" altLang="en-US" dirty="0"/>
              <a:t>有人攻勝孤身一人，若有二人便能敵擋他；三股合成的繩子不容易折斷。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470E4D4-1374-52EF-50FD-19B03A9E3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9F0D089-41C3-C5E9-95B3-3E8986F12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2</a:t>
            </a:fld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xmlns="" id="{D8608E1E-8EE7-0A95-DD57-566A4F81BA0D}"/>
                  </a:ext>
                </a:extLst>
              </p14:cNvPr>
              <p14:cNvContentPartPr/>
              <p14:nvPr/>
            </p14:nvContentPartPr>
            <p14:xfrm>
              <a:off x="8933483" y="1789228"/>
              <a:ext cx="936360" cy="2484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D8608E1E-8EE7-0A95-DD57-566A4F81BA0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843483" y="1609228"/>
                <a:ext cx="1116000" cy="384480"/>
              </a:xfrm>
              <a:prstGeom prst="rect">
                <a:avLst/>
              </a:prstGeom>
            </p:spPr>
          </p:pic>
        </mc:Fallback>
      </mc:AlternateContent>
      <p:grpSp>
        <p:nvGrpSpPr>
          <p:cNvPr id="32" name="Group 31">
            <a:extLst>
              <a:ext uri="{FF2B5EF4-FFF2-40B4-BE49-F238E27FC236}">
                <a16:creationId xmlns:a16="http://schemas.microsoft.com/office/drawing/2014/main" xmlns="" id="{49BDA147-15F0-07DB-7315-32E4F04E5672}"/>
              </a:ext>
            </a:extLst>
          </p:cNvPr>
          <p:cNvGrpSpPr/>
          <p:nvPr/>
        </p:nvGrpSpPr>
        <p:grpSpPr>
          <a:xfrm>
            <a:off x="1368443" y="1750348"/>
            <a:ext cx="10024920" cy="714240"/>
            <a:chOff x="1368443" y="1750348"/>
            <a:chExt cx="10024920" cy="714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xmlns="" id="{2FBB0A4D-0FA1-32E3-CCD5-AE2658708ED4}"/>
                    </a:ext>
                  </a:extLst>
                </p14:cNvPr>
                <p14:cNvContentPartPr/>
                <p14:nvPr/>
              </p14:nvContentPartPr>
              <p14:xfrm>
                <a:off x="10044443" y="1750348"/>
                <a:ext cx="1348920" cy="8784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2FBB0A4D-0FA1-32E3-CCD5-AE2658708ED4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9954443" y="1570348"/>
                  <a:ext cx="1528560" cy="44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xmlns="" id="{3EB20455-DEF0-B3C9-7882-0C71A1E48449}"/>
                    </a:ext>
                  </a:extLst>
                </p14:cNvPr>
                <p14:cNvContentPartPr/>
                <p14:nvPr/>
              </p14:nvContentPartPr>
              <p14:xfrm>
                <a:off x="1368443" y="2379628"/>
                <a:ext cx="1979640" cy="8496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3EB20455-DEF0-B3C9-7882-0C71A1E48449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278443" y="2199628"/>
                  <a:ext cx="2159280" cy="444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xmlns="" id="{07B3C818-8C57-EF1A-3656-F8520784F257}"/>
                  </a:ext>
                </a:extLst>
              </p14:cNvPr>
              <p14:cNvContentPartPr/>
              <p14:nvPr/>
            </p14:nvContentPartPr>
            <p14:xfrm>
              <a:off x="5829203" y="2383948"/>
              <a:ext cx="746640" cy="4824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07B3C818-8C57-EF1A-3656-F8520784F257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739203" y="2203948"/>
                <a:ext cx="926280" cy="407880"/>
              </a:xfrm>
              <a:prstGeom prst="rect">
                <a:avLst/>
              </a:prstGeom>
            </p:spPr>
          </p:pic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DC7CAD66-4A6E-A5F0-BB04-71B05AEE0E1A}"/>
              </a:ext>
            </a:extLst>
          </p:cNvPr>
          <p:cNvGrpSpPr/>
          <p:nvPr/>
        </p:nvGrpSpPr>
        <p:grpSpPr>
          <a:xfrm>
            <a:off x="1520003" y="2419948"/>
            <a:ext cx="9634680" cy="656280"/>
            <a:chOff x="1520003" y="2419948"/>
            <a:chExt cx="9634680" cy="656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xmlns="" id="{7519EA93-AC69-2E1F-B2AE-7C4F93AC6A8A}"/>
                    </a:ext>
                  </a:extLst>
                </p14:cNvPr>
                <p14:cNvContentPartPr/>
                <p14:nvPr/>
              </p14:nvContentPartPr>
              <p14:xfrm>
                <a:off x="9310403" y="2419948"/>
                <a:ext cx="1844280" cy="6120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7519EA93-AC69-2E1F-B2AE-7C4F93AC6A8A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9220421" y="2239948"/>
                  <a:ext cx="2023885" cy="42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xmlns="" id="{B4BF5C6A-3A4C-3A4A-9ED6-B1A26B4369B8}"/>
                    </a:ext>
                  </a:extLst>
                </p14:cNvPr>
                <p14:cNvContentPartPr/>
                <p14:nvPr/>
              </p14:nvContentPartPr>
              <p14:xfrm>
                <a:off x="1520003" y="3023668"/>
                <a:ext cx="715680" cy="5256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B4BF5C6A-3A4C-3A4A-9ED6-B1A26B4369B8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1430003" y="2843668"/>
                  <a:ext cx="895320" cy="4122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xmlns="" id="{9AB528F1-9D6B-57C4-CD11-027E6F0DDD5D}"/>
                  </a:ext>
                </a:extLst>
              </p14:cNvPr>
              <p14:cNvContentPartPr/>
              <p14:nvPr/>
            </p14:nvContentPartPr>
            <p14:xfrm>
              <a:off x="7773923" y="3589948"/>
              <a:ext cx="2871000" cy="84600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9AB528F1-9D6B-57C4-CD11-027E6F0DDD5D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683923" y="3409948"/>
                <a:ext cx="3050640" cy="444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xmlns="" id="{EBEA4D14-4A19-1B30-12FC-E1D8139EA38D}"/>
                  </a:ext>
                </a:extLst>
              </p14:cNvPr>
              <p14:cNvContentPartPr/>
              <p14:nvPr/>
            </p14:nvContentPartPr>
            <p14:xfrm>
              <a:off x="8205563" y="4264948"/>
              <a:ext cx="944280" cy="2952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EBEA4D14-4A19-1B30-12FC-E1D8139EA38D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8115563" y="4085308"/>
                <a:ext cx="1123920" cy="389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xmlns="" id="{CF17F1F0-054C-CCE1-F630-5D3287EA22E5}"/>
                  </a:ext>
                </a:extLst>
              </p14:cNvPr>
              <p14:cNvContentPartPr/>
              <p14:nvPr/>
            </p14:nvContentPartPr>
            <p14:xfrm>
              <a:off x="2521883" y="4822948"/>
              <a:ext cx="3358080" cy="94680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CF17F1F0-054C-CCE1-F630-5D3287EA22E5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2431883" y="4642948"/>
                <a:ext cx="3537720" cy="454320"/>
              </a:xfrm>
              <a:prstGeom prst="rect">
                <a:avLst/>
              </a:prstGeom>
            </p:spPr>
          </p:pic>
        </mc:Fallback>
      </mc:AlternateContent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2CE4CE3-A7A7-21E2-5480-DB3BA4064346}"/>
              </a:ext>
            </a:extLst>
          </p:cNvPr>
          <p:cNvGrpSpPr/>
          <p:nvPr/>
        </p:nvGrpSpPr>
        <p:grpSpPr>
          <a:xfrm>
            <a:off x="1482960" y="4787535"/>
            <a:ext cx="9951840" cy="730800"/>
            <a:chOff x="1482960" y="4787535"/>
            <a:chExt cx="9951840" cy="730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xmlns="" id="{9ACA75B1-0C39-6136-2903-49B8549B959F}"/>
                    </a:ext>
                  </a:extLst>
                </p14:cNvPr>
                <p14:cNvContentPartPr/>
                <p14:nvPr/>
              </p14:nvContentPartPr>
              <p14:xfrm>
                <a:off x="6574080" y="4787535"/>
                <a:ext cx="4860720" cy="13608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9ACA75B1-0C39-6136-2903-49B8549B959F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6484080" y="4607535"/>
                  <a:ext cx="5040360" cy="49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xmlns="" id="{6BE7D455-A954-0F77-2209-CD7824C70D61}"/>
                    </a:ext>
                  </a:extLst>
                </p14:cNvPr>
                <p14:cNvContentPartPr/>
                <p14:nvPr/>
              </p14:nvContentPartPr>
              <p14:xfrm>
                <a:off x="1482960" y="5451735"/>
                <a:ext cx="990720" cy="6660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6BE7D455-A954-0F77-2209-CD7824C70D61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1392960" y="5272095"/>
                  <a:ext cx="1170360" cy="4262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742532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64F5A3-C89F-460D-CA89-A496F50F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合一、協作</a:t>
            </a:r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C2B888-53D0-3A1D-2941-58A08EA35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zh-Hans" dirty="0"/>
              <a:t>12</a:t>
            </a:r>
            <a:r>
              <a:rPr lang="zh-TW" altLang="en-US" dirty="0"/>
              <a:t> 就如身子是一個，卻有許多肢體；而且肢體雖多，仍是一個身子；基督也是這樣。</a:t>
            </a:r>
            <a:r>
              <a:rPr lang="en-US" altLang="zh-Hans" dirty="0"/>
              <a:t>13</a:t>
            </a:r>
            <a:r>
              <a:rPr lang="zh-TW" altLang="en-US" dirty="0"/>
              <a:t> 我們不拘是猶太人，是希臘人，是為奴的，是自主的，都從一位聖靈受洗，成了一個身體，飲於一位聖靈</a:t>
            </a:r>
            <a:r>
              <a:rPr lang="zh-CN" altLang="en-US" dirty="0"/>
              <a:t>。。。</a:t>
            </a:r>
            <a:r>
              <a:rPr lang="zh-TW" altLang="en-US" dirty="0"/>
              <a:t>。</a:t>
            </a:r>
            <a:r>
              <a:rPr lang="zh-CN" altLang="en-US" dirty="0"/>
              <a:t>。。總要肢體彼此相顧。</a:t>
            </a:r>
            <a:r>
              <a:rPr lang="en-US" altLang="zh-CN" dirty="0"/>
              <a:t>26 </a:t>
            </a:r>
            <a:r>
              <a:rPr lang="zh-CN" altLang="en-US" dirty="0"/>
              <a:t>若一個肢體受苦，所有的肢體就一同受苦；若一個肢體得榮耀，所有的肢體就一同快樂。</a:t>
            </a:r>
            <a:r>
              <a:rPr lang="en-US" altLang="zh-CN" dirty="0"/>
              <a:t>27 </a:t>
            </a:r>
            <a:r>
              <a:rPr lang="zh-CN" altLang="en-US" dirty="0"/>
              <a:t>你們就是基督的身子，並且各自作肢體。（林前</a:t>
            </a:r>
            <a:r>
              <a:rPr lang="en-US" altLang="zh-CN" dirty="0"/>
              <a:t>12</a:t>
            </a:r>
            <a:r>
              <a:rPr lang="zh-CN" altLang="en-US" dirty="0"/>
              <a:t>：</a:t>
            </a:r>
            <a:r>
              <a:rPr lang="en-US" altLang="zh-CN" dirty="0"/>
              <a:t>12-27</a:t>
            </a:r>
            <a:r>
              <a:rPr lang="zh-CN" altLang="en-US" dirty="0"/>
              <a:t>）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D767FFA-881F-ABA3-165A-E0E4908EC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6BBC85A-545F-F235-3B02-ACD84230C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221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E25C67-C091-A40F-9EC5-76C74083E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51F8AD-F920-73E0-AF75-582368B2CD04}"/>
              </a:ext>
            </a:extLst>
          </p:cNvPr>
          <p:cNvSpPr>
            <a:spLocks noGrp="1"/>
          </p:cNvSpPr>
          <p:nvPr>
            <p:ph idx="1"/>
          </p:nvPr>
        </p:nvSpPr>
        <p:spPr>
          <a:effectLst/>
        </p:spPr>
        <p:txBody>
          <a:bodyPr/>
          <a:lstStyle/>
          <a:p>
            <a:r>
              <a:rPr lang="zh-CN" altLang="en-US" dirty="0"/>
              <a:t>總有</a:t>
            </a:r>
            <a:r>
              <a:rPr lang="zh-CN" altLang="en-US" sz="5400" b="1" dirty="0"/>
              <a:t>風暴</a:t>
            </a:r>
            <a:endParaRPr lang="en-US" altLang="zh-CN" sz="5400" b="1" dirty="0"/>
          </a:p>
          <a:p>
            <a:r>
              <a:rPr lang="en-US" altLang="zh-CN" dirty="0"/>
              <a:t>Forming</a:t>
            </a:r>
            <a:r>
              <a:rPr lang="zh-CN" altLang="en-US" dirty="0"/>
              <a:t>（型成期）</a:t>
            </a:r>
            <a:r>
              <a:rPr lang="en-US" altLang="zh-CN" dirty="0">
                <a:sym typeface="Wingdings" panose="05000000000000000000" pitchFamily="2" charset="2"/>
              </a:rPr>
              <a:t> </a:t>
            </a:r>
            <a:r>
              <a:rPr lang="en-US" altLang="zh-CN" b="1" dirty="0">
                <a:sym typeface="Wingdings" panose="05000000000000000000" pitchFamily="2" charset="2"/>
              </a:rPr>
              <a:t>Storming </a:t>
            </a:r>
            <a:r>
              <a:rPr lang="zh-CN" altLang="en-US" b="1" dirty="0">
                <a:sym typeface="Wingdings" panose="05000000000000000000" pitchFamily="2" charset="2"/>
              </a:rPr>
              <a:t>（風暴期）</a:t>
            </a:r>
            <a:r>
              <a:rPr lang="en-US" altLang="zh-CN" dirty="0">
                <a:sym typeface="Wingdings" panose="05000000000000000000" pitchFamily="2" charset="2"/>
              </a:rPr>
              <a:t> Norming </a:t>
            </a:r>
            <a:r>
              <a:rPr lang="zh-CN" altLang="en-US" dirty="0">
                <a:sym typeface="Wingdings" panose="05000000000000000000" pitchFamily="2" charset="2"/>
              </a:rPr>
              <a:t>（規範期）</a:t>
            </a:r>
            <a:r>
              <a:rPr lang="en-HK" altLang="zh-CN" dirty="0">
                <a:sym typeface="Wingdings" panose="05000000000000000000" pitchFamily="2" charset="2"/>
              </a:rPr>
              <a:t> Performing </a:t>
            </a:r>
            <a:r>
              <a:rPr lang="zh-CN" altLang="en-US" dirty="0">
                <a:sym typeface="Wingdings" panose="05000000000000000000" pitchFamily="2" charset="2"/>
              </a:rPr>
              <a:t>（工作期）</a:t>
            </a:r>
            <a:endParaRPr lang="en-HK" altLang="zh-CN" dirty="0">
              <a:sym typeface="Wingdings" panose="05000000000000000000" pitchFamily="2" charset="2"/>
            </a:endParaRPr>
          </a:p>
          <a:p>
            <a:r>
              <a:rPr lang="zh-CN" altLang="en-US" dirty="0">
                <a:sym typeface="Wingdings" panose="05000000000000000000" pitchFamily="2" charset="2"/>
              </a:rPr>
              <a:t>欣賞</a:t>
            </a:r>
            <a:r>
              <a:rPr lang="en-US" altLang="zh-CN" dirty="0">
                <a:sym typeface="Wingdings" panose="05000000000000000000" pitchFamily="2" charset="2"/>
              </a:rPr>
              <a:t>/</a:t>
            </a:r>
            <a:r>
              <a:rPr lang="zh-CN" altLang="en-US" dirty="0">
                <a:sym typeface="Wingdings" panose="05000000000000000000" pitchFamily="2" charset="2"/>
              </a:rPr>
              <a:t>善用</a:t>
            </a:r>
            <a:r>
              <a:rPr lang="zh-CN" altLang="en-US" b="1" dirty="0">
                <a:sym typeface="Wingdings" panose="05000000000000000000" pitchFamily="2" charset="2"/>
              </a:rPr>
              <a:t>異同</a:t>
            </a:r>
            <a:r>
              <a:rPr lang="zh-CN" altLang="en-US" dirty="0">
                <a:sym typeface="Wingdings" panose="05000000000000000000" pitchFamily="2" charset="2"/>
              </a:rPr>
              <a:t>，相互</a:t>
            </a:r>
            <a:r>
              <a:rPr lang="zh-CN" altLang="en-US" b="1" dirty="0">
                <a:sym typeface="Wingdings" panose="05000000000000000000" pitchFamily="2" charset="2"/>
              </a:rPr>
              <a:t>提點</a:t>
            </a:r>
            <a:endParaRPr lang="en-HK" altLang="zh-CN" b="1" dirty="0">
              <a:sym typeface="Wingdings" panose="05000000000000000000" pitchFamily="2" charset="2"/>
            </a:endParaRPr>
          </a:p>
          <a:p>
            <a:r>
              <a:rPr lang="zh-CN" altLang="en-US" dirty="0">
                <a:sym typeface="Wingdings" panose="05000000000000000000" pitchFamily="2" charset="2"/>
              </a:rPr>
              <a:t>同心合意（</a:t>
            </a:r>
            <a:r>
              <a:rPr lang="en-HK" altLang="zh-CN" dirty="0" err="1">
                <a:sym typeface="Wingdings" panose="05000000000000000000" pitchFamily="2" charset="2"/>
              </a:rPr>
              <a:t>koinōnia</a:t>
            </a:r>
            <a:r>
              <a:rPr lang="zh-CN" altLang="en-US" dirty="0">
                <a:sym typeface="Wingdings" panose="05000000000000000000" pitchFamily="2" charset="2"/>
              </a:rPr>
              <a:t>），成就各事</a:t>
            </a:r>
            <a:endParaRPr lang="en-HK" altLang="zh-CN" dirty="0">
              <a:sym typeface="Wingdings" panose="05000000000000000000" pitchFamily="2" charset="2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2DCCF38-5FA3-A40F-D376-C44C4D5AC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26639BD-F6E7-FAC0-208A-77AD79E0E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BBDE559-A12E-0390-129A-1489D1D6CFEA}"/>
              </a:ext>
            </a:extLst>
          </p:cNvPr>
          <p:cNvSpPr/>
          <p:nvPr/>
        </p:nvSpPr>
        <p:spPr>
          <a:xfrm>
            <a:off x="3000964" y="2459504"/>
            <a:ext cx="6983182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12000" b="1" dirty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有你真好</a:t>
            </a:r>
            <a:endParaRPr lang="en-US" sz="120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0128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  <p:bldP spid="6" grpId="0"/>
    </p:bldLst>
  </p:timing>
</p:sld>
</file>

<file path=ppt/theme/theme1.xml><?xml version="1.0" encoding="utf-8"?>
<a:theme xmlns:a="http://schemas.openxmlformats.org/drawingml/2006/main" name="1_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ermon Template" id="{453371E6-F98B-4C48-93E7-15F48DB8A30F}" vid="{F63E8462-A0FF-45EE-A0F2-F23940900AF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Template</Template>
  <TotalTime>0</TotalTime>
  <Words>285</Words>
  <Application>Microsoft Office PowerPoint</Application>
  <PresentationFormat>自訂</PresentationFormat>
  <Paragraphs>18</Paragraphs>
  <Slides>4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1_Wisp</vt:lpstr>
      <vt:lpstr>傳道書4：9-12</vt:lpstr>
      <vt:lpstr>傳道書4：9-12</vt:lpstr>
      <vt:lpstr>合一、協作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2026-01-02T07:03:11Z</dcterms:created>
  <dcterms:modified xsi:type="dcterms:W3CDTF">2026-01-02T07:07:23Z</dcterms:modified>
</cp:coreProperties>
</file>