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8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984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E50E-30D1-4063-BB6F-D205CD81281C}" type="datetimeFigureOut">
              <a:rPr lang="zh-HK" altLang="en-US" smtClean="0"/>
              <a:t>14/12/2025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251D-56BE-4659-9E9A-B4C7AC081328}" type="slidenum">
              <a:rPr lang="zh-HK" altLang="en-US" smtClean="0"/>
              <a:t>‹#›</a:t>
            </a:fld>
            <a:endParaRPr lang="zh-HK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9922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E50E-30D1-4063-BB6F-D205CD81281C}" type="datetimeFigureOut">
              <a:rPr lang="zh-HK" altLang="en-US" smtClean="0"/>
              <a:t>14/12/2025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251D-56BE-4659-9E9A-B4C7AC08132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95086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E50E-30D1-4063-BB6F-D205CD81281C}" type="datetimeFigureOut">
              <a:rPr lang="zh-HK" altLang="en-US" smtClean="0"/>
              <a:t>14/12/2025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251D-56BE-4659-9E9A-B4C7AC08132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62289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E50E-30D1-4063-BB6F-D205CD81281C}" type="datetimeFigureOut">
              <a:rPr lang="zh-HK" altLang="en-US" smtClean="0"/>
              <a:t>14/12/2025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251D-56BE-4659-9E9A-B4C7AC08132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51373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E50E-30D1-4063-BB6F-D205CD81281C}" type="datetimeFigureOut">
              <a:rPr lang="zh-HK" altLang="en-US" smtClean="0"/>
              <a:t>14/12/2025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251D-56BE-4659-9E9A-B4C7AC081328}" type="slidenum">
              <a:rPr lang="zh-HK" altLang="en-US" smtClean="0"/>
              <a:t>‹#›</a:t>
            </a:fld>
            <a:endParaRPr lang="zh-HK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449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E50E-30D1-4063-BB6F-D205CD81281C}" type="datetimeFigureOut">
              <a:rPr lang="zh-HK" altLang="en-US" smtClean="0"/>
              <a:t>14/12/2025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251D-56BE-4659-9E9A-B4C7AC08132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90717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E50E-30D1-4063-BB6F-D205CD81281C}" type="datetimeFigureOut">
              <a:rPr lang="zh-HK" altLang="en-US" smtClean="0"/>
              <a:t>14/12/2025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251D-56BE-4659-9E9A-B4C7AC08132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7418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E50E-30D1-4063-BB6F-D205CD81281C}" type="datetimeFigureOut">
              <a:rPr lang="zh-HK" altLang="en-US" smtClean="0"/>
              <a:t>14/12/2025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251D-56BE-4659-9E9A-B4C7AC08132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43284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HK"/>
          </a:p>
        </p:txBody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H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E50E-30D1-4063-BB6F-D205CD81281C}" type="datetimeFigureOut">
              <a:rPr lang="zh-HK" altLang="en-US" smtClean="0"/>
              <a:t>14/12/2025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251D-56BE-4659-9E9A-B4C7AC08132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46110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53AE50E-30D1-4063-BB6F-D205CD81281C}" type="datetimeFigureOut">
              <a:rPr lang="zh-HK" altLang="en-US" smtClean="0"/>
              <a:t>14/12/2025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2D0251D-56BE-4659-9E9A-B4C7AC08132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1058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E50E-30D1-4063-BB6F-D205CD81281C}" type="datetimeFigureOut">
              <a:rPr lang="zh-HK" altLang="en-US" smtClean="0"/>
              <a:t>14/12/2025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0251D-56BE-4659-9E9A-B4C7AC08132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96200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HK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H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53AE50E-30D1-4063-BB6F-D205CD81281C}" type="datetimeFigureOut">
              <a:rPr lang="zh-HK" altLang="en-US" smtClean="0"/>
              <a:t>14/12/2025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2D0251D-56BE-4659-9E9A-B4C7AC081328}" type="slidenum">
              <a:rPr lang="zh-HK" altLang="en-US" smtClean="0"/>
              <a:t>‹#›</a:t>
            </a:fld>
            <a:endParaRPr lang="zh-HK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154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/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/>
            <a:r>
              <a:rPr lang="zh-TW" altLang="zh-HK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以愛還愛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/>
            <a:r>
              <a:rPr lang="zh-TW" altLang="zh-HK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約壹</a:t>
            </a:r>
            <a:r>
              <a:rPr lang="en-US" altLang="zh-HK" sz="6000" dirty="0">
                <a:latin typeface="Times New Roman" panose="02020603050405020304" pitchFamily="18" charset="0"/>
                <a:ea typeface="標楷體" panose="03000509000000000000" pitchFamily="65" charset="-120"/>
              </a:rPr>
              <a:t>4:7-18</a:t>
            </a:r>
          </a:p>
          <a:p>
            <a:pPr algn="ctr"/>
            <a:endParaRPr lang="en-US" altLang="zh-HK" sz="60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algn="ctr"/>
            <a:endParaRPr lang="en-US" altLang="zh-HK" sz="60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algn="r"/>
            <a:endParaRPr lang="en-US" altLang="zh-TW" sz="2400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algn="r"/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</a:rPr>
              <a:t>吳安強牧師</a:t>
            </a:r>
            <a:endParaRPr lang="zh-HK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398062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HK" sz="3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因為愛，我們擁有神</a:t>
            </a:r>
            <a:r>
              <a:rPr lang="en-US" altLang="zh-HK" sz="36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zh-HK" sz="3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約壹</a:t>
            </a:r>
            <a:r>
              <a:rPr lang="en-US" altLang="zh-HK" sz="36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4:13-16)</a:t>
            </a:r>
          </a:p>
          <a:p>
            <a:endParaRPr lang="en-US" altLang="zh-HK" sz="3600" b="1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 indent="715963"/>
            <a:r>
              <a:rPr lang="zh-TW" altLang="zh-HK" sz="3600" dirty="0">
                <a:solidFill>
                  <a:srgbClr val="0070C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「</a:t>
            </a:r>
            <a:r>
              <a:rPr lang="en-US" altLang="zh-HK" sz="36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13</a:t>
            </a:r>
            <a:r>
              <a:rPr lang="zh-TW" altLang="zh-HK" sz="36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神將他的靈賜給我們，從此就知道我們是住在他裡面，他也住在我們裡面。</a:t>
            </a:r>
            <a:r>
              <a:rPr lang="en-US" altLang="zh-HK" sz="36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14</a:t>
            </a:r>
            <a:r>
              <a:rPr lang="zh-TW" altLang="zh-HK" sz="36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父差子作世人的救主；這是我們所看見且作見證的。</a:t>
            </a:r>
            <a:r>
              <a:rPr lang="en-US" altLang="zh-HK" sz="36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15</a:t>
            </a:r>
            <a:r>
              <a:rPr lang="zh-TW" altLang="zh-HK" sz="36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凡認耶穌為神兒子的，神就住在他裡面，他也住在神裡面。</a:t>
            </a:r>
            <a:r>
              <a:rPr lang="en-US" altLang="zh-HK" sz="36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16</a:t>
            </a:r>
            <a:r>
              <a:rPr lang="zh-TW" altLang="zh-HK" sz="36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神愛我們的心，我們也知道也信。神就是愛；住在愛裡面的，就是住在神裡面，神也住在他裡面。</a:t>
            </a:r>
            <a:r>
              <a:rPr lang="zh-TW" altLang="zh-HK" sz="3600" dirty="0">
                <a:solidFill>
                  <a:srgbClr val="0070C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」</a:t>
            </a:r>
            <a:r>
              <a:rPr lang="en-US" altLang="zh-HK" sz="3600" dirty="0">
                <a:solidFill>
                  <a:srgbClr val="0070C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HK" sz="3600" dirty="0">
                <a:solidFill>
                  <a:srgbClr val="0070C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約壹</a:t>
            </a:r>
            <a:r>
              <a:rPr lang="en-US" altLang="zh-HK" sz="36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4:13-16)</a:t>
            </a:r>
            <a:endParaRPr lang="zh-HK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94935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5296619" cy="1754326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indent="715963">
              <a:spcAft>
                <a:spcPts val="0"/>
              </a:spcAft>
            </a:pPr>
            <a:r>
              <a:rPr lang="zh-TW" altLang="zh-HK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聖靈住在我們心裡面，是一個十分重要的證據，見證神永遠的</a:t>
            </a:r>
            <a:r>
              <a:rPr lang="zh-TW" altLang="en-US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同在。</a:t>
            </a:r>
            <a:endParaRPr lang="en-US" altLang="zh-TW" sz="36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464062" y="4165929"/>
            <a:ext cx="5172972" cy="1754326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indent="715963">
              <a:spcAft>
                <a:spcPts val="0"/>
              </a:spcAft>
            </a:pPr>
            <a:r>
              <a:rPr lang="zh-TW" altLang="zh-HK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聖靈的內住，見證了我們可以因祂的同在，能夠實踐從神而來的愛。</a:t>
            </a:r>
            <a:endParaRPr lang="zh-TW" altLang="zh-HK" sz="36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211901" y="2359963"/>
            <a:ext cx="6234023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indent="715963"/>
            <a:r>
              <a:rPr lang="zh-TW" altLang="zh-HK" sz="3600" kern="1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神藉著聖靈住在我們心裡，是一種神與人極其親密的關係。</a:t>
            </a:r>
            <a:endParaRPr lang="en-US" altLang="zh-TW" sz="3600" kern="100" dirty="0">
              <a:solidFill>
                <a:prstClr val="black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668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892876" y="2225464"/>
            <a:ext cx="2990491" cy="1754326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zh-TW" altLang="zh-HK" sz="36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祂的生命</a:t>
            </a:r>
            <a:endParaRPr lang="en-US" altLang="zh-TW" sz="3600" dirty="0">
              <a:solidFill>
                <a:srgbClr val="7030A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zh-HK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藉</a:t>
            </a:r>
            <a:r>
              <a:rPr lang="zh-TW" altLang="zh-HK" sz="36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我們的生命</a:t>
            </a:r>
            <a:r>
              <a:rPr lang="zh-TW" altLang="zh-HK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彰顯出來。</a:t>
            </a:r>
            <a:endParaRPr lang="zh-HK" altLang="en-US" sz="3600" dirty="0"/>
          </a:p>
        </p:txBody>
      </p:sp>
      <p:sp>
        <p:nvSpPr>
          <p:cNvPr id="3" name="矩形 2"/>
          <p:cNvSpPr/>
          <p:nvPr/>
        </p:nvSpPr>
        <p:spPr>
          <a:xfrm>
            <a:off x="72248" y="138823"/>
            <a:ext cx="4163321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zh-TW" altLang="zh-HK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</a:t>
            </a:r>
            <a:r>
              <a:rPr lang="zh-TW" altLang="zh-HK" sz="3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住</a:t>
            </a:r>
            <a:r>
              <a:rPr lang="zh-TW" altLang="zh-HK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在我們裡面，我們也</a:t>
            </a:r>
            <a:r>
              <a:rPr lang="zh-TW" altLang="zh-HK" sz="3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住</a:t>
            </a:r>
            <a:r>
              <a:rPr lang="zh-TW" altLang="zh-HK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在祂裡面。</a:t>
            </a:r>
            <a:endParaRPr lang="zh-HK" altLang="en-US" sz="3600" dirty="0"/>
          </a:p>
        </p:txBody>
      </p:sp>
      <p:sp>
        <p:nvSpPr>
          <p:cNvPr id="4" name="矩形 3"/>
          <p:cNvSpPr/>
          <p:nvPr/>
        </p:nvSpPr>
        <p:spPr>
          <a:xfrm>
            <a:off x="5268833" y="429950"/>
            <a:ext cx="66479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HK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</a:t>
            </a:r>
            <a:r>
              <a:rPr lang="zh-TW" altLang="zh-HK" sz="36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屬靈的根</a:t>
            </a:r>
            <a:r>
              <a:rPr lang="zh-TW" altLang="zh-HK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深深地</a:t>
            </a:r>
            <a:r>
              <a:rPr lang="zh-TW" altLang="zh-HK" sz="3600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植入祂裡面</a:t>
            </a:r>
            <a:endParaRPr lang="zh-HK" altLang="en-US" sz="3600" dirty="0">
              <a:solidFill>
                <a:srgbClr val="C0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4498733" y="415821"/>
            <a:ext cx="6190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</a:t>
            </a:r>
            <a:endParaRPr lang="zh-HK" altLang="en-US" dirty="0">
              <a:solidFill>
                <a:srgbClr val="00206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7147897" y="1685986"/>
            <a:ext cx="7505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</a:t>
            </a:r>
            <a:endParaRPr lang="zh-HK" altLang="en-US" sz="4800" dirty="0"/>
          </a:p>
        </p:txBody>
      </p:sp>
      <p:sp>
        <p:nvSpPr>
          <p:cNvPr id="7" name="矩形 6"/>
          <p:cNvSpPr/>
          <p:nvPr/>
        </p:nvSpPr>
        <p:spPr>
          <a:xfrm>
            <a:off x="2877821" y="1685986"/>
            <a:ext cx="7505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</a:t>
            </a:r>
            <a:endParaRPr lang="zh-HK" altLang="en-US" sz="4800" dirty="0"/>
          </a:p>
        </p:txBody>
      </p:sp>
      <p:sp>
        <p:nvSpPr>
          <p:cNvPr id="8" name="矩形 7"/>
          <p:cNvSpPr/>
          <p:nvPr/>
        </p:nvSpPr>
        <p:spPr>
          <a:xfrm>
            <a:off x="0" y="4083307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5963" indent="-715963">
              <a:buFont typeface="Wingdings" panose="05000000000000000000" pitchFamily="2" charset="2"/>
              <a:buChar char="Ø"/>
            </a:pPr>
            <a:r>
              <a:rPr lang="zh-TW" altLang="zh-HK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當我們在生活中顯出如神一般的愛時，亦代表了神住在我們裡面。祂擁有了我們，而我們亦擁有了祂。</a:t>
            </a:r>
            <a:endParaRPr lang="zh-HK" altLang="en-US" sz="3600" dirty="0"/>
          </a:p>
        </p:txBody>
      </p:sp>
      <p:sp>
        <p:nvSpPr>
          <p:cNvPr id="9" name="矩形 8"/>
          <p:cNvSpPr/>
          <p:nvPr/>
        </p:nvSpPr>
        <p:spPr>
          <a:xfrm>
            <a:off x="3456788" y="5623752"/>
            <a:ext cx="6853158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TW" altLang="zh-HK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惟有愛，能證明我們擁有神。</a:t>
            </a:r>
            <a:endParaRPr lang="zh-HK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612893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8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HK" sz="3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愛裡沒有懼怕</a:t>
            </a:r>
            <a:r>
              <a:rPr lang="en-US" altLang="zh-HK" sz="36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zh-HK" sz="36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約壹</a:t>
            </a:r>
            <a:r>
              <a:rPr lang="en-US" altLang="zh-HK" sz="3600" b="1" dirty="0">
                <a:latin typeface="Times New Roman" panose="02020603050405020304" pitchFamily="18" charset="0"/>
                <a:ea typeface="標楷體" panose="03000509000000000000" pitchFamily="65" charset="-120"/>
              </a:rPr>
              <a:t>4:17-18)</a:t>
            </a:r>
          </a:p>
          <a:p>
            <a:pPr indent="715963">
              <a:spcAft>
                <a:spcPts val="0"/>
              </a:spcAft>
            </a:pPr>
            <a:endParaRPr lang="en-US" altLang="zh-TW" sz="3600" kern="100" dirty="0">
              <a:solidFill>
                <a:srgbClr val="0070C0"/>
              </a:solidFill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indent="715963">
              <a:spcAft>
                <a:spcPts val="0"/>
              </a:spcAft>
            </a:pPr>
            <a:r>
              <a:rPr lang="zh-TW" altLang="zh-HK" sz="3600" kern="100" dirty="0">
                <a:solidFill>
                  <a:srgbClr val="0070C0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「</a:t>
            </a:r>
            <a:r>
              <a:rPr lang="en-US" altLang="zh-HK" sz="3600" kern="1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17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這樣，愛在我們裡面得以完全，我們就可以在審判的日子坦然無懼。因為他如何，我們在這世上也如何。</a:t>
            </a:r>
            <a:r>
              <a:rPr lang="en-US" altLang="zh-HK" sz="3600" kern="1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18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愛裡沒有懼怕；愛既完全，就把懼怕除去。因為懼怕裡含著刑罰，懼怕的人在愛裡未得完全。</a:t>
            </a:r>
            <a:r>
              <a:rPr lang="zh-TW" altLang="zh-HK" sz="3600" kern="100" dirty="0">
                <a:solidFill>
                  <a:srgbClr val="0070C0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」</a:t>
            </a:r>
            <a:r>
              <a:rPr lang="en-US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約壹</a:t>
            </a:r>
            <a:r>
              <a:rPr lang="en-US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4:17-18)</a:t>
            </a:r>
            <a:endParaRPr lang="zh-TW" altLang="zh-HK" sz="3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511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6337539" cy="1754326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zh-TW" altLang="zh-HK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惟有愛，可以令人認識耶穌；惟有愛，才能使人看見神。亦惟有愛，才能證明我們擁有神。</a:t>
            </a:r>
            <a:endParaRPr lang="zh-TW" altLang="zh-HK" sz="3600" kern="100" dirty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337538" y="1917341"/>
            <a:ext cx="5854461" cy="4524315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pPr lvl="0"/>
            <a:r>
              <a:rPr lang="zh-TW" altLang="zh-HK" sz="3600" kern="100" dirty="0">
                <a:solidFill>
                  <a:srgbClr val="FFFF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若我們的生命中沒有愛，我們就不能向別人證明有神住在我們裡面，若不能證明神住在我們裡面，我們就沒法讓人在我們的生活中看見神；人若不能在我們的生活上看見神，他們就沒有辦法認識神。</a:t>
            </a:r>
            <a:endParaRPr lang="zh-TW" altLang="zh-HK" sz="3600" kern="100" dirty="0">
              <a:solidFill>
                <a:srgbClr val="FFFF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935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zh-TW" altLang="zh-HK" sz="3600" b="1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「愛裡沒有懼怕」</a:t>
            </a:r>
            <a:r>
              <a:rPr lang="zh-TW" altLang="en-US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endParaRPr lang="en-US" altLang="zh-TW" sz="36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indent="-715963">
              <a:spcAft>
                <a:spcPts val="0"/>
              </a:spcAft>
              <a:buFont typeface="Wingdings" panose="05000000000000000000" pitchFamily="2" charset="2"/>
              <a:buChar char="l"/>
            </a:pPr>
            <a:endParaRPr lang="en-US" altLang="zh-TW" sz="36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indent="-715963"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zh-TW" altLang="zh-HK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基督的愛驅除了我們心中對神的害怕。</a:t>
            </a:r>
            <a:endParaRPr lang="en-US" altLang="zh-TW" sz="36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indent="-715963">
              <a:spcAft>
                <a:spcPts val="0"/>
              </a:spcAft>
              <a:buFont typeface="Wingdings" panose="05000000000000000000" pitchFamily="2" charset="2"/>
              <a:buChar char="l"/>
            </a:pPr>
            <a:endParaRPr lang="en-US" altLang="zh-TW" sz="36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indent="-715963">
              <a:spcAft>
                <a:spcPts val="0"/>
              </a:spcAft>
              <a:buFont typeface="Wingdings" panose="05000000000000000000" pitchFamily="2" charset="2"/>
              <a:buChar char="l"/>
            </a:pPr>
            <a:r>
              <a:rPr lang="zh-TW" altLang="zh-HK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基督的愛幫助我們治愈</a:t>
            </a:r>
            <a:r>
              <a:rPr lang="zh-TW" altLang="en-US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</a:t>
            </a:r>
            <a:r>
              <a:rPr lang="zh-TW" altLang="zh-HK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傷，使我們可以再去愛。</a:t>
            </a:r>
            <a:endParaRPr lang="zh-TW" altLang="zh-HK" sz="36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3246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056627" y="2062038"/>
            <a:ext cx="5785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HK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信徒間的</a:t>
            </a:r>
            <a:r>
              <a:rPr lang="zh-TW" altLang="zh-HK" sz="40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彼此相愛</a:t>
            </a:r>
            <a:r>
              <a:rPr lang="zh-TW" altLang="zh-HK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endParaRPr lang="en-US" altLang="zh-TW" sz="4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zh-HK" sz="4000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顯明</a:t>
            </a:r>
            <a:r>
              <a:rPr lang="zh-TW" altLang="zh-HK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我們是</a:t>
            </a:r>
            <a:r>
              <a:rPr lang="zh-TW" altLang="zh-HK" sz="4000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由神而生</a:t>
            </a:r>
            <a:r>
              <a:rPr lang="zh-TW" altLang="zh-HK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的，並</a:t>
            </a:r>
            <a:r>
              <a:rPr lang="zh-TW" altLang="zh-HK" sz="40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活出祂的命令</a:t>
            </a:r>
            <a:r>
              <a:rPr lang="zh-TW" altLang="zh-HK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HK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062771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5963" defTabSz="358775">
              <a:spcAft>
                <a:spcPts val="0"/>
              </a:spcAft>
            </a:pPr>
            <a:r>
              <a:rPr lang="zh-TW" altLang="zh-HK" sz="40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賜下你恩光，照亮我心房，</a:t>
            </a:r>
            <a:endParaRPr lang="en-US" altLang="zh-TW" sz="40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defTabSz="358775">
              <a:spcAft>
                <a:spcPts val="0"/>
              </a:spcAft>
            </a:pPr>
            <a:r>
              <a:rPr lang="zh-TW" altLang="zh-HK" sz="40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不會再驚慌，為你奔走飄遠方，</a:t>
            </a:r>
            <a:endParaRPr lang="zh-TW" altLang="zh-HK" sz="40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15963" defTabSz="358775">
              <a:spcAft>
                <a:spcPts val="0"/>
              </a:spcAft>
            </a:pPr>
            <a:r>
              <a:rPr lang="zh-TW" altLang="zh-HK" sz="40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那懼怕奔波，靠在你身旁，</a:t>
            </a:r>
            <a:endParaRPr lang="en-US" altLang="zh-TW" sz="40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defTabSz="358775">
              <a:spcAft>
                <a:spcPts val="0"/>
              </a:spcAft>
            </a:pPr>
            <a:r>
              <a:rPr lang="zh-TW" altLang="zh-HK" sz="40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竟為我擔當，讓我罪裡得釋放，</a:t>
            </a:r>
            <a:endParaRPr lang="zh-TW" altLang="zh-HK" sz="40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15963" defTabSz="358775">
              <a:spcAft>
                <a:spcPts val="0"/>
              </a:spcAft>
            </a:pPr>
            <a:r>
              <a:rPr lang="zh-TW" altLang="zh-HK" sz="40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凡失喪的，呼喊的，你都親手撫摸，</a:t>
            </a:r>
            <a:endParaRPr lang="en-US" altLang="zh-TW" sz="40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defTabSz="358775">
              <a:spcAft>
                <a:spcPts val="0"/>
              </a:spcAft>
            </a:pPr>
            <a:r>
              <a:rPr lang="zh-TW" altLang="zh-HK" sz="40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讓不朽的，溫暖的真愛，療治痛楚。</a:t>
            </a:r>
            <a:endParaRPr lang="zh-TW" altLang="zh-HK" sz="40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15963" defTabSz="358775">
              <a:spcAft>
                <a:spcPts val="0"/>
              </a:spcAft>
            </a:pPr>
            <a:r>
              <a:rPr lang="zh-TW" altLang="zh-HK" sz="40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主你當得敬拜讚美，你恩典覆蓋這地，</a:t>
            </a:r>
            <a:endParaRPr lang="en-US" altLang="zh-TW" sz="40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defTabSz="358775">
              <a:spcAft>
                <a:spcPts val="0"/>
              </a:spcAft>
            </a:pPr>
            <a:r>
              <a:rPr lang="zh-TW" altLang="zh-HK" sz="40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頌唱和撒那歌聲全為你起，</a:t>
            </a:r>
            <a:endParaRPr lang="zh-TW" altLang="zh-HK" sz="40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15963" defTabSz="358775">
              <a:spcAft>
                <a:spcPts val="0"/>
              </a:spcAft>
            </a:pPr>
            <a:r>
              <a:rPr lang="zh-TW" altLang="zh-HK" sz="40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榮耀頌讚歸與你讚美，你關心親切細膩，</a:t>
            </a:r>
            <a:endParaRPr lang="zh-TW" altLang="zh-HK" sz="40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15963" defTabSz="358775"/>
            <a:r>
              <a:rPr lang="zh-TW" altLang="zh-HK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用愛還愛這奇妙道理，一生都銘記。</a:t>
            </a:r>
            <a:r>
              <a:rPr lang="en-US" altLang="zh-TW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(</a:t>
            </a:r>
            <a:r>
              <a:rPr lang="zh-TW" altLang="en-US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以愛還愛</a:t>
            </a:r>
            <a:r>
              <a:rPr lang="en-US" altLang="zh-TW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HK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696791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zh-TW" altLang="zh-HK" sz="36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因為愛，我們認識神</a:t>
            </a:r>
            <a:r>
              <a:rPr lang="en-US" altLang="zh-HK" sz="36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HK" sz="36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約壹</a:t>
            </a:r>
            <a:r>
              <a:rPr lang="en-US" altLang="zh-HK" sz="36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4:7-10)</a:t>
            </a:r>
          </a:p>
          <a:p>
            <a:pPr indent="715963">
              <a:spcAft>
                <a:spcPts val="0"/>
              </a:spcAft>
            </a:pPr>
            <a:endParaRPr lang="en-US" altLang="zh-TW" sz="3600" kern="100" dirty="0">
              <a:solidFill>
                <a:srgbClr val="0070C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indent="715963">
              <a:spcAft>
                <a:spcPts val="0"/>
              </a:spcAft>
            </a:pP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「</a:t>
            </a:r>
            <a:r>
              <a:rPr lang="en-US" altLang="zh-HK" sz="3600" kern="1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親愛的弟兄啊，我們應當</a:t>
            </a:r>
            <a:r>
              <a:rPr lang="zh-TW" altLang="zh-HK" sz="3600" kern="1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彼此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相愛，因為愛是從神來的。凡有愛心的，都是由神而生，並且認識神。</a:t>
            </a:r>
            <a:r>
              <a:rPr lang="en-US" altLang="zh-HK" sz="3600" kern="1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沒有愛心的，就不認識神，因為神就是愛。</a:t>
            </a:r>
            <a:r>
              <a:rPr lang="en-US" altLang="zh-HK" sz="3600" kern="1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神差他獨生子到世間來，使我們藉著他得生，神愛我們的心在此就顯明了。</a:t>
            </a:r>
            <a:r>
              <a:rPr lang="en-US" altLang="zh-HK" sz="3600" kern="1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不是我們愛神，乃是神愛我們，差他的兒子為我們的罪作了挽回祭，這就是愛了。」</a:t>
            </a:r>
            <a:r>
              <a:rPr lang="en-US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約壹</a:t>
            </a:r>
            <a:r>
              <a:rPr lang="en-US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4:7-10)</a:t>
            </a:r>
            <a:endParaRPr lang="zh-TW" altLang="zh-HK" sz="3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356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4183811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zh-TW" altLang="zh-HK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我們活在罪惡中，</a:t>
            </a:r>
            <a:endParaRPr lang="en-US" altLang="zh-TW" sz="36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zh-TW" altLang="zh-HK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與神沒有任何關係，</a:t>
            </a:r>
            <a:endParaRPr lang="en-US" altLang="zh-TW" sz="36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zh-TW" altLang="zh-HK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對永恆沒有指望。</a:t>
            </a:r>
            <a:endParaRPr lang="en-US" altLang="zh-TW" sz="36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27947" y="2631489"/>
            <a:ext cx="3812146" cy="2308324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lvl="0"/>
            <a:r>
              <a:rPr lang="zh-TW" altLang="zh-HK" sz="3600" kern="1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把我們從墮落的深淵中挽救出來，進入神的國，享受與祂的關係。</a:t>
            </a:r>
            <a:r>
              <a:rPr lang="en-US" altLang="zh-TW" sz="3600" kern="1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zh-TW" altLang="zh-HK" sz="3600" kern="1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313938" y="553997"/>
            <a:ext cx="5966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kern="1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</a:t>
            </a:r>
            <a:endParaRPr lang="zh-HK" altLang="en-US" dirty="0">
              <a:solidFill>
                <a:srgbClr val="FF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5135593" y="0"/>
            <a:ext cx="6096000" cy="23083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lvl="0"/>
            <a:r>
              <a:rPr lang="zh-TW" altLang="zh-HK" sz="3600" kern="1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神愛我們，差耶穌到世上受苦和犧牲，從撒旦的手上奪回</a:t>
            </a:r>
            <a:r>
              <a:rPr lang="zh-TW" altLang="en-US" sz="3600" kern="1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</a:t>
            </a:r>
            <a:r>
              <a:rPr lang="zh-TW" altLang="zh-HK" sz="3600" kern="1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，讓我們可以得著祂所賜的；永恆的生命。</a:t>
            </a:r>
            <a:endParaRPr lang="en-US" altLang="zh-TW" sz="3600" kern="100" dirty="0">
              <a:solidFill>
                <a:prstClr val="black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56739" y="2308324"/>
            <a:ext cx="4406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</a:t>
            </a:r>
            <a:endParaRPr lang="zh-HK" altLang="en-US" sz="3600" dirty="0">
              <a:solidFill>
                <a:srgbClr val="0070C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5713562" y="3172938"/>
            <a:ext cx="4819290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zh-TW" altLang="zh-HK" sz="3600" kern="1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神透過耶穌受死犧牲，</a:t>
            </a:r>
            <a:endParaRPr lang="en-US" altLang="zh-TW" sz="3600" kern="100" dirty="0">
              <a:solidFill>
                <a:prstClr val="black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/>
            <a:r>
              <a:rPr lang="zh-TW" altLang="zh-HK" sz="3600" kern="1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展示祂對我們的愛</a:t>
            </a:r>
            <a:r>
              <a:rPr lang="zh-TW" altLang="en-US" sz="3600" kern="1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3600" kern="100" dirty="0">
              <a:solidFill>
                <a:prstClr val="black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612257" y="3388381"/>
            <a:ext cx="80182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5400" kern="1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</a:t>
            </a:r>
            <a:endParaRPr lang="zh-HK" altLang="en-US" sz="5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98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>
              <a:spcAft>
                <a:spcPts val="0"/>
              </a:spcAft>
            </a:pPr>
            <a:r>
              <a:rPr lang="zh-TW" altLang="zh-HK" sz="3600" kern="100" dirty="0">
                <a:solidFill>
                  <a:srgbClr val="0070C0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「</a:t>
            </a:r>
            <a:r>
              <a:rPr lang="en-US" altLang="zh-HK" sz="3600" kern="100" baseline="30000" dirty="0">
                <a:solidFill>
                  <a:srgbClr val="0070C0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7</a:t>
            </a:r>
            <a:r>
              <a:rPr lang="zh-TW" altLang="zh-HK" sz="3600" kern="100" baseline="30000" dirty="0">
                <a:solidFill>
                  <a:srgbClr val="0070C0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下</a:t>
            </a:r>
            <a:r>
              <a:rPr lang="zh-TW" altLang="zh-HK" sz="3600" kern="100" dirty="0">
                <a:solidFill>
                  <a:srgbClr val="0070C0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凡有愛心的，都是由神而生，並且認識神。</a:t>
            </a:r>
            <a:r>
              <a:rPr lang="en-US" altLang="zh-HK" sz="3600" kern="1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r>
              <a:rPr lang="zh-TW" altLang="zh-HK" sz="3600" kern="100" dirty="0">
                <a:solidFill>
                  <a:srgbClr val="0070C0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沒有愛心的，就不認識神，因為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神就是愛」</a:t>
            </a:r>
            <a:r>
              <a:rPr lang="en-US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約壹</a:t>
            </a:r>
            <a:r>
              <a:rPr lang="en-US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4:7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下</a:t>
            </a:r>
            <a:r>
              <a:rPr lang="en-US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-8)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3600" kern="100" dirty="0">
              <a:solidFill>
                <a:srgbClr val="0070C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indent="-715963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zh-TW" sz="36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indent="-715963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TW" altLang="zh-HK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認識神，屬於神的</a:t>
            </a:r>
            <a:r>
              <a:rPr lang="zh-TW" altLang="en-US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人</a:t>
            </a:r>
            <a:r>
              <a:rPr lang="zh-TW" altLang="zh-HK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，他的生命中是充滿愛的</a:t>
            </a:r>
            <a:r>
              <a:rPr lang="zh-TW" altLang="en-US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36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061603" y="2863342"/>
            <a:ext cx="4068792" cy="12003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zh-TW" altLang="zh-HK" sz="3600" kern="1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神主動</a:t>
            </a:r>
            <a:endParaRPr lang="en-US" altLang="zh-TW" sz="3600" kern="100" dirty="0">
              <a:solidFill>
                <a:prstClr val="black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 algn="ctr"/>
            <a:r>
              <a:rPr lang="zh-TW" altLang="zh-HK" sz="3600" kern="1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向我們顯示祂的愛</a:t>
            </a:r>
            <a:endParaRPr lang="en-US" altLang="zh-TW" sz="3600" kern="100" dirty="0">
              <a:solidFill>
                <a:prstClr val="black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593685" y="4770733"/>
            <a:ext cx="3004629" cy="1200329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lvl="0" algn="ctr"/>
            <a:r>
              <a:rPr lang="zh-TW" altLang="zh-HK" sz="3600" kern="1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我們是因為</a:t>
            </a:r>
            <a:r>
              <a:rPr lang="zh-TW" altLang="zh-HK" sz="3600" kern="1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愛</a:t>
            </a:r>
            <a:r>
              <a:rPr lang="zh-TW" altLang="zh-HK" sz="3600" kern="1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而認識神。</a:t>
            </a:r>
            <a:endParaRPr lang="zh-TW" altLang="zh-HK" sz="3600" kern="1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848174" y="4063671"/>
            <a:ext cx="4956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kern="1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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98749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48593"/>
            <a:ext cx="1219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sz="3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門</a:t>
            </a:r>
            <a:r>
              <a:rPr lang="zh-TW" altLang="zh-HK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徒</a:t>
            </a:r>
            <a:r>
              <a:rPr lang="zh-TW" altLang="en-US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都是</a:t>
            </a:r>
            <a:r>
              <a:rPr lang="zh-TW" altLang="zh-HK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因為愛而認識神</a:t>
            </a:r>
            <a:r>
              <a:rPr lang="zh-TW" altLang="en-US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endParaRPr lang="en-US" altLang="zh-TW" sz="3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563482" y="630054"/>
            <a:ext cx="5325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</a:t>
            </a:r>
            <a:endParaRPr lang="zh-HK" altLang="en-US" dirty="0"/>
          </a:p>
        </p:txBody>
      </p:sp>
      <p:sp>
        <p:nvSpPr>
          <p:cNvPr id="4" name="矩形 3"/>
          <p:cNvSpPr/>
          <p:nvPr/>
        </p:nvSpPr>
        <p:spPr>
          <a:xfrm>
            <a:off x="5563482" y="1561383"/>
            <a:ext cx="5325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</a:t>
            </a:r>
            <a:endParaRPr lang="zh-HK" altLang="en-US" dirty="0"/>
          </a:p>
        </p:txBody>
      </p:sp>
      <p:sp>
        <p:nvSpPr>
          <p:cNvPr id="5" name="矩形 4"/>
          <p:cNvSpPr/>
          <p:nvPr/>
        </p:nvSpPr>
        <p:spPr>
          <a:xfrm>
            <a:off x="6096000" y="164390"/>
            <a:ext cx="1569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經歷過</a:t>
            </a:r>
            <a:endParaRPr lang="zh-HK" altLang="en-US" dirty="0"/>
          </a:p>
        </p:txBody>
      </p:sp>
      <p:sp>
        <p:nvSpPr>
          <p:cNvPr id="6" name="矩形 5"/>
          <p:cNvSpPr/>
          <p:nvPr/>
        </p:nvSpPr>
        <p:spPr>
          <a:xfrm>
            <a:off x="6096000" y="1967148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HK" sz="36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嚐過</a:t>
            </a:r>
            <a:endParaRPr lang="zh-HK" altLang="en-US" dirty="0"/>
          </a:p>
        </p:txBody>
      </p:sp>
      <p:sp>
        <p:nvSpPr>
          <p:cNvPr id="7" name="矩形 6"/>
          <p:cNvSpPr/>
          <p:nvPr/>
        </p:nvSpPr>
        <p:spPr>
          <a:xfrm>
            <a:off x="7665660" y="578294"/>
            <a:ext cx="5325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sz="36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</a:t>
            </a:r>
            <a:endParaRPr lang="zh-HK" altLang="en-US" dirty="0">
              <a:solidFill>
                <a:prstClr val="black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7470255" y="1802919"/>
            <a:ext cx="5325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sz="36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</a:t>
            </a:r>
            <a:endParaRPr lang="zh-HK" altLang="en-US" dirty="0">
              <a:solidFill>
                <a:prstClr val="black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2100463" y="2290313"/>
            <a:ext cx="2997748" cy="1200329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zh-TW" altLang="zh-HK" sz="36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生</a:t>
            </a:r>
            <a:r>
              <a:rPr lang="zh-TW" altLang="en-US" sz="36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命</a:t>
            </a:r>
            <a:r>
              <a:rPr lang="zh-TW" altLang="zh-HK" sz="36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中都應該是充滿愛心的</a:t>
            </a:r>
            <a:endParaRPr lang="zh-HK" altLang="en-US" dirty="0"/>
          </a:p>
        </p:txBody>
      </p:sp>
      <p:sp>
        <p:nvSpPr>
          <p:cNvPr id="10" name="矩形 9"/>
          <p:cNvSpPr/>
          <p:nvPr/>
        </p:nvSpPr>
        <p:spPr>
          <a:xfrm>
            <a:off x="3183877" y="1725608"/>
            <a:ext cx="5966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TW" sz="3600" dirty="0">
                <a:solidFill>
                  <a:srgbClr val="00B05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</a:t>
            </a:r>
            <a:endParaRPr lang="en-US" altLang="zh-TW" sz="3600" dirty="0">
              <a:solidFill>
                <a:srgbClr val="00B05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097502" y="1190607"/>
            <a:ext cx="24929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zh-HK" sz="36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神愛的滋味</a:t>
            </a:r>
            <a:endParaRPr lang="en-US" altLang="zh-TW" sz="3600" dirty="0">
              <a:solidFill>
                <a:prstClr val="black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762095" y="3831407"/>
            <a:ext cx="341632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zh-HK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我們要</a:t>
            </a:r>
            <a:r>
              <a:rPr lang="zh-TW" altLang="zh-HK" sz="3600" b="1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彼此相愛</a:t>
            </a:r>
            <a:endParaRPr lang="zh-HK" altLang="en-US" sz="3600" b="1" dirty="0">
              <a:solidFill>
                <a:srgbClr val="7030A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708361" y="3692908"/>
            <a:ext cx="80182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5400" dirty="0">
                <a:solidFill>
                  <a:srgbClr val="7030A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</a:t>
            </a:r>
            <a:endParaRPr lang="zh-HK" altLang="en-US" sz="5400" dirty="0">
              <a:solidFill>
                <a:srgbClr val="7030A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722721" y="5644452"/>
            <a:ext cx="7085513" cy="70788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zh-TW" altLang="zh-HK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惟有愛，才令人真正認識耶穌</a:t>
            </a:r>
            <a:endParaRPr lang="zh-HK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63167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2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1999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zh-TW" altLang="zh-HK" sz="36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因為愛，我們看見神</a:t>
            </a:r>
            <a:r>
              <a:rPr lang="en-US" altLang="zh-HK" sz="36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HK" sz="36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約壹</a:t>
            </a:r>
            <a:r>
              <a:rPr lang="en-US" altLang="zh-HK" sz="3600" b="1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4:11-12)</a:t>
            </a:r>
          </a:p>
          <a:p>
            <a:pPr indent="715963">
              <a:spcAft>
                <a:spcPts val="0"/>
              </a:spcAft>
            </a:pPr>
            <a:endParaRPr lang="en-US" altLang="zh-TW" sz="3600" kern="100" dirty="0">
              <a:solidFill>
                <a:srgbClr val="0070C0"/>
              </a:solidFill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indent="715963">
              <a:spcAft>
                <a:spcPts val="0"/>
              </a:spcAft>
            </a:pPr>
            <a:r>
              <a:rPr lang="zh-TW" altLang="zh-HK" sz="3600" kern="100" dirty="0">
                <a:solidFill>
                  <a:srgbClr val="0070C0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「</a:t>
            </a:r>
            <a:r>
              <a:rPr lang="en-US" altLang="zh-HK" sz="3600" kern="1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親愛的弟兄啊，神既是</a:t>
            </a:r>
            <a:r>
              <a:rPr lang="zh-TW" altLang="zh-HK" sz="3600" kern="1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這樣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愛我們，我們也當彼此相愛。</a:t>
            </a:r>
            <a:r>
              <a:rPr lang="en-US" altLang="zh-HK" sz="3600" kern="100" baseline="300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從來沒有人見過神，我們若彼此相愛，神就住在我們裡面，愛他的心在我們裡面得以完全了。」</a:t>
            </a:r>
            <a:r>
              <a:rPr lang="en-US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約壹</a:t>
            </a:r>
            <a:r>
              <a:rPr lang="en-US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4:11-12)</a:t>
            </a:r>
          </a:p>
          <a:p>
            <a:pPr lvl="0"/>
            <a:endParaRPr lang="en-US" altLang="zh-TW" sz="3600" kern="100" dirty="0">
              <a:solidFill>
                <a:srgbClr val="00B050"/>
              </a:solidFill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/>
            <a:r>
              <a:rPr lang="zh-TW" altLang="zh-HK" sz="3600" kern="100" dirty="0">
                <a:solidFill>
                  <a:srgbClr val="00B050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「這樣」</a:t>
            </a:r>
            <a:r>
              <a:rPr lang="zh-TW" altLang="zh-HK" sz="3600" kern="100" dirty="0">
                <a:solidFill>
                  <a:prstClr val="black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的意思是：</a:t>
            </a:r>
            <a:endParaRPr lang="en-US" altLang="zh-TW" sz="3600" kern="100" dirty="0">
              <a:solidFill>
                <a:prstClr val="black"/>
              </a:solidFill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lvl="0" indent="-715963">
              <a:buFont typeface="Wingdings" panose="05000000000000000000" pitchFamily="2" charset="2"/>
              <a:buChar char="Ø"/>
            </a:pPr>
            <a:r>
              <a:rPr lang="zh-TW" altLang="zh-HK" sz="3600" kern="100" dirty="0">
                <a:solidFill>
                  <a:prstClr val="black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為了愛，把獨生兒子耶穌基督賜給我們</a:t>
            </a:r>
            <a:endParaRPr lang="en-US" altLang="zh-TW" sz="3600" kern="100" dirty="0">
              <a:solidFill>
                <a:prstClr val="black"/>
              </a:solidFill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lvl="0" indent="-715963">
              <a:buFont typeface="Wingdings" panose="05000000000000000000" pitchFamily="2" charset="2"/>
              <a:buChar char="Ø"/>
            </a:pPr>
            <a:r>
              <a:rPr lang="zh-TW" altLang="zh-HK" sz="3600" kern="100" dirty="0">
                <a:solidFill>
                  <a:prstClr val="black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為了愛</a:t>
            </a:r>
            <a:r>
              <a:rPr lang="zh-TW" altLang="en-US" sz="3600" kern="100" dirty="0">
                <a:solidFill>
                  <a:prstClr val="black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zh-TW" altLang="zh-HK" sz="3600" kern="100" dirty="0">
                <a:solidFill>
                  <a:prstClr val="black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常常帶著寬恕和接納世人的心</a:t>
            </a:r>
            <a:endParaRPr lang="en-US" altLang="zh-TW" sz="3600" kern="100" dirty="0">
              <a:solidFill>
                <a:prstClr val="black"/>
              </a:solidFill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lvl="0" indent="-715963">
              <a:buFont typeface="Wingdings" panose="05000000000000000000" pitchFamily="2" charset="2"/>
              <a:buChar char="Ø"/>
            </a:pPr>
            <a:r>
              <a:rPr lang="zh-TW" altLang="zh-HK" sz="3600" kern="100" dirty="0">
                <a:solidFill>
                  <a:prstClr val="black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為了愛，雖然無罪，卻為我們承擔</a:t>
            </a:r>
            <a:r>
              <a:rPr lang="zh-TW" altLang="en-US" sz="3600" kern="100" dirty="0">
                <a:solidFill>
                  <a:prstClr val="black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眾</a:t>
            </a:r>
            <a:r>
              <a:rPr lang="zh-TW" altLang="zh-HK" sz="3600" kern="100" dirty="0">
                <a:solidFill>
                  <a:prstClr val="black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罪</a:t>
            </a:r>
            <a:endParaRPr lang="en-US" altLang="zh-TW" sz="3600" kern="100" dirty="0">
              <a:solidFill>
                <a:prstClr val="black"/>
              </a:solidFill>
              <a:latin typeface="Calibri" panose="020F0502020204030204" pitchFamily="34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indent="715963">
              <a:spcAft>
                <a:spcPts val="0"/>
              </a:spcAft>
            </a:pPr>
            <a:endParaRPr lang="zh-TW" altLang="zh-HK" sz="3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950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5963" indent="-715963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TW" altLang="zh-HK" sz="3600" kern="100" dirty="0"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神愛我們到了</a:t>
            </a:r>
            <a:r>
              <a:rPr lang="zh-TW" altLang="en-US" sz="3600" kern="100" dirty="0"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願意</a:t>
            </a:r>
            <a:r>
              <a:rPr lang="zh-TW" altLang="zh-HK" sz="3600" kern="100" dirty="0"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為我們而死：</a:t>
            </a:r>
            <a:r>
              <a:rPr lang="zh-TW" altLang="zh-HK" sz="3600" kern="100" dirty="0">
                <a:solidFill>
                  <a:srgbClr val="0070C0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「因我們還軟弱的時候，基督就按所定的日期為罪人死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。」</a:t>
            </a:r>
            <a:r>
              <a:rPr lang="en-US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羅</a:t>
            </a:r>
            <a:r>
              <a:rPr lang="en-US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5:6)</a:t>
            </a:r>
          </a:p>
          <a:p>
            <a:pPr marL="715963" indent="-715963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zh-HK" sz="3600" kern="100" dirty="0">
              <a:solidFill>
                <a:srgbClr val="0070C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indent="-715963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TW" altLang="zh-HK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我們也應當以願意為對方而死的心態來彼此相愛。</a:t>
            </a:r>
            <a:endParaRPr lang="en-US" altLang="zh-TW" sz="36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indent="-715963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zh-TW" sz="36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indent="-715963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TW" altLang="zh-HK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當一個人願意為對方而死，</a:t>
            </a:r>
            <a:r>
              <a:rPr lang="zh-TW" altLang="en-US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就會</a:t>
            </a:r>
            <a:r>
              <a:rPr lang="zh-TW" altLang="zh-HK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願意為對方的好處而做任何事</a:t>
            </a:r>
            <a:r>
              <a:rPr lang="en-US" altLang="zh-TW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600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</a:t>
            </a:r>
            <a:r>
              <a:rPr lang="zh-TW" altLang="en-US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 3" panose="05040102010807070707" pitchFamily="18" charset="2"/>
              </a:rPr>
              <a:t> </a:t>
            </a:r>
            <a:r>
              <a:rPr lang="zh-TW" altLang="zh-HK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彼此相愛的心就會發生。</a:t>
            </a:r>
            <a:endParaRPr lang="zh-TW" altLang="zh-HK" sz="36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82815" y="4192763"/>
            <a:ext cx="6098876" cy="1938992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zh-TW" altLang="zh-HK" sz="4000" dirty="0">
                <a:ea typeface="標楷體" panose="03000509000000000000" pitchFamily="65" charset="-120"/>
                <a:cs typeface="Times New Roman" panose="02020603050405020304" pitchFamily="18" charset="0"/>
              </a:rPr>
              <a:t>「</a:t>
            </a:r>
            <a:r>
              <a:rPr lang="zh-TW" altLang="zh-HK" sz="4000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愛神</a:t>
            </a:r>
            <a:r>
              <a:rPr lang="zh-TW" altLang="zh-HK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的，也當</a:t>
            </a:r>
            <a:r>
              <a:rPr lang="zh-TW" altLang="zh-HK" sz="40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愛弟兄</a:t>
            </a:r>
            <a:r>
              <a:rPr lang="zh-TW" altLang="zh-HK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，這是我們從神所受的命令</a:t>
            </a:r>
            <a:r>
              <a:rPr lang="zh-TW" altLang="zh-HK" sz="4000" dirty="0">
                <a:ea typeface="標楷體" panose="03000509000000000000" pitchFamily="65" charset="-120"/>
                <a:cs typeface="Times New Roman" panose="02020603050405020304" pitchFamily="18" charset="0"/>
              </a:rPr>
              <a:t>」</a:t>
            </a:r>
            <a:endParaRPr lang="en-US" altLang="zh-TW" sz="4000" dirty="0"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r"/>
            <a:r>
              <a:rPr lang="en-US" altLang="zh-HK" sz="4000" dirty="0">
                <a:latin typeface="Times New Roman" panose="02020603050405020304" pitchFamily="18" charset="0"/>
                <a:ea typeface="標楷體" panose="03000509000000000000" pitchFamily="65" charset="-120"/>
              </a:rPr>
              <a:t>(</a:t>
            </a:r>
            <a:r>
              <a:rPr lang="zh-TW" altLang="zh-HK" sz="4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約壹</a:t>
            </a:r>
            <a:r>
              <a:rPr lang="en-US" altLang="zh-HK" sz="4000" dirty="0">
                <a:latin typeface="Times New Roman" panose="02020603050405020304" pitchFamily="18" charset="0"/>
                <a:ea typeface="標楷體" panose="03000509000000000000" pitchFamily="65" charset="-120"/>
              </a:rPr>
              <a:t>4:21)</a:t>
            </a:r>
            <a:endParaRPr lang="zh-HK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99888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5963" indent="-715963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zh-TW" sz="36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indent="-715963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TW" altLang="en-US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門徒</a:t>
            </a:r>
            <a:r>
              <a:rPr lang="zh-TW" altLang="zh-HK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實踐耶穌愛的教導，關顧彼此的需要：</a:t>
            </a:r>
            <a:r>
              <a:rPr lang="zh-TW" altLang="zh-HK" sz="3600" kern="100" dirty="0">
                <a:solidFill>
                  <a:srgbClr val="0070C0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「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信的人都在一處，凡物公用，並且賣了田產、家業，照各人所需用的分給各人</a:t>
            </a:r>
            <a:r>
              <a:rPr lang="zh-TW" altLang="zh-HK" sz="3600" kern="100" dirty="0">
                <a:solidFill>
                  <a:srgbClr val="0070C0"/>
                </a:solidFill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」</a:t>
            </a:r>
            <a:r>
              <a:rPr lang="en-US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徒</a:t>
            </a:r>
            <a:r>
              <a:rPr lang="en-US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2:44-45)</a:t>
            </a:r>
            <a:r>
              <a:rPr lang="zh-TW" altLang="zh-HK" sz="3600" kern="100" dirty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en-US" altLang="zh-TW" sz="3600" kern="100" dirty="0">
              <a:solidFill>
                <a:srgbClr val="0070C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indent="-715963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zh-TW" sz="36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715963" indent="-715963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zh-TW" altLang="zh-HK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這種無私的愛的行動，</a:t>
            </a:r>
            <a:r>
              <a:rPr lang="zh-TW" altLang="en-US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</a:t>
            </a:r>
            <a:r>
              <a:rPr lang="zh-TW" altLang="zh-HK" sz="36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耶路撒冷居民留下深刻的印象。</a:t>
            </a:r>
            <a:endParaRPr lang="zh-TW" altLang="zh-HK" sz="36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345818" y="5625224"/>
            <a:ext cx="6340197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zh-TW" altLang="zh-HK" sz="4000" kern="1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惟有愛，才能使人看見神。</a:t>
            </a:r>
            <a:endParaRPr lang="en-US" altLang="zh-TW" sz="4000" kern="1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547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回顧">
  <a:themeElements>
    <a:clrScheme name="回顧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160</TotalTime>
  <Words>1230</Words>
  <Application>Microsoft Office PowerPoint</Application>
  <PresentationFormat>Widescreen</PresentationFormat>
  <Paragraphs>100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標楷體</vt:lpstr>
      <vt:lpstr>Calibri</vt:lpstr>
      <vt:lpstr>Calibri Light</vt:lpstr>
      <vt:lpstr>Times New Roman</vt:lpstr>
      <vt:lpstr>Wingdings</vt:lpstr>
      <vt:lpstr>回顧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Andy</dc:creator>
  <cp:lastModifiedBy>CC LAM</cp:lastModifiedBy>
  <cp:revision>14</cp:revision>
  <dcterms:created xsi:type="dcterms:W3CDTF">2025-12-10T06:17:49Z</dcterms:created>
  <dcterms:modified xsi:type="dcterms:W3CDTF">2025-12-14T01:36:00Z</dcterms:modified>
</cp:coreProperties>
</file>