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autoCompressPictures="0">
  <p:sldMasterIdLst>
    <p:sldMasterId id="2147483665" r:id="rId1"/>
  </p:sldMasterIdLst>
  <p:notesMasterIdLst>
    <p:notesMasterId r:id="rId10"/>
  </p:notesMasterIdLst>
  <p:sldIdLst>
    <p:sldId id="261" r:id="rId2"/>
    <p:sldId id="303" r:id="rId3"/>
    <p:sldId id="305" r:id="rId4"/>
    <p:sldId id="300" r:id="rId5"/>
    <p:sldId id="304" r:id="rId6"/>
    <p:sldId id="301" r:id="rId7"/>
    <p:sldId id="302" r:id="rId8"/>
    <p:sldId id="306" r:id="rId9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8E818F-83B4-42DF-910A-CF69AF1080A5}">
          <p14:sldIdLst>
            <p14:sldId id="261"/>
            <p14:sldId id="303"/>
            <p14:sldId id="305"/>
            <p14:sldId id="300"/>
            <p14:sldId id="304"/>
            <p14:sldId id="301"/>
            <p14:sldId id="302"/>
            <p14:sldId id="30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43845-87E4-4639-8F93-FD8E1BF9387B}" v="6" dt="2025-12-20T05:07:38.9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28" autoAdjust="0"/>
    <p:restoredTop sz="77290" autoAdjust="0"/>
  </p:normalViewPr>
  <p:slideViewPr>
    <p:cSldViewPr snapToGrid="0">
      <p:cViewPr varScale="1">
        <p:scale>
          <a:sx n="88" d="100"/>
          <a:sy n="88" d="100"/>
        </p:scale>
        <p:origin x="-1722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9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 snapToGrid="0">
      <p:cViewPr>
        <p:scale>
          <a:sx n="87" d="100"/>
          <a:sy n="87" d="100"/>
        </p:scale>
        <p:origin x="254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9T07:49:32.15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6 39,'-2'-13,"0"6,0-5,2 11,0 1,0 0,0 0,0 0,0-1,0 1,0 0,0 0,0 0,0-1,0 1,0 0,0 0,0 0,0-1,1 1,-1 0,0 0,0 0,0 0,0-1,0 1,0 0,1 0,-1 0,0 0,0-1,0 1,0 0,0 0,1 0,-1 0,0 0,0 0,0 0,1 0,-1 0,0 0,0 0,458 3,-152 0,31 8,423 69,-718-74,384 55,2-16,323-17,-411-34,101 2,304 26,564-42,-316-40,-775 58,19-2,-152-4,-73 6,0-1,-1 0,1-1,-1 0,12-6,-18 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9T07:51:20.74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0 112,'26'12,"1"-2,43 11,-55-18,1 0,-1-1,1-1,-1-1,1 0,20-3,168-41,-60 10,-55 17,1 3,144-2,-136 18,1 3,156 30,-139-13,0-4,157 2,331-39,-137 0,83 26,1 17,-319-13,151 12,64 3,294 18,-51 8,1-31,178-16,48-24,-617 6,501-32,-708 36,398-29,-273 28,213-12,46-11,-356 24,125-4,-27 12,383-5,-412 2,112-4,72-3,-116 4,680-18,-537 11,433-12,0 31,-155 21,315 11,-38 6,395-2,-1306-41,98 4,62 0,-199-4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9T07:51:31.862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0,'1'3,"1"0,0 0,1 0,-1-1,0 1,1-1,-1 1,1-1,0 0,0 0,0 0,0-1,6 3,5 1,0 0,14 2,-20-5,344 57,-240-44,846 99,-388-94,1-35,-374 10,207-14,-148-5,229-20,2 21,42 20,508-10,669 33,-120 81,-1562-100,500 34,2-22,-402-14,741-12,-1-25,52 7,-120 50,260 2,-10-20,-458 2,-107-1,86 3,582-11,92-58,-404 17,0 18,186 18,-1 33,533 29,-971-38,-3 31,-523-34,-39-5,0-2,-1-1,25 1,-40-3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19T07:51:36.73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47,'0'0,"13"-6,-2 3,0 1,20-3,0 0,13-2,0 3,1 1,56 5,-72-1,486 29,-147-5,436-10,-713-14,287 9,-22-1,629-18,-469-19,390-10,460 35,-4 5,-1046-1,253-16,-20 0,212 33,-264-3,-146 5,-284-15,-48-4,-9 1,-1-1,1-1,-1 1,1-2,-1 1,1-1,14-4,-19 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8044167D-BF23-4A90-BA8D-5E2285AA207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512763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59714" y="4140367"/>
            <a:ext cx="5973872" cy="558073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AB84938-CBA5-4933-A27D-8CFCF64E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defTabSz="914400" rtl="0" eaLnBrk="1" latinLnBrk="0" hangingPunct="1">
      <a:spcAft>
        <a:spcPts val="600"/>
      </a:spcAft>
      <a:buFont typeface="+mj-lt"/>
      <a:buAutoNum type="arabicParenR"/>
      <a:defRPr sz="1600" b="1" kern="1200">
        <a:solidFill>
          <a:srgbClr val="C00000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1pPr>
    <a:lvl2pPr marL="685800" indent="-228600" algn="l" defTabSz="914400" rtl="0" eaLnBrk="1" latinLnBrk="0" hangingPunct="1">
      <a:spcAft>
        <a:spcPts val="600"/>
      </a:spcAft>
      <a:buFont typeface="+mj-lt"/>
      <a:buAutoNum type="alphaLcParenR"/>
      <a:defRPr sz="14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2pPr>
    <a:lvl3pPr marL="1143000" indent="-228600" algn="l" defTabSz="914400" rtl="0" eaLnBrk="1" latinLnBrk="0" hangingPunct="1">
      <a:spcAft>
        <a:spcPts val="300"/>
      </a:spcAft>
      <a:buFont typeface="+mj-lt"/>
      <a:buAutoNum type="romanLcPeriod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3pPr>
    <a:lvl4pPr marL="1600200" indent="-2286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4pPr>
    <a:lvl5pPr marL="2057400" indent="-228600" algn="l" defTabSz="914400" rtl="0" eaLnBrk="1" latinLnBrk="0" hangingPunct="1">
      <a:buFont typeface="Courier New" panose="02070309020205020404" pitchFamily="49" charset="0"/>
      <a:buChar char="o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928688"/>
            <a:ext cx="61404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3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82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34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93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arenR"/>
            </a:pP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12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9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arenR"/>
            </a:pP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30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4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01A9-EC23-4B51-B03F-EFC11F66FA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0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301E-A93E-4B8D-BA07-1FCB43C5F4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223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6914-AABF-43BB-B260-0EDAAF1C65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2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7558-2E40-4D71-9E04-AA1842DEB2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280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29A-A641-4E40-A54C-7EEE46A086C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91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FCCA-C5ED-4697-81FA-FFD325EB83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615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2D0E-71FD-4DFF-A1EE-8E368608E1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0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338" y="376912"/>
            <a:ext cx="9920275" cy="945624"/>
          </a:xfrm>
        </p:spPr>
        <p:txBody>
          <a:bodyPr>
            <a:normAutofit/>
          </a:bodyPr>
          <a:lstStyle>
            <a:lvl1pPr>
              <a:defRPr sz="4800" b="1" baseline="0">
                <a:solidFill>
                  <a:srgbClr val="800000"/>
                </a:solidFill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8327" y="1456841"/>
            <a:ext cx="10388457" cy="4862560"/>
          </a:xfrm>
        </p:spPr>
        <p:txBody>
          <a:bodyPr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58329" y="6319401"/>
            <a:ext cx="1146283" cy="370396"/>
          </a:xfrm>
        </p:spPr>
        <p:txBody>
          <a:bodyPr/>
          <a:lstStyle/>
          <a:p>
            <a:r>
              <a:rPr lang="zh-CN" altLang="en-US" dirty="0">
                <a:solidFill>
                  <a:prstClr val="black">
                    <a:tint val="75000"/>
                  </a:prstClr>
                </a:solidFill>
              </a:rPr>
              <a:t>、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0340" y="6324672"/>
            <a:ext cx="8088872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555351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3346561-C565-41D1-B85C-58FEDDB731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4" y="242607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39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D22A-8055-4E33-B971-2A9EEE9411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C69257B-729D-4E77-AABE-F5F1771B4C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5410" y="313471"/>
            <a:ext cx="4060288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6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20340" y="624110"/>
            <a:ext cx="9384272" cy="1280890"/>
          </a:xfrm>
        </p:spPr>
        <p:txBody>
          <a:bodyPr/>
          <a:lstStyle>
            <a:lvl1pPr>
              <a:defRPr baseline="0"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0340" y="2133600"/>
            <a:ext cx="4496360" cy="4013200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1500" y="2126222"/>
            <a:ext cx="4583111" cy="4020578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58328" y="6344801"/>
            <a:ext cx="1146283" cy="370396"/>
          </a:xfrm>
        </p:spPr>
        <p:txBody>
          <a:bodyPr/>
          <a:lstStyle/>
          <a:p>
            <a:fld id="{2E108CB4-2CC3-4390-96DA-A34C688CD7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0340" y="6350072"/>
            <a:ext cx="8088871" cy="365125"/>
          </a:xfrm>
        </p:spPr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9BCDF0F8-4357-41E3-A772-80A3449DD7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326645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EB5F-3881-401A-BDA3-B967DB7E28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5C90AA95-71F6-472E-A7B5-64CF49A259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294742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9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E94E-6C22-47A1-83D7-9BF4C1BCFD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7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254E-A4C7-494E-AC63-D088C4B5EF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1DC27-563A-49F6-887C-9A78FD9AD5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4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A3D7-FFBD-42CD-904F-A6CE7AFA6D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DCE8B390-0B75-4E05-80A8-1805829C44C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914400"/>
            <a:fld id="{1BA224D6-4715-499C-8BD1-57CC6A98055C}" type="slidenum">
              <a:rPr lang="en-US" smtClean="0"/>
              <a:pPr defTabSz="914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3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微軟正黑體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ink/ink2.xml"/><Relationship Id="rId7" Type="http://schemas.openxmlformats.org/officeDocument/2006/relationships/customXml" Target="../ink/ink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ustomXml" Target="../ink/ink3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F81819F9-8CAC-4A6C-8F06-0482027F9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DE32025C-4CD3-40D8-BAE8-067B9A085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2123229"/>
          </a:xfrm>
        </p:spPr>
        <p:txBody>
          <a:bodyPr>
            <a:noAutofit/>
          </a:bodyPr>
          <a:lstStyle/>
          <a:p>
            <a:r>
              <a:rPr lang="zh-CN" altLang="en-US" sz="4000" b="1" dirty="0"/>
              <a:t>報大喜信息</a:t>
            </a:r>
            <a:endParaRPr lang="en-US" altLang="zh-CN" sz="4000" b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45826D50-69FD-4D17-B3BC-FD2358C42EB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3373062" y="1746881"/>
            <a:ext cx="8131550" cy="2262781"/>
          </a:xfrm>
        </p:spPr>
        <p:txBody>
          <a:bodyPr>
            <a:normAutofit/>
          </a:bodyPr>
          <a:lstStyle/>
          <a:p>
            <a:pPr lvl="0" fontAlgn="ctr"/>
            <a:r>
              <a:rPr lang="zh-CN" altLang="en-US" dirty="0"/>
              <a:t>路加福音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8-14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A98CC08-AEC2-4E8F-8F52-0F5C6372DB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5D1545E6-EB3C-4478-A661-A2CA963F12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B2E5B960-0C5D-4F77-8E9F-9F3D883D83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xmlns="" id="{258E44FC-92AD-43A0-BB05-DB268C82D8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xmlns="" id="{C63D3083-A56C-4199-8DE0-63C8BE9EDF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xmlns="" id="{C7CD3581-635D-438F-A64F-68404E7AE0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xmlns="" id="{AD6904C0-211C-41A2-BDB8-3B07C90BBB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xmlns="" id="{B0837DA6-CAF9-4E78-A39E-6358EDE2B1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xmlns="" id="{0A99DD7D-3AB3-471E-842F-8AFEA09D07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xmlns="" id="{9C70B0D4-92FE-478F-86BD-93BA2C4DFC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xmlns="" id="{C9156BE6-11D4-4696-9E3F-C325BFAC81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xmlns="" id="{4E667226-1D20-4A9D-BBE3-AC17EA436F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xmlns="" id="{2F87E3B6-5202-4434-9B26-42B46774F3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AEA5E85F-F1F4-40E4-A62C-95324F6749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Freeform 11">
            <a:extLst>
              <a:ext uri="{FF2B5EF4-FFF2-40B4-BE49-F238E27FC236}">
                <a16:creationId xmlns:a16="http://schemas.microsoft.com/office/drawing/2014/main" xmlns="" id="{1310EFE2-B91D-47E7-B117-C2A802800A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3F4F8-E701-BF8D-BB14-5AEA4E826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路福音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HK" altLang="zh-CN" dirty="0"/>
              <a:t>8-14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F9A11E-26EF-EF1E-098F-0F71243E5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281592"/>
            <a:ext cx="10388457" cy="499686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dirty="0"/>
              <a:t>8 </a:t>
            </a:r>
            <a:r>
              <a:rPr lang="zh-TW" altLang="en-US" dirty="0"/>
              <a:t>在伯利恆之野地裏有牧羊的人，夜間按著更次看守羊群。</a:t>
            </a:r>
            <a:r>
              <a:rPr lang="en-US" altLang="zh-TW" dirty="0"/>
              <a:t>9 </a:t>
            </a:r>
            <a:r>
              <a:rPr lang="zh-TW" altLang="en-US" dirty="0"/>
              <a:t>有主的使者站在他們旁邊，主的榮光四面照著他們；牧羊的人就甚懼怕。那天使對他們說：「不要懼怕！我報給你們大喜的信息，是關乎萬民的；</a:t>
            </a:r>
            <a:r>
              <a:rPr lang="en-US" altLang="zh-TW" dirty="0"/>
              <a:t>11 </a:t>
            </a:r>
            <a:r>
              <a:rPr lang="zh-TW" altLang="en-US" dirty="0"/>
              <a:t>因今天在大衛的城裏，為你們生了救主，就是主基督。</a:t>
            </a:r>
            <a:r>
              <a:rPr lang="en-US" altLang="zh-TW" dirty="0"/>
              <a:t>12 </a:t>
            </a:r>
            <a:r>
              <a:rPr lang="zh-TW" altLang="en-US" dirty="0"/>
              <a:t>你們要看見一個嬰孩，包著布，臥在馬槽裏，那就是記號了。」</a:t>
            </a:r>
            <a:r>
              <a:rPr lang="en-US" altLang="zh-TW" dirty="0"/>
              <a:t>13 </a:t>
            </a:r>
            <a:r>
              <a:rPr lang="zh-TW" altLang="en-US" dirty="0"/>
              <a:t>忽然，有一大隊天兵同那天使讚美上帝說：</a:t>
            </a:r>
          </a:p>
          <a:p>
            <a:pPr marL="0" indent="0">
              <a:buNone/>
            </a:pPr>
            <a:r>
              <a:rPr lang="zh-TW" altLang="en-US" dirty="0"/>
              <a:t>      </a:t>
            </a:r>
            <a:r>
              <a:rPr lang="en-US" altLang="zh-TW" dirty="0"/>
              <a:t>14       </a:t>
            </a:r>
            <a:r>
              <a:rPr lang="zh-TW" altLang="en-US" dirty="0"/>
              <a:t>在至高之處榮耀歸與上帝！</a:t>
            </a:r>
          </a:p>
          <a:p>
            <a:pPr marL="0" indent="0">
              <a:buNone/>
            </a:pPr>
            <a:r>
              <a:rPr lang="zh-TW" altLang="en-US" dirty="0"/>
              <a:t>             在地上平安歸與他所喜悅的人*！</a:t>
            </a:r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* 有古卷：喜悅歸與人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7D70528-DA73-6260-1729-592CEC8E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A19845A-108B-85F3-74BD-E0284201C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3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7E1ACB-E3CD-41BB-F8E6-B8B3AC15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D6CCA4-EBC6-DC36-E047-FA0DF8CF1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14       </a:t>
            </a:r>
            <a:r>
              <a:rPr lang="zh-TW" altLang="en-US" dirty="0"/>
              <a:t>在至高之處榮耀歸與上帝！</a:t>
            </a:r>
          </a:p>
          <a:p>
            <a:pPr marL="0" indent="0">
              <a:buNone/>
            </a:pPr>
            <a:r>
              <a:rPr lang="zh-TW" altLang="en-US" dirty="0"/>
              <a:t>             在地上平安歸與他所喜悅的人*！</a:t>
            </a:r>
          </a:p>
          <a:p>
            <a:pPr marL="0" indent="0">
              <a:buNone/>
            </a:pPr>
            <a:r>
              <a:rPr lang="zh-TW" altLang="en-US" dirty="0"/>
              <a:t>* 有古卷：</a:t>
            </a:r>
            <a:endParaRPr lang="en-HK" altLang="zh-TW" dirty="0"/>
          </a:p>
          <a:p>
            <a:r>
              <a:rPr lang="zh-TW" altLang="en-US" dirty="0"/>
              <a:t>喜悅歸與人</a:t>
            </a:r>
            <a:r>
              <a:rPr lang="zh-CN" altLang="en-US" dirty="0"/>
              <a:t>（和合本）</a:t>
            </a:r>
            <a:endParaRPr lang="zh-TW" altLang="en-US" dirty="0"/>
          </a:p>
          <a:p>
            <a:r>
              <a:rPr lang="zh-TW" altLang="en-US" dirty="0"/>
              <a:t>平安，眾人的好願望</a:t>
            </a:r>
            <a:r>
              <a:rPr lang="zh-CN" altLang="en-US" dirty="0"/>
              <a:t>（</a:t>
            </a:r>
            <a:r>
              <a:rPr lang="en-US" altLang="zh-TW" dirty="0"/>
              <a:t>ES</a:t>
            </a:r>
            <a:r>
              <a:rPr lang="en-US" altLang="zh-CN" dirty="0"/>
              <a:t>V</a:t>
            </a:r>
            <a:r>
              <a:rPr lang="zh-CN" altLang="en-US" dirty="0"/>
              <a:t>）</a:t>
            </a:r>
            <a:endParaRPr lang="en-US" altLang="zh-TW" dirty="0"/>
          </a:p>
          <a:p>
            <a:r>
              <a:rPr lang="zh-TW" altLang="en-US" dirty="0"/>
              <a:t>其他：平安歸與人，是神喜悅的</a:t>
            </a:r>
          </a:p>
          <a:p>
            <a:endParaRPr lang="zh-TW" altLang="en-US" dirty="0"/>
          </a:p>
          <a:p>
            <a:pPr marL="0" indent="0">
              <a:buNone/>
            </a:pPr>
            <a:endParaRPr lang="en-H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900BDD6-5652-4922-EA5F-501FE82F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0266853-E327-D1C4-D6C2-F2ED70996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97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FCDCE9-C944-47BA-5702-1F875E47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平安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87F3C6-0B58-B518-D687-1FB81F90A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34 </a:t>
            </a:r>
            <a:r>
              <a:rPr lang="zh-TW" altLang="en-US" dirty="0"/>
              <a:t>彼得就開口說：「我真看出上帝是不偏待人。</a:t>
            </a:r>
            <a:r>
              <a:rPr lang="en-US" altLang="zh-TW" dirty="0"/>
              <a:t>35 </a:t>
            </a:r>
            <a:r>
              <a:rPr lang="zh-TW" altLang="en-US" dirty="0"/>
              <a:t>原來，各國中那敬畏主、行義的人都為主所悅納。</a:t>
            </a:r>
            <a:r>
              <a:rPr lang="en-US" altLang="zh-TW" dirty="0"/>
              <a:t>36 </a:t>
            </a:r>
            <a:r>
              <a:rPr lang="zh-TW" altLang="en-US" dirty="0"/>
              <a:t>上帝藉著耶穌基督（他是萬有的主）傳和平的福音，將這道賜給以色列人。</a:t>
            </a:r>
            <a:r>
              <a:rPr lang="zh-CN" altLang="en-US" dirty="0"/>
              <a:t>（徒</a:t>
            </a:r>
            <a:r>
              <a:rPr lang="en-US" altLang="zh-CN" dirty="0"/>
              <a:t>10</a:t>
            </a:r>
            <a:r>
              <a:rPr lang="zh-CN" altLang="en-US" dirty="0"/>
              <a:t>：</a:t>
            </a:r>
            <a:r>
              <a:rPr lang="en-US" altLang="zh-CN" dirty="0"/>
              <a:t>34-36</a:t>
            </a:r>
            <a:r>
              <a:rPr lang="zh-CN" altLang="en-US" dirty="0"/>
              <a:t>）</a:t>
            </a:r>
            <a:endParaRPr lang="en-HK" altLang="zh-CN" dirty="0"/>
          </a:p>
          <a:p>
            <a:r>
              <a:rPr lang="zh-CN" altLang="en-US" dirty="0"/>
              <a:t>和平的福音（</a:t>
            </a:r>
            <a:r>
              <a:rPr lang="en-HK" altLang="zh-CN" dirty="0"/>
              <a:t>good news of peace</a:t>
            </a:r>
            <a:r>
              <a:rPr lang="zh-CN" altLang="en-US" dirty="0"/>
              <a:t>）</a:t>
            </a:r>
            <a:endParaRPr lang="en-H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A93608D-6FC2-31C3-C26C-C36FE47FB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9612DBF-CD72-EDC8-3072-74FCDF4EB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4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xmlns="" id="{9857F7C0-09DF-A7FC-5937-ED6142C6296C}"/>
                  </a:ext>
                </a:extLst>
              </p14:cNvPr>
              <p14:cNvContentPartPr/>
              <p14:nvPr/>
            </p14:nvContentPartPr>
            <p14:xfrm>
              <a:off x="3597132" y="3611323"/>
              <a:ext cx="2868120" cy="90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857F7C0-09DF-A7FC-5937-ED6142C6296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07132" y="3431683"/>
                <a:ext cx="3047760" cy="45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153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E604A-47C9-AEA7-3989-C8B2C6AFF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苦難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E3B604-BD1C-BAD7-233E-11949CBFA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dirty="0"/>
              <a:t>16 </a:t>
            </a:r>
            <a:r>
              <a:rPr lang="zh-TW" altLang="en-US" dirty="0"/>
              <a:t>希律見自己被博士愚弄，就大大發怒，差人將伯利恆城裏並四境所有的男孩，照著他向博士仔細查問的時候，凡兩歲以裏的，都殺盡了。</a:t>
            </a:r>
            <a:r>
              <a:rPr lang="en-US" altLang="zh-TW" dirty="0"/>
              <a:t>17 </a:t>
            </a:r>
            <a:r>
              <a:rPr lang="zh-TW" altLang="en-US" dirty="0"/>
              <a:t>這就應了先知耶利米的話，說：</a:t>
            </a:r>
          </a:p>
          <a:p>
            <a:pPr marL="0" indent="0">
              <a:buNone/>
            </a:pPr>
            <a:r>
              <a:rPr lang="en-US" altLang="zh-TW" dirty="0"/>
              <a:t>18 </a:t>
            </a:r>
            <a:r>
              <a:rPr lang="zh-TW" altLang="en-US" dirty="0"/>
              <a:t>在拉瑪聽見號咷大哭的聲音，</a:t>
            </a:r>
          </a:p>
          <a:p>
            <a:pPr marL="0" indent="0">
              <a:buNone/>
            </a:pPr>
            <a:r>
              <a:rPr lang="zh-TW" altLang="en-US" dirty="0"/>
              <a:t>             是拉結哭她兒女，</a:t>
            </a:r>
          </a:p>
          <a:p>
            <a:pPr marL="0" indent="0">
              <a:buNone/>
            </a:pPr>
            <a:r>
              <a:rPr lang="zh-TW" altLang="en-US" dirty="0"/>
              <a:t>             不肯受安慰，</a:t>
            </a:r>
          </a:p>
          <a:p>
            <a:pPr marL="0" indent="0">
              <a:buNone/>
            </a:pPr>
            <a:r>
              <a:rPr lang="zh-TW" altLang="en-US" dirty="0"/>
              <a:t>             因為他們都不在了。</a:t>
            </a:r>
            <a:r>
              <a:rPr lang="zh-CN" altLang="en-US" dirty="0"/>
              <a:t>（馬太福音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16-18</a:t>
            </a:r>
            <a:r>
              <a:rPr lang="zh-CN" altLang="en-US" dirty="0"/>
              <a:t>）</a:t>
            </a:r>
            <a:endParaRPr lang="zh-TW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BD9EF4D-D391-8D52-AD6A-7E7A4B36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86D2012-3918-71D2-BBBC-4F40C714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34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011F56-1D64-F1AA-2365-6FEA4EFC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平安。。。苦難。。。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07637B-E9AF-D05F-F535-1CA645B53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27 </a:t>
            </a:r>
            <a:r>
              <a:rPr lang="zh-TW" altLang="en-US" dirty="0"/>
              <a:t>我留下平安給你們；我將我的平安賜給你們。我所賜的，不像世人所賜的。你們心裏不要憂愁，也不要膽怯。（約</a:t>
            </a:r>
            <a:r>
              <a:rPr lang="en-US" altLang="zh-TW" dirty="0"/>
              <a:t>14</a:t>
            </a:r>
            <a:r>
              <a:rPr lang="zh-TW" altLang="en-US" dirty="0"/>
              <a:t>：</a:t>
            </a:r>
            <a:r>
              <a:rPr lang="en-US" altLang="zh-TW" dirty="0"/>
              <a:t>26-27</a:t>
            </a:r>
            <a:r>
              <a:rPr lang="zh-TW" altLang="en-US" dirty="0"/>
              <a:t>）</a:t>
            </a:r>
            <a:endParaRPr lang="en-US" altLang="zh-TW" dirty="0"/>
          </a:p>
          <a:p>
            <a:r>
              <a:rPr lang="en-US" altLang="zh-TW" dirty="0"/>
              <a:t>33 </a:t>
            </a:r>
            <a:r>
              <a:rPr lang="zh-TW" altLang="en-US" dirty="0"/>
              <a:t>我將這些事告訴你們，是要叫你們在我裏面有平安。在世上，你們有苦難；但你們可以放心，我已經勝了世界。」</a:t>
            </a:r>
            <a:r>
              <a:rPr lang="zh-CN" altLang="en-US" dirty="0"/>
              <a:t>（約</a:t>
            </a:r>
            <a:r>
              <a:rPr lang="en-US" altLang="zh-CN" dirty="0"/>
              <a:t>16</a:t>
            </a:r>
            <a:r>
              <a:rPr lang="zh-CN" altLang="en-US" dirty="0"/>
              <a:t>：</a:t>
            </a:r>
            <a:r>
              <a:rPr lang="en-US" altLang="zh-CN" dirty="0"/>
              <a:t>33</a:t>
            </a:r>
            <a:r>
              <a:rPr lang="zh-CN" altLang="en-US" dirty="0"/>
              <a:t>）</a:t>
            </a:r>
            <a:endParaRPr lang="zh-TW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7B7BB62-CA4F-AAB9-6E19-8D68868A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860B482-AE8A-C71E-5C87-70733E75F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558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7B8B0D-240C-4DCF-FD46-CB73AAA7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聖誕 </a:t>
            </a:r>
            <a:r>
              <a:rPr lang="en-US" altLang="zh-CN" u="sng" dirty="0"/>
              <a:t>? ?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F9D65C-46BA-87F2-B764-0593DDC6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1 </a:t>
            </a:r>
            <a:r>
              <a:rPr lang="zh-TW" altLang="en-US" dirty="0"/>
              <a:t>信心軟弱的，你們要接納，但不要辯論所疑惑的事。</a:t>
            </a:r>
            <a:r>
              <a:rPr lang="zh-CN" altLang="en-US" dirty="0"/>
              <a:t>。。。</a:t>
            </a:r>
            <a:r>
              <a:rPr lang="en-US" altLang="zh-TW" dirty="0"/>
              <a:t>5 </a:t>
            </a:r>
            <a:r>
              <a:rPr lang="zh-TW" altLang="en-US" dirty="0"/>
              <a:t>有人看這日比那日強；有人看日日都是一樣。只是各人心裏要意見堅定。</a:t>
            </a:r>
            <a:r>
              <a:rPr lang="en-US" altLang="zh-TW" dirty="0"/>
              <a:t>6 </a:t>
            </a:r>
            <a:r>
              <a:rPr lang="zh-TW" altLang="en-US" dirty="0"/>
              <a:t>守日的人是為主守的。吃的人是為主吃的，因他感謝上帝；不吃的人是為主不吃的，也感謝上帝。</a:t>
            </a:r>
            <a:r>
              <a:rPr lang="zh-CN" altLang="en-US" dirty="0"/>
              <a:t>（羅</a:t>
            </a:r>
            <a:r>
              <a:rPr lang="en-US" altLang="zh-CN" dirty="0"/>
              <a:t>14</a:t>
            </a:r>
            <a:r>
              <a:rPr lang="zh-CN" altLang="en-US" dirty="0"/>
              <a:t>：</a:t>
            </a:r>
            <a:r>
              <a:rPr lang="en-US" altLang="zh-CN" dirty="0"/>
              <a:t>1-6</a:t>
            </a:r>
            <a:r>
              <a:rPr lang="zh-CN" altLang="en-US" dirty="0"/>
              <a:t>）</a:t>
            </a:r>
            <a:endParaRPr lang="zh-TW" altLang="en-US" dirty="0"/>
          </a:p>
          <a:p>
            <a:pPr marL="457200" lvl="1" indent="0">
              <a:buNone/>
            </a:pPr>
            <a:endParaRPr lang="en-HK" altLang="zh-C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07648B6-62ED-AED4-176B-66C5E30ED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D4BB4AC-2D9D-040F-6DB3-BD6158CE2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6BDC4F44-155C-5DBF-9384-B50F5DA74BDB}"/>
              </a:ext>
            </a:extLst>
          </p:cNvPr>
          <p:cNvGrpSpPr/>
          <p:nvPr/>
        </p:nvGrpSpPr>
        <p:grpSpPr>
          <a:xfrm>
            <a:off x="1883497" y="3666333"/>
            <a:ext cx="9624960" cy="1276920"/>
            <a:chOff x="1883497" y="3666333"/>
            <a:chExt cx="9624960" cy="1276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xmlns="" id="{CF01E081-F24A-85E5-1FE9-07B7009BD6DA}"/>
                    </a:ext>
                  </a:extLst>
                </p14:cNvPr>
                <p14:cNvContentPartPr/>
                <p14:nvPr/>
              </p14:nvContentPartPr>
              <p14:xfrm>
                <a:off x="3576937" y="3666333"/>
                <a:ext cx="7783920" cy="1130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CF01E081-F24A-85E5-1FE9-07B7009BD6DA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6937" y="3486333"/>
                  <a:ext cx="7963560" cy="47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xmlns="" id="{74FBF432-8D85-2FBC-09D2-0A1DB60D6C5B}"/>
                    </a:ext>
                  </a:extLst>
                </p14:cNvPr>
                <p14:cNvContentPartPr/>
                <p14:nvPr/>
              </p14:nvContentPartPr>
              <p14:xfrm>
                <a:off x="1888177" y="4243773"/>
                <a:ext cx="9620280" cy="1033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74FBF432-8D85-2FBC-09D2-0A1DB60D6C5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798537" y="4063773"/>
                  <a:ext cx="9799920" cy="46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xmlns="" id="{40637997-F8A0-838F-9A32-8A688E438CF9}"/>
                    </a:ext>
                  </a:extLst>
                </p14:cNvPr>
                <p14:cNvContentPartPr/>
                <p14:nvPr/>
              </p14:nvContentPartPr>
              <p14:xfrm>
                <a:off x="1883497" y="4905093"/>
                <a:ext cx="4043880" cy="381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40637997-F8A0-838F-9A32-8A688E438CF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793857" y="4725093"/>
                  <a:ext cx="4223520" cy="397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6579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056509-0849-139D-4178-6EBC1DFF3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仍是大喜的信息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36AE1B-6620-F720-07D9-10247CB4A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dirty="0"/>
              <a:t>8 </a:t>
            </a:r>
            <a:r>
              <a:rPr lang="zh-TW" altLang="en-US" dirty="0"/>
              <a:t>在伯利恆之野地裏有牧羊的人，夜間按著更次看守羊群。</a:t>
            </a:r>
            <a:r>
              <a:rPr lang="en-US" altLang="zh-TW" dirty="0"/>
              <a:t>9 </a:t>
            </a:r>
            <a:r>
              <a:rPr lang="zh-TW" altLang="en-US" dirty="0"/>
              <a:t>有主的使者站在他們旁邊，主的榮光四面照著他們；牧羊的人就甚懼怕。那天使對他們說：「不要懼怕！我報給你們大喜的信息，是關乎萬民的；</a:t>
            </a:r>
            <a:r>
              <a:rPr lang="en-US" altLang="zh-TW" dirty="0"/>
              <a:t>11 </a:t>
            </a:r>
            <a:r>
              <a:rPr lang="zh-TW" altLang="en-US" dirty="0"/>
              <a:t>因今天在大衛的城裏，為你們生了救主，就是主基督。</a:t>
            </a:r>
            <a:r>
              <a:rPr lang="en-US" altLang="zh-TW" dirty="0"/>
              <a:t>12 </a:t>
            </a:r>
            <a:r>
              <a:rPr lang="zh-TW" altLang="en-US" dirty="0"/>
              <a:t>你們要看見一個嬰孩，包著布，臥在馬槽裏，那就是記號了。」</a:t>
            </a:r>
            <a:r>
              <a:rPr lang="en-US" altLang="zh-TW" dirty="0"/>
              <a:t>13 </a:t>
            </a:r>
            <a:r>
              <a:rPr lang="zh-TW" altLang="en-US" dirty="0"/>
              <a:t>忽然，有一大隊天兵同那天使讚美上帝說：</a:t>
            </a:r>
          </a:p>
          <a:p>
            <a:pPr marL="0" indent="0">
              <a:buNone/>
            </a:pPr>
            <a:r>
              <a:rPr lang="zh-TW" altLang="en-US" dirty="0"/>
              <a:t>      </a:t>
            </a:r>
            <a:r>
              <a:rPr lang="en-US" altLang="zh-TW" dirty="0"/>
              <a:t>14       </a:t>
            </a:r>
            <a:r>
              <a:rPr lang="zh-TW" altLang="en-US" dirty="0"/>
              <a:t>在至高之處榮耀歸與上帝！</a:t>
            </a:r>
          </a:p>
          <a:p>
            <a:pPr marL="0" indent="0">
              <a:buNone/>
            </a:pPr>
            <a:r>
              <a:rPr lang="zh-TW" altLang="en-US" dirty="0"/>
              <a:t>             在地上平安歸與他所喜悅的人*！</a:t>
            </a:r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* 有古卷：喜悅歸與人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AEDE2D9-6F44-5EF4-892F-E5DCCDA1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E334DA6-3F25-7347-7C6B-2B34C28C8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71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ermon Template" id="{453371E6-F98B-4C48-93E7-15F48DB8A30F}" vid="{F63E8462-A0FF-45EE-A0F2-F23940900A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Template</Template>
  <TotalTime>0</TotalTime>
  <Words>760</Words>
  <Application>Microsoft Office PowerPoint</Application>
  <PresentationFormat>自訂</PresentationFormat>
  <Paragraphs>49</Paragraphs>
  <Slides>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1_Wisp</vt:lpstr>
      <vt:lpstr>路加福音2：8-14</vt:lpstr>
      <vt:lpstr>路福音2：8-14</vt:lpstr>
      <vt:lpstr>PowerPoint 簡報</vt:lpstr>
      <vt:lpstr>平安</vt:lpstr>
      <vt:lpstr>苦難</vt:lpstr>
      <vt:lpstr>平安。。。苦難。。。</vt:lpstr>
      <vt:lpstr>聖誕 ? ?</vt:lpstr>
      <vt:lpstr>仍是大喜的信息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2025-12-19T08:03:07Z</dcterms:created>
  <dcterms:modified xsi:type="dcterms:W3CDTF">2025-12-20T08:27:16Z</dcterms:modified>
</cp:coreProperties>
</file>