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729" r:id="rId3"/>
  </p:sldMasterIdLst>
  <p:notesMasterIdLst>
    <p:notesMasterId r:id="rId23"/>
  </p:notesMasterIdLst>
  <p:sldIdLst>
    <p:sldId id="406" r:id="rId4"/>
    <p:sldId id="3455" r:id="rId5"/>
    <p:sldId id="3102" r:id="rId6"/>
    <p:sldId id="3460" r:id="rId7"/>
    <p:sldId id="3456" r:id="rId8"/>
    <p:sldId id="1348" r:id="rId9"/>
    <p:sldId id="1349" r:id="rId10"/>
    <p:sldId id="1362" r:id="rId11"/>
    <p:sldId id="1353" r:id="rId12"/>
    <p:sldId id="1351" r:id="rId13"/>
    <p:sldId id="3402" r:id="rId14"/>
    <p:sldId id="3457" r:id="rId15"/>
    <p:sldId id="3458" r:id="rId16"/>
    <p:sldId id="3459" r:id="rId17"/>
    <p:sldId id="3462" r:id="rId18"/>
    <p:sldId id="3463" r:id="rId19"/>
    <p:sldId id="3464" r:id="rId20"/>
    <p:sldId id="3461" r:id="rId21"/>
    <p:sldId id="3465" r:id="rId22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42E"/>
    <a:srgbClr val="035D4E"/>
    <a:srgbClr val="060302"/>
    <a:srgbClr val="5F4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0749" autoAdjust="0"/>
  </p:normalViewPr>
  <p:slideViewPr>
    <p:cSldViewPr snapToGrid="0">
      <p:cViewPr varScale="1">
        <p:scale>
          <a:sx n="59" d="100"/>
          <a:sy n="59" d="100"/>
        </p:scale>
        <p:origin x="96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9646B-C4FB-4EC2-85EE-B832312696CD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FEB79-6E17-4E4A-A908-BBA51E7C572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433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F0E669-FC3C-4C0A-A4B8-8D466B310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51B563F-3B1E-452F-B0FB-BDF1493BB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620DA8D-96A1-4A6D-957B-52251F8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7296C2-4E4B-44F1-B662-3EFC0E42F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32A093F-3432-4AF7-8FAA-AD9C22C2D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464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6E6D68-F682-4459-A2B6-73AA1C8FD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3B136F9-0F9D-495C-A203-4C946D7B2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31797B-9999-448C-A73B-37820DC3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D246ABF-B2F1-4E8E-8EE6-05E20B2A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23BDA4B-4BFF-451D-A75A-C6F584C2A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7817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92911ED-B484-486F-AC79-53F9383187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0BC2F2D-973C-4CDA-9154-C697C524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1576FA-3600-4426-A964-C6D6638A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2DBDFB-58C9-4626-BA24-0538AEDF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B8BD46-6A8A-4EE4-8B80-A732B452D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12779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程序標題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82" y="136526"/>
            <a:ext cx="11319417" cy="820669"/>
          </a:xfrm>
        </p:spPr>
        <p:txBody>
          <a:bodyPr/>
          <a:lstStyle>
            <a:lvl1pPr>
              <a:defRPr sz="4596" b="1">
                <a:solidFill>
                  <a:srgbClr val="FFFF99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 hangingPunct="0">
              <a:lnSpc>
                <a:spcPts val="6289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1pPr>
            <a:lvl2pPr marL="456942" indent="0" hangingPunct="0">
              <a:lnSpc>
                <a:spcPts val="6289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2pPr>
            <a:lvl3pPr marL="914651" indent="0" hangingPunct="0">
              <a:lnSpc>
                <a:spcPts val="6289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3pPr>
            <a:lvl4pPr marL="1371593" indent="0" hangingPunct="0">
              <a:lnSpc>
                <a:spcPts val="6289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4pPr>
            <a:lvl5pPr marL="1828534" indent="0" hangingPunct="0">
              <a:lnSpc>
                <a:spcPts val="6289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649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短句禮文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596" b="1">
                <a:solidFill>
                  <a:srgbClr val="FFFF99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481" y="1134297"/>
            <a:ext cx="9195264" cy="5014097"/>
          </a:xfrm>
        </p:spPr>
        <p:txBody>
          <a:bodyPr>
            <a:noAutofit/>
          </a:bodyPr>
          <a:lstStyle>
            <a:lvl1pPr marL="0" indent="0" hangingPunct="0">
              <a:lnSpc>
                <a:spcPts val="6289"/>
              </a:lnSpc>
              <a:buFontTx/>
              <a:buNone/>
              <a:defRPr sz="6773" baseline="0"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6942" indent="0" hangingPunct="0">
              <a:lnSpc>
                <a:spcPts val="6289"/>
              </a:lnSpc>
              <a:buFontTx/>
              <a:buNone/>
              <a:defRPr sz="7256" baseline="0"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914651" indent="0" hangingPunct="0">
              <a:lnSpc>
                <a:spcPts val="6289"/>
              </a:lnSpc>
              <a:buFontTx/>
              <a:buNone/>
              <a:defRPr sz="7256" baseline="0"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371593" indent="0" hangingPunct="0">
              <a:lnSpc>
                <a:spcPts val="6289"/>
              </a:lnSpc>
              <a:buFontTx/>
              <a:buNone/>
              <a:defRPr sz="7256" baseline="0"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1828534" indent="0" hangingPunct="0">
              <a:lnSpc>
                <a:spcPts val="6289"/>
              </a:lnSpc>
              <a:buFontTx/>
              <a:buNone/>
              <a:defRPr sz="6531" baseline="0"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207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經文_詩歌(不含節數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82" y="202746"/>
            <a:ext cx="11319417" cy="754450"/>
          </a:xfrm>
        </p:spPr>
        <p:txBody>
          <a:bodyPr/>
          <a:lstStyle>
            <a:lvl1pPr algn="ctr">
              <a:defRPr sz="4596" b="1"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 algn="just" eaLnBrk="1" fontAlgn="auto" latinLnBrk="0" hangingPunct="0">
              <a:lnSpc>
                <a:spcPct val="90000"/>
              </a:lnSpc>
              <a:spcBef>
                <a:spcPts val="0"/>
              </a:spcBef>
              <a:buFontTx/>
              <a:buNone/>
              <a:defRPr sz="5805" baseline="0">
                <a:latin typeface="STKaiti" panose="02010600040101010101" pitchFamily="2" charset="-122"/>
              </a:defRPr>
            </a:lvl1pPr>
            <a:lvl2pPr marL="456942" indent="0" algn="just" eaLnBrk="1" fontAlgn="auto" latinLnBrk="0" hangingPunct="0">
              <a:lnSpc>
                <a:spcPct val="90000"/>
              </a:lnSpc>
              <a:spcBef>
                <a:spcPts val="0"/>
              </a:spcBef>
              <a:buFontTx/>
              <a:buNone/>
              <a:defRPr sz="5805" baseline="0">
                <a:latin typeface="STKaiti" panose="02010600040101010101" pitchFamily="2" charset="-122"/>
              </a:defRPr>
            </a:lvl2pPr>
            <a:lvl3pPr marL="914651" indent="0" algn="just" eaLnBrk="1" fontAlgn="auto" latinLnBrk="0" hangingPunct="0">
              <a:lnSpc>
                <a:spcPct val="90000"/>
              </a:lnSpc>
              <a:spcBef>
                <a:spcPts val="0"/>
              </a:spcBef>
              <a:buFontTx/>
              <a:buNone/>
              <a:defRPr sz="5805" baseline="0">
                <a:latin typeface="STKaiti" panose="02010600040101010101" pitchFamily="2" charset="-122"/>
              </a:defRPr>
            </a:lvl3pPr>
            <a:lvl4pPr marL="1371593" indent="0" algn="just" eaLnBrk="1" fontAlgn="auto" latinLnBrk="0" hangingPunct="0">
              <a:lnSpc>
                <a:spcPct val="90000"/>
              </a:lnSpc>
              <a:spcBef>
                <a:spcPts val="0"/>
              </a:spcBef>
              <a:buFontTx/>
              <a:buNone/>
              <a:defRPr sz="5805" baseline="0">
                <a:latin typeface="STKaiti" panose="02010600040101010101" pitchFamily="2" charset="-122"/>
              </a:defRPr>
            </a:lvl4pPr>
            <a:lvl5pPr marL="1828534" indent="0" algn="just" eaLnBrk="1" fontAlgn="auto" latinLnBrk="0" hangingPunct="0">
              <a:lnSpc>
                <a:spcPct val="90000"/>
              </a:lnSpc>
              <a:spcBef>
                <a:spcPts val="0"/>
              </a:spcBef>
              <a:buFontTx/>
              <a:buNone/>
              <a:defRPr sz="5805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67095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經文_較細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82" y="165883"/>
            <a:ext cx="11319417" cy="791313"/>
          </a:xfrm>
        </p:spPr>
        <p:txBody>
          <a:bodyPr/>
          <a:lstStyle>
            <a:lvl1pPr algn="ctr">
              <a:defRPr sz="4596" b="0"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vert="horz" lIns="91440" tIns="45720" rIns="91440" bIns="45720" rtlCol="0">
            <a:normAutofit/>
          </a:bodyPr>
          <a:lstStyle>
            <a:lvl1pPr algn="just" hangingPunct="0">
              <a:defRPr lang="en-US" baseline="0" dirty="0">
                <a:latin typeface="Arial" panose="020B0604020202020204" pitchFamily="34" charset="0"/>
              </a:defRPr>
            </a:lvl1pPr>
            <a:lvl2pPr>
              <a:defRPr lang="zh-TW" altLang="en-US" baseline="0">
                <a:latin typeface="STKaiti" panose="02010600040101010101" pitchFamily="2" charset="-122"/>
              </a:defRPr>
            </a:lvl2pPr>
            <a:lvl3pPr>
              <a:defRPr lang="zh-TW" altLang="en-US" baseline="0">
                <a:latin typeface="STKaiti" panose="02010600040101010101" pitchFamily="2" charset="-122"/>
              </a:defRPr>
            </a:lvl3pPr>
            <a:lvl4pPr>
              <a:defRPr lang="zh-TW" altLang="en-US" baseline="0">
                <a:latin typeface="STKaiti" panose="02010600040101010101" pitchFamily="2" charset="-122"/>
              </a:defRPr>
            </a:lvl4pPr>
            <a:lvl5pPr>
              <a:defRPr lang="en-US" baseline="0" dirty="0">
                <a:latin typeface="STKaiti" panose="02010600040101010101" pitchFamily="2" charset="-122"/>
              </a:defRPr>
            </a:lvl5pPr>
          </a:lstStyle>
          <a:p>
            <a:pPr lvl="0" algn="just" hangingPunct="0">
              <a:spcBef>
                <a:spcPts val="0"/>
              </a:spcBef>
            </a:pPr>
            <a:r>
              <a:rPr lang="zh-TW" altLang="en-US"/>
              <a:t>輸入文字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7324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經文_詩歌(不含節數, 置中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82" y="202746"/>
            <a:ext cx="11319417" cy="665698"/>
          </a:xfrm>
        </p:spPr>
        <p:txBody>
          <a:bodyPr/>
          <a:lstStyle>
            <a:lvl1pPr algn="ctr">
              <a:defRPr sz="4596" b="1"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383" y="1059804"/>
            <a:ext cx="11319415" cy="5088148"/>
          </a:xfrm>
        </p:spPr>
        <p:txBody>
          <a:bodyPr>
            <a:normAutofit/>
          </a:bodyPr>
          <a:lstStyle>
            <a:lvl1pPr marL="0" indent="0" algn="ctr">
              <a:lnSpc>
                <a:spcPts val="6773"/>
              </a:lnSpc>
              <a:buFontTx/>
              <a:buNone/>
              <a:defRPr sz="6773" baseline="0">
                <a:latin typeface="STKaiti" panose="02010600040101010101" pitchFamily="2" charset="-122"/>
              </a:defRPr>
            </a:lvl1pPr>
            <a:lvl2pPr marL="456942" indent="0" algn="just">
              <a:lnSpc>
                <a:spcPts val="6773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2pPr>
            <a:lvl3pPr marL="914651" indent="0" algn="just">
              <a:lnSpc>
                <a:spcPts val="6773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3pPr>
            <a:lvl4pPr marL="1371593" indent="0" algn="just">
              <a:lnSpc>
                <a:spcPts val="6773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4pPr>
            <a:lvl5pPr marL="1828534" indent="0" algn="just">
              <a:lnSpc>
                <a:spcPts val="6773"/>
              </a:lnSpc>
              <a:buFontTx/>
              <a:buNone/>
              <a:defRPr sz="5805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經文</a:t>
            </a:r>
            <a:r>
              <a:rPr lang="en-US" altLang="zh-TW"/>
              <a:t>/</a:t>
            </a:r>
            <a:r>
              <a:rPr lang="zh-TW" altLang="en-US"/>
              <a:t>歌詞</a:t>
            </a:r>
            <a:r>
              <a:rPr lang="en-US" altLang="zh-TW"/>
              <a:t>(</a:t>
            </a:r>
            <a:r>
              <a:rPr lang="zh-TW" altLang="en-US"/>
              <a:t>置中</a:t>
            </a:r>
            <a:r>
              <a:rPr lang="en-US" altLang="zh-TW"/>
              <a:t>)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45417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詩歌歌詞版_含節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60256" y="1134686"/>
            <a:ext cx="10014541" cy="4690559"/>
          </a:xfrm>
        </p:spPr>
        <p:txBody>
          <a:bodyPr>
            <a:normAutofit/>
          </a:bodyPr>
          <a:lstStyle>
            <a:lvl1pPr marL="0" indent="0">
              <a:lnSpc>
                <a:spcPts val="7015"/>
              </a:lnSpc>
              <a:spcBef>
                <a:spcPts val="0"/>
              </a:spcBef>
              <a:buFontTx/>
              <a:buNone/>
              <a:defRPr lang="zh-TW" altLang="en-US" sz="6531" kern="1200" baseline="0">
                <a:solidFill>
                  <a:schemeClr val="bg1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歌詞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455380" y="1176877"/>
            <a:ext cx="1175853" cy="1564745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1pPr>
            <a:lvl2pPr marL="456942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節號</a:t>
            </a:r>
            <a:endParaRPr lang="zh-HK" altLang="en-US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歌名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9009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詩歌歌詞版(每行8字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78369" y="1135064"/>
            <a:ext cx="9313536" cy="4690780"/>
          </a:xfrm>
        </p:spPr>
        <p:txBody>
          <a:bodyPr>
            <a:normAutofit/>
          </a:bodyPr>
          <a:lstStyle>
            <a:lvl1pPr marL="0" indent="0">
              <a:lnSpc>
                <a:spcPts val="7015"/>
              </a:lnSpc>
              <a:spcBef>
                <a:spcPts val="0"/>
              </a:spcBef>
              <a:buFontTx/>
              <a:buNone/>
              <a:defRPr lang="zh-TW" altLang="en-US" sz="6531" kern="1200" baseline="0">
                <a:solidFill>
                  <a:schemeClr val="bg1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歌詞</a:t>
            </a:r>
            <a:r>
              <a:rPr lang="en-US" altLang="zh-TW"/>
              <a:t>(8</a:t>
            </a:r>
            <a:r>
              <a:rPr lang="zh-TW" altLang="en-US"/>
              <a:t>字</a:t>
            </a:r>
            <a:r>
              <a:rPr lang="en-US" altLang="zh-TW"/>
              <a:t>/</a:t>
            </a:r>
            <a:r>
              <a:rPr lang="zh-TW" altLang="en-US"/>
              <a:t>行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225025" y="1222613"/>
            <a:ext cx="1753344" cy="1519051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5805">
                <a:latin typeface="STKaiti" panose="02010600040101010101" pitchFamily="2" charset="-122"/>
                <a:ea typeface="STKaiti" panose="02010600040101010101" pitchFamily="2" charset="-122"/>
              </a:defRPr>
            </a:lvl1pPr>
            <a:lvl2pPr marL="456942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節號</a:t>
            </a:r>
            <a:endParaRPr lang="zh-HK" altLang="en-US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歌名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242235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詩歌歌詞版(每行10字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585152" y="1134685"/>
            <a:ext cx="10189645" cy="4690559"/>
          </a:xfrm>
        </p:spPr>
        <p:txBody>
          <a:bodyPr>
            <a:normAutofit/>
          </a:bodyPr>
          <a:lstStyle>
            <a:lvl1pPr marL="0" indent="0">
              <a:lnSpc>
                <a:spcPts val="7015"/>
              </a:lnSpc>
              <a:spcBef>
                <a:spcPts val="0"/>
              </a:spcBef>
              <a:buFontTx/>
              <a:buNone/>
              <a:defRPr lang="zh-TW" altLang="en-US" sz="6531" kern="1200" baseline="0">
                <a:solidFill>
                  <a:schemeClr val="bg1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6531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歌詞</a:t>
            </a:r>
            <a:r>
              <a:rPr lang="en-US" altLang="zh-TW"/>
              <a:t>(10</a:t>
            </a:r>
            <a:r>
              <a:rPr lang="zh-TW" altLang="en-US"/>
              <a:t>字</a:t>
            </a:r>
            <a:r>
              <a:rPr lang="en-US" altLang="zh-TW"/>
              <a:t>/</a:t>
            </a:r>
            <a:r>
              <a:rPr lang="zh-TW" altLang="en-US"/>
              <a:t>行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455381" y="1222748"/>
            <a:ext cx="1129772" cy="1518874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5805">
                <a:latin typeface="STKaiti" panose="02010600040101010101" pitchFamily="2" charset="-122"/>
                <a:ea typeface="STKaiti" panose="02010600040101010101" pitchFamily="2" charset="-122"/>
              </a:defRPr>
            </a:lvl1pPr>
            <a:lvl2pPr marL="456942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6047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節號</a:t>
            </a:r>
            <a:endParaRPr lang="zh-HK" altLang="en-US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歌名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8508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8FAE8E-7429-41E6-9B64-F6C5103B9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6DDE64-CDE8-4499-966B-E1C6503E4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63B16E-C3D3-410C-97E1-73C48B085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8D0376-5FD4-4D99-B4DC-8F79A215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CA7245-032A-4C3D-A258-60CE311D8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14022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詩歌歌詞版(每行12字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94509" y="1134685"/>
            <a:ext cx="10680289" cy="469055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lang="zh-TW" altLang="en-US" sz="5999" kern="1200" baseline="0">
                <a:solidFill>
                  <a:schemeClr val="bg1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歌詞</a:t>
            </a:r>
            <a:r>
              <a:rPr lang="en-US" altLang="zh-TW"/>
              <a:t>(12</a:t>
            </a:r>
            <a:r>
              <a:rPr lang="zh-TW" altLang="en-US"/>
              <a:t>字</a:t>
            </a:r>
            <a:r>
              <a:rPr lang="en-US" altLang="zh-TW"/>
              <a:t>/</a:t>
            </a:r>
            <a:r>
              <a:rPr lang="zh-TW" altLang="en-US"/>
              <a:t>行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70839" y="1222747"/>
            <a:ext cx="1023670" cy="14802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1pPr>
            <a:lvl2pPr marL="456942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節號</a:t>
            </a:r>
            <a:endParaRPr lang="zh-HK" altLang="en-US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歌名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61199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啟應文—啟+應(短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63212" y="1135064"/>
            <a:ext cx="10011764" cy="1998266"/>
          </a:xfrm>
        </p:spPr>
        <p:txBody>
          <a:bodyPr>
            <a:normAutofit/>
          </a:bodyPr>
          <a:lstStyle>
            <a:lvl1pPr marL="0" indent="0" hangingPunct="0">
              <a:lnSpc>
                <a:spcPct val="100000"/>
              </a:lnSpc>
              <a:spcBef>
                <a:spcPts val="0"/>
              </a:spcBef>
              <a:buFontTx/>
              <a:buNone/>
              <a:defRPr lang="zh-TW" altLang="en-US" sz="6047" kern="1200" baseline="0">
                <a:solidFill>
                  <a:srgbClr val="CCCCFF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 dirty="0"/>
              <a:t>啟應文</a:t>
            </a:r>
            <a:r>
              <a:rPr lang="en-US" altLang="zh-TW" dirty="0"/>
              <a:t>(</a:t>
            </a:r>
            <a:r>
              <a:rPr lang="zh-TW" altLang="en-US" dirty="0"/>
              <a:t>啟</a:t>
            </a:r>
            <a:r>
              <a:rPr lang="en-US" altLang="zh-TW" dirty="0"/>
              <a:t>)</a:t>
            </a:r>
          </a:p>
          <a:p>
            <a:pPr lvl="0"/>
            <a:r>
              <a:rPr lang="zh-TW" altLang="en-US" dirty="0"/>
              <a:t>二</a:t>
            </a:r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70657" y="1134296"/>
            <a:ext cx="1473458" cy="1568201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zh-HK" altLang="en-US" sz="5321" kern="1200" baseline="0">
                <a:solidFill>
                  <a:srgbClr val="CCCCFF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en-US" altLang="zh-TW"/>
              <a:t>[</a:t>
            </a:r>
            <a:r>
              <a:rPr lang="zh-TW" altLang="en-US"/>
              <a:t>啟</a:t>
            </a:r>
            <a:r>
              <a:rPr lang="en-US" altLang="zh-TW"/>
              <a:t>]</a:t>
            </a:r>
            <a:endParaRPr lang="zh-HK" altLang="en-US" dirty="0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標題</a:t>
            </a:r>
            <a:endParaRPr lang="zh-HK" altLang="en-US"/>
          </a:p>
        </p:txBody>
      </p:sp>
      <p:sp>
        <p:nvSpPr>
          <p:cNvPr id="10" name="Content Placeholder 2"/>
          <p:cNvSpPr>
            <a:spLocks noGrp="1"/>
          </p:cNvSpPr>
          <p:nvPr>
            <p:ph idx="17" hasCustomPrompt="1"/>
          </p:nvPr>
        </p:nvSpPr>
        <p:spPr>
          <a:xfrm>
            <a:off x="1763213" y="3339147"/>
            <a:ext cx="10011764" cy="2134965"/>
          </a:xfrm>
        </p:spPr>
        <p:txBody>
          <a:bodyPr>
            <a:normAutofit/>
          </a:bodyPr>
          <a:lstStyle>
            <a:lvl1pPr marL="0" indent="0" hangingPunct="0">
              <a:lnSpc>
                <a:spcPct val="100000"/>
              </a:lnSpc>
              <a:spcBef>
                <a:spcPts val="0"/>
              </a:spcBef>
              <a:buFontTx/>
              <a:buNone/>
              <a:defRPr lang="zh-TW" altLang="en-US" sz="6047" kern="1200" baseline="0">
                <a:solidFill>
                  <a:srgbClr val="FFFFCC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 dirty="0"/>
              <a:t>啟應文</a:t>
            </a:r>
            <a:r>
              <a:rPr lang="en-US" altLang="zh-TW" dirty="0"/>
              <a:t>(</a:t>
            </a:r>
            <a:r>
              <a:rPr lang="zh-TW" altLang="en-US" dirty="0"/>
              <a:t>應</a:t>
            </a:r>
            <a:r>
              <a:rPr lang="en-US" altLang="zh-TW" dirty="0"/>
              <a:t>)</a:t>
            </a:r>
            <a:endParaRPr lang="en-US" dirty="0"/>
          </a:p>
        </p:txBody>
      </p:sp>
      <p:sp>
        <p:nvSpPr>
          <p:cNvPr id="15" name="文字版面配置區 8"/>
          <p:cNvSpPr>
            <a:spLocks noGrp="1"/>
          </p:cNvSpPr>
          <p:nvPr>
            <p:ph type="body" sz="quarter" idx="18" hasCustomPrompt="1"/>
          </p:nvPr>
        </p:nvSpPr>
        <p:spPr>
          <a:xfrm>
            <a:off x="70657" y="3339147"/>
            <a:ext cx="1473458" cy="1568201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zh-HK" altLang="en-US" sz="5321" kern="1200" baseline="0">
                <a:solidFill>
                  <a:srgbClr val="FFFFCC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en-US" altLang="zh-TW" dirty="0"/>
              <a:t>[</a:t>
            </a:r>
            <a:r>
              <a:rPr lang="zh-TW" altLang="en-US" dirty="0"/>
              <a:t>應</a:t>
            </a:r>
            <a:r>
              <a:rPr lang="en-US" altLang="zh-TW" dirty="0"/>
              <a:t>]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99704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啟應文—啟(長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52779" y="1135064"/>
            <a:ext cx="10022197" cy="4690780"/>
          </a:xfrm>
        </p:spPr>
        <p:txBody>
          <a:bodyPr>
            <a:normAutofit/>
          </a:bodyPr>
          <a:lstStyle>
            <a:lvl1pPr marL="0" indent="0" hangingPunct="0">
              <a:lnSpc>
                <a:spcPct val="100000"/>
              </a:lnSpc>
              <a:spcBef>
                <a:spcPts val="0"/>
              </a:spcBef>
              <a:buFontTx/>
              <a:buNone/>
              <a:defRPr lang="zh-TW" altLang="en-US" sz="6047" kern="1200" baseline="0">
                <a:solidFill>
                  <a:srgbClr val="CCCCFF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啟應文</a:t>
            </a:r>
            <a:r>
              <a:rPr lang="en-US" altLang="zh-TW"/>
              <a:t>(</a:t>
            </a:r>
            <a:r>
              <a:rPr lang="zh-TW" altLang="en-US"/>
              <a:t>啟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70657" y="1135065"/>
            <a:ext cx="1463025" cy="1567433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zh-HK" altLang="en-US" sz="5321" kern="1200" baseline="0">
                <a:solidFill>
                  <a:srgbClr val="CCCCFF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en-US" altLang="zh-TW"/>
              <a:t>[</a:t>
            </a:r>
            <a:r>
              <a:rPr lang="zh-TW" altLang="en-US"/>
              <a:t>啟</a:t>
            </a:r>
            <a:r>
              <a:rPr lang="en-US" altLang="zh-TW"/>
              <a:t>]</a:t>
            </a:r>
            <a:endParaRPr lang="zh-HK" altLang="en-US" dirty="0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標題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6732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啟應文—啟(續..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52780" y="1135064"/>
            <a:ext cx="10032120" cy="4690780"/>
          </a:xfrm>
        </p:spPr>
        <p:txBody>
          <a:bodyPr>
            <a:normAutofit/>
          </a:bodyPr>
          <a:lstStyle>
            <a:lvl1pPr marL="0" indent="0" hangingPunct="0">
              <a:lnSpc>
                <a:spcPct val="100000"/>
              </a:lnSpc>
              <a:spcBef>
                <a:spcPts val="0"/>
              </a:spcBef>
              <a:buFontTx/>
              <a:buNone/>
              <a:defRPr lang="zh-TW" altLang="en-US" sz="6047" kern="1200" baseline="0">
                <a:solidFill>
                  <a:srgbClr val="CCCCFF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啟應文</a:t>
            </a:r>
            <a:r>
              <a:rPr lang="en-US" altLang="zh-TW"/>
              <a:t>(</a:t>
            </a:r>
            <a:r>
              <a:rPr lang="zh-TW" altLang="en-US"/>
              <a:t>啟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標題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59533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啟應文—應(長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42346" y="1135064"/>
            <a:ext cx="10161944" cy="4690780"/>
          </a:xfrm>
        </p:spPr>
        <p:txBody>
          <a:bodyPr>
            <a:normAutofit/>
          </a:bodyPr>
          <a:lstStyle>
            <a:lvl1pPr marL="0" indent="0" hangingPunct="0">
              <a:lnSpc>
                <a:spcPct val="100000"/>
              </a:lnSpc>
              <a:spcBef>
                <a:spcPts val="0"/>
              </a:spcBef>
              <a:buFontTx/>
              <a:buNone/>
              <a:defRPr lang="zh-TW" altLang="en-US" sz="6047" kern="1200" baseline="0">
                <a:solidFill>
                  <a:srgbClr val="FFFFCC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啟應文</a:t>
            </a:r>
            <a:r>
              <a:rPr lang="en-US" altLang="zh-TW"/>
              <a:t>(</a:t>
            </a:r>
            <a:r>
              <a:rPr lang="zh-TW" altLang="en-US"/>
              <a:t>應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3" hasCustomPrompt="1"/>
          </p:nvPr>
        </p:nvSpPr>
        <p:spPr>
          <a:xfrm>
            <a:off x="70656" y="1135065"/>
            <a:ext cx="1452593" cy="1567433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zh-HK" altLang="en-US" sz="5321" kern="1200" baseline="0">
                <a:solidFill>
                  <a:srgbClr val="FFFFCC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2pPr>
            <a:lvl3pPr marL="91388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3pPr>
            <a:lvl4pPr marL="1371593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4pPr>
            <a:lvl5pPr marL="1828534" indent="0" algn="r">
              <a:buFontTx/>
              <a:buNone/>
              <a:defRPr sz="5001">
                <a:latin typeface="STKaiti" panose="02010600040101010101" pitchFamily="2" charset="-122"/>
                <a:ea typeface="STKaiti" panose="02010600040101010101" pitchFamily="2" charset="-122"/>
              </a:defRPr>
            </a:lvl5pPr>
          </a:lstStyle>
          <a:p>
            <a:pPr lvl="0"/>
            <a:r>
              <a:rPr lang="en-US" altLang="zh-TW"/>
              <a:t>[</a:t>
            </a:r>
            <a:r>
              <a:rPr lang="zh-TW" altLang="en-US"/>
              <a:t>應</a:t>
            </a:r>
            <a:r>
              <a:rPr lang="en-US" altLang="zh-TW"/>
              <a:t>]</a:t>
            </a:r>
            <a:endParaRPr lang="zh-HK" altLang="en-US" dirty="0"/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標題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565450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啟應文—應(續..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52779" y="1134685"/>
            <a:ext cx="10037895" cy="4690559"/>
          </a:xfrm>
        </p:spPr>
        <p:txBody>
          <a:bodyPr>
            <a:normAutofit/>
          </a:bodyPr>
          <a:lstStyle>
            <a:lvl1pPr marL="0" indent="0" hangingPunct="0">
              <a:lnSpc>
                <a:spcPct val="100000"/>
              </a:lnSpc>
              <a:spcBef>
                <a:spcPts val="0"/>
              </a:spcBef>
              <a:buFontTx/>
              <a:buNone/>
              <a:defRPr lang="zh-TW" altLang="en-US" sz="6047" kern="1200" baseline="0">
                <a:solidFill>
                  <a:srgbClr val="FFFFCC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n-cs"/>
              </a:defRPr>
            </a:lvl1pPr>
            <a:lvl2pPr marL="456942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2pPr>
            <a:lvl3pPr marL="914651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3pPr>
            <a:lvl4pPr marL="1371593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4pPr>
            <a:lvl5pPr marL="1828534" indent="0">
              <a:lnSpc>
                <a:spcPts val="7015"/>
              </a:lnSpc>
              <a:spcBef>
                <a:spcPts val="0"/>
              </a:spcBef>
              <a:buFontTx/>
              <a:buNone/>
              <a:defRPr sz="5999" baseline="0">
                <a:latin typeface="STKaiti" panose="02010600040101010101" pitchFamily="2" charset="-122"/>
              </a:defRPr>
            </a:lvl5pPr>
          </a:lstStyle>
          <a:p>
            <a:pPr lvl="0"/>
            <a:r>
              <a:rPr lang="zh-TW" altLang="en-US"/>
              <a:t>啟應文</a:t>
            </a:r>
            <a:r>
              <a:rPr lang="en-US" altLang="zh-TW"/>
              <a:t>(</a:t>
            </a:r>
            <a:r>
              <a:rPr lang="zh-TW" altLang="en-US"/>
              <a:t>應</a:t>
            </a:r>
            <a:r>
              <a:rPr lang="en-US" altLang="zh-TW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99727" y="6090797"/>
            <a:ext cx="9630720" cy="365125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14"/>
            </a:lvl1pPr>
            <a:lvl2pPr marL="456942" indent="0" algn="ctr">
              <a:buFontTx/>
              <a:buNone/>
              <a:defRPr sz="1814"/>
            </a:lvl2pPr>
            <a:lvl3pPr marL="913883" indent="0" algn="ctr">
              <a:buFontTx/>
              <a:buNone/>
              <a:defRPr sz="1814"/>
            </a:lvl3pPr>
            <a:lvl4pPr marL="1371593" indent="0" algn="ctr">
              <a:buFontTx/>
              <a:buNone/>
              <a:defRPr sz="1814"/>
            </a:lvl4pPr>
            <a:lvl5pPr marL="1828534" indent="0" algn="ctr">
              <a:buFontTx/>
              <a:buNone/>
              <a:defRPr sz="1814"/>
            </a:lvl5pPr>
          </a:lstStyle>
          <a:p>
            <a:pPr lvl="0"/>
            <a:r>
              <a:rPr lang="zh-TW" altLang="en-US"/>
              <a:t>版權聲明</a:t>
            </a:r>
            <a:endParaRPr lang="zh-HK" alt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標題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09597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程序標題-細字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04" y="202746"/>
            <a:ext cx="11369857" cy="754450"/>
          </a:xfrm>
        </p:spPr>
        <p:txBody>
          <a:bodyPr/>
          <a:lstStyle>
            <a:lvl1pPr algn="ctr">
              <a:defRPr sz="4596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3" hasCustomPrompt="1"/>
          </p:nvPr>
        </p:nvSpPr>
        <p:spPr>
          <a:xfrm>
            <a:off x="405504" y="1151960"/>
            <a:ext cx="11369857" cy="257117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3870"/>
            </a:lvl1pPr>
            <a:lvl2pPr marL="456942" indent="0" algn="ctr">
              <a:buFontTx/>
              <a:buNone/>
              <a:defRPr/>
            </a:lvl2pPr>
            <a:lvl3pPr marL="913883" indent="0" algn="ctr">
              <a:buFontTx/>
              <a:buNone/>
              <a:defRPr/>
            </a:lvl3pPr>
            <a:lvl4pPr marL="1371593" indent="0" algn="ctr">
              <a:buFontTx/>
              <a:buNone/>
              <a:defRPr/>
            </a:lvl4pPr>
            <a:lvl5pPr marL="1828534" indent="0" algn="ctr">
              <a:buFontTx/>
              <a:buNone/>
              <a:defRPr/>
            </a:lvl5pPr>
          </a:lstStyle>
          <a:p>
            <a:pPr lvl="0"/>
            <a:r>
              <a:rPr lang="zh-TW" altLang="en-US"/>
              <a:t>按一下編輯內容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598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程序標題(靠左)-細字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04" y="136526"/>
            <a:ext cx="11369857" cy="820669"/>
          </a:xfrm>
        </p:spPr>
        <p:txBody>
          <a:bodyPr/>
          <a:lstStyle>
            <a:lvl1pPr algn="l">
              <a:defRPr sz="4596" b="1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3" hasCustomPrompt="1"/>
          </p:nvPr>
        </p:nvSpPr>
        <p:spPr>
          <a:xfrm>
            <a:off x="405504" y="1041372"/>
            <a:ext cx="11369857" cy="268176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386" baseline="0">
                <a:latin typeface="STKaiti" panose="02010600040101010101" pitchFamily="2" charset="-122"/>
              </a:defRPr>
            </a:lvl1pPr>
            <a:lvl2pPr marL="456942" indent="0" algn="ctr">
              <a:buFontTx/>
              <a:buNone/>
              <a:defRPr/>
            </a:lvl2pPr>
            <a:lvl3pPr marL="913883" indent="0" algn="ctr">
              <a:buFontTx/>
              <a:buNone/>
              <a:defRPr/>
            </a:lvl3pPr>
            <a:lvl4pPr marL="1371593" indent="0" algn="ctr">
              <a:buFontTx/>
              <a:buNone/>
              <a:defRPr/>
            </a:lvl4pPr>
            <a:lvl5pPr marL="1828534" indent="0" algn="ctr">
              <a:buFontTx/>
              <a:buNone/>
              <a:defRPr/>
            </a:lvl5pPr>
          </a:lstStyle>
          <a:p>
            <a:pPr lvl="0"/>
            <a:r>
              <a:rPr lang="zh-TW" altLang="en-US"/>
              <a:t>按一下編輯內容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10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主禮獨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頁尾版面配置區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title" hasCustomPrompt="1"/>
          </p:nvPr>
        </p:nvSpPr>
        <p:spPr>
          <a:xfrm>
            <a:off x="455382" y="244319"/>
            <a:ext cx="11319417" cy="597160"/>
          </a:xfrm>
        </p:spPr>
        <p:txBody>
          <a:bodyPr/>
          <a:lstStyle>
            <a:lvl1pPr algn="l">
              <a:defRPr sz="3870" b="1" u="sng" baseline="0">
                <a:solidFill>
                  <a:srgbClr val="FFFF99"/>
                </a:solidFill>
                <a:latin typeface="STKaiti" panose="02010600040101010101" pitchFamily="2" charset="-122"/>
              </a:defRPr>
            </a:lvl1pPr>
          </a:lstStyle>
          <a:p>
            <a:r>
              <a:rPr lang="zh-TW" altLang="en-US"/>
              <a:t>標題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7"/>
          </p:nvPr>
        </p:nvSpPr>
        <p:spPr>
          <a:xfrm>
            <a:off x="455382" y="964767"/>
            <a:ext cx="11319417" cy="3237582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6942" indent="0">
              <a:buFontTx/>
              <a:buNone/>
              <a:defRPr/>
            </a:lvl2pPr>
            <a:lvl3pPr marL="913883" indent="0">
              <a:buFontTx/>
              <a:buNone/>
              <a:defRPr/>
            </a:lvl3pPr>
            <a:lvl4pPr marL="1371593" indent="0">
              <a:buFontTx/>
              <a:buNone/>
              <a:defRPr/>
            </a:lvl4pPr>
            <a:lvl5pPr marL="1828534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</p:txBody>
      </p:sp>
    </p:spTree>
    <p:extLst>
      <p:ext uri="{BB962C8B-B14F-4D97-AF65-F5344CB8AC3E}">
        <p14:creationId xmlns:p14="http://schemas.microsoft.com/office/powerpoint/2010/main" val="39008334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05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F7B8C7-E586-4292-AB8D-F7405147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587AEEF-6CAE-49DB-AF09-64FBE5EC3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5E3186-FE68-4752-AD38-47CF26B2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923056-F4CC-4FDC-B108-4E55BD4B4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2F5516-0AB5-4D62-82E5-2A0CE4529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01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 defTabSz="91465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38" u="sng" kern="1200" baseline="0">
                <a:solidFill>
                  <a:srgbClr val="FFFF99"/>
                </a:solidFill>
                <a:latin typeface="STKaiti" panose="02010600040101010101" pitchFamily="2" charset="-122"/>
                <a:ea typeface="標楷體" panose="03000509000000000000" pitchFamily="65" charset="-120"/>
                <a:cs typeface="+mj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1639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詩歌歌詞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 u="sng">
                <a:solidFill>
                  <a:srgbClr val="FFFF99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2827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1"/>
            <a:ext cx="10363200" cy="1780108"/>
          </a:xfrm>
        </p:spPr>
        <p:txBody>
          <a:bodyPr anchor="b">
            <a:normAutofit/>
          </a:bodyPr>
          <a:lstStyle>
            <a:lvl1pPr>
              <a:defRPr sz="5867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85122-EC89-44CA-AB3D-9940B58783D3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562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F6FF-91E7-44D3-81E4-41F4DB405C34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128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3" y="4203592"/>
            <a:ext cx="3835239" cy="714027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89"/>
            <a:ext cx="7392687" cy="85013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3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5867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667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9F26-55F4-4A81-9272-8CE3ABB1712F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2403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1712-38A4-4F5B-912D-7C4ECB076D1D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737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3"/>
            <a:ext cx="5096256" cy="639763"/>
          </a:xfrm>
        </p:spPr>
        <p:txBody>
          <a:bodyPr anchor="ctr"/>
          <a:lstStyle>
            <a:lvl1pPr marL="0" indent="0" algn="ctr">
              <a:buNone/>
              <a:defRPr sz="3200" b="0">
                <a:solidFill>
                  <a:schemeClr val="tx2"/>
                </a:solidFill>
                <a:latin typeface="+mj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1" y="3429001"/>
            <a:ext cx="5093407" cy="2697163"/>
          </a:xfrm>
        </p:spPr>
        <p:txBody>
          <a:bodyPr/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3"/>
          </a:xfrm>
        </p:spPr>
        <p:txBody>
          <a:bodyPr anchor="ctr"/>
          <a:lstStyle>
            <a:lvl1pPr marL="0" indent="0" algn="ctr">
              <a:buNone/>
              <a:defRPr sz="3200" b="0" i="0">
                <a:solidFill>
                  <a:schemeClr val="tx2"/>
                </a:solidFill>
                <a:latin typeface="+mj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482A-54BE-4F28-BF22-3CA08E90128C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5678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188E-ECEC-4893-9880-B124020D23B8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963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B9A0E-2871-4686-AA62-344AD3E8630A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4488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BF88-2F00-436E-8FC2-0F50C9CF144C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400">
                <a:solidFill>
                  <a:schemeClr val="tx2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4267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933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667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24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2133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2133">
                <a:solidFill>
                  <a:schemeClr val="tx2"/>
                </a:solidFill>
              </a:defRPr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16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6EC636-C205-48EE-9152-3C7B5CF4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AC91F3-E298-424E-A8E1-24E293E7AC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ABDF2E-0CC4-49C8-A99E-084E96886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ED01AFF-1697-452E-9FE2-2D595EB2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6F774EC-2C51-457C-9848-80B1FFC51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446FDF4-B0C9-4B27-8D07-123CC27C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156979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5" y="338667"/>
            <a:ext cx="5083527" cy="2429935"/>
          </a:xfrm>
        </p:spPr>
        <p:txBody>
          <a:bodyPr anchor="b">
            <a:normAutofit/>
          </a:bodyPr>
          <a:lstStyle>
            <a:lvl1pPr algn="l">
              <a:defRPr sz="3733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3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A679-637B-4E7A-8849-2B35CD1F0566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4267">
                <a:solidFill>
                  <a:schemeClr val="bg1"/>
                </a:solidFill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81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63B8-5927-48F5-81A1-128B173D809E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589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D87A3-C8BE-424C-8A41-9BD410BA47C9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0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1"/>
            <a:ext cx="8026400" cy="448733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4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FE0C6A-E033-447F-90F1-7CA3E401D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CC7ACE0-3AEA-425C-85E3-E99916FFC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51E01EE-A02E-4B71-A507-9988C48F8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4682533-5FAC-4066-8019-F7D6F311E1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438171D-C0A0-4F8B-B154-D20AC37E6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08FC0E2-E0A1-442F-A93F-E6F7A234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3A61CDC-ACD3-4DC8-B7DE-6771A070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61A6D61-6580-43C9-8605-108A2CD9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0702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5009AD-0066-41BA-8459-E23B8748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7237C5E-FFE5-4157-9A0A-F26AA038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D9669A9-4B66-44E8-9D29-1CDB4D874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10D8A79-8139-4E9E-9D15-0BF8119CC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140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F96101A-81E1-4F01-865A-53DC792EF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99BD80B-C04D-47EE-80B8-43B339C4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22D9413-4542-449F-BE72-26B43959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5506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F02154-B950-4537-AC9C-4E3E47F33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624E2F-AF98-429B-9E24-5D7559BE1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AD4FFAF-4071-47CB-B393-D950B4655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594B715-983D-4DE9-996D-A52A5A13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CF8BFD4-4B00-48F2-9BE1-62204FF7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24671E7-C907-41B8-A399-8310A607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0338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38504B-8F9F-4FC7-B468-1D6118359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176FECD-C0A5-4D2B-9F5F-6F962421C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2142D7-3FCE-432C-88EB-9BD27AF70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A4A46F3-7FB1-4580-8911-3E9B09CB2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41C48D7-3EB5-4C37-BBF6-D0C44ED4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74F752-0AEB-4CEA-A9A7-28A451EB3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0118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A8090F7-84BB-4CFB-AC9C-17E8FC320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F8BD025-9204-430E-8C37-81C0059B4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EFAF7B-37D0-4237-A6BB-3CBD80769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C4761-56DC-4C34-AFAC-89765784E580}" type="datetimeFigureOut">
              <a:rPr lang="zh-HK" altLang="en-US" smtClean="0"/>
              <a:t>7/11/2025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6A0BEF-5C19-4A22-9567-9D018ED86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D4B15A-A2E1-47BE-B2DE-7EB64E8332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ACFD9-450B-4EB9-9936-6CD8B84113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98427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382" y="136526"/>
            <a:ext cx="11319417" cy="820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383" y="1133998"/>
            <a:ext cx="11319415" cy="50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52938"/>
            <a:fld id="{2DD76EA7-5543-490A-8CE6-DEFF9A734518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7/11/2025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52938"/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52938"/>
            <a:fld id="{4297FA09-1C56-49D2-A852-5EB485DBCBF6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pPr defTabSz="552938"/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23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</p:sldLayoutIdLst>
  <p:txStyles>
    <p:titleStyle>
      <a:lvl1pPr algn="l" defTabSz="914651" rtl="0" eaLnBrk="1" latinLnBrk="0" hangingPunct="1">
        <a:lnSpc>
          <a:spcPct val="90000"/>
        </a:lnSpc>
        <a:spcBef>
          <a:spcPct val="0"/>
        </a:spcBef>
        <a:buNone/>
        <a:defRPr sz="4838" kern="1200">
          <a:solidFill>
            <a:schemeClr val="bg1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0" indent="0" algn="l" defTabSz="914651" rtl="0" eaLnBrk="1" latinLnBrk="0" hangingPunct="1">
        <a:lnSpc>
          <a:spcPct val="90000"/>
        </a:lnSpc>
        <a:spcBef>
          <a:spcPts val="998"/>
        </a:spcBef>
        <a:buFontTx/>
        <a:buNone/>
        <a:defRPr sz="4838" kern="1200">
          <a:solidFill>
            <a:schemeClr val="bg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456942" indent="0" algn="l" defTabSz="914651" rtl="0" eaLnBrk="1" latinLnBrk="0" hangingPunct="1">
        <a:lnSpc>
          <a:spcPct val="90000"/>
        </a:lnSpc>
        <a:spcBef>
          <a:spcPts val="502"/>
        </a:spcBef>
        <a:buFontTx/>
        <a:buNone/>
        <a:defRPr sz="4838" kern="1200">
          <a:solidFill>
            <a:schemeClr val="bg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3883" indent="0" algn="l" defTabSz="914651" rtl="0" eaLnBrk="1" latinLnBrk="0" hangingPunct="1">
        <a:lnSpc>
          <a:spcPct val="90000"/>
        </a:lnSpc>
        <a:spcBef>
          <a:spcPts val="502"/>
        </a:spcBef>
        <a:buFontTx/>
        <a:buNone/>
        <a:defRPr sz="4838" kern="1200">
          <a:solidFill>
            <a:schemeClr val="bg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371593" indent="0" algn="l" defTabSz="914651" rtl="0" eaLnBrk="1" latinLnBrk="0" hangingPunct="1">
        <a:lnSpc>
          <a:spcPct val="90000"/>
        </a:lnSpc>
        <a:spcBef>
          <a:spcPts val="502"/>
        </a:spcBef>
        <a:buFontTx/>
        <a:buNone/>
        <a:defRPr sz="4838" kern="1200">
          <a:solidFill>
            <a:schemeClr val="bg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828534" indent="0" algn="l" defTabSz="914651" rtl="0" eaLnBrk="1" latinLnBrk="0" hangingPunct="1">
        <a:lnSpc>
          <a:spcPct val="90000"/>
        </a:lnSpc>
        <a:spcBef>
          <a:spcPts val="502"/>
        </a:spcBef>
        <a:buFontTx/>
        <a:buNone/>
        <a:defRPr sz="4838" kern="1200">
          <a:solidFill>
            <a:schemeClr val="bg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331" indent="-228855" algn="l" defTabSz="914651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970504" indent="-228855" algn="l" defTabSz="914651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428214" indent="-228855" algn="l" defTabSz="914651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885155" indent="-228855" algn="l" defTabSz="914651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6942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4651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3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5476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199359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56300" algn="l" defTabSz="914651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4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2"/>
                </a:solidFill>
              </a:defRPr>
            </a:lvl1pPr>
          </a:lstStyle>
          <a:p>
            <a:fld id="{1AD3F92F-28E7-4860-A195-C93CD472380D}" type="datetime1">
              <a:rPr lang="zh-HK" altLang="en-US" smtClean="0">
                <a:solidFill>
                  <a:srgbClr val="073E87"/>
                </a:solidFill>
              </a:rPr>
              <a:t>7/11/2025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4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2"/>
                </a:solidFill>
              </a:defRPr>
            </a:lvl1pPr>
          </a:lstStyle>
          <a:p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2"/>
                </a:solidFill>
              </a:defRPr>
            </a:lvl1pPr>
          </a:lstStyle>
          <a:p>
            <a:fld id="{90505607-F86A-42CF-B7E0-480A960A9DE5}" type="slidenum">
              <a:rPr lang="zh-HK" altLang="en-US" smtClean="0">
                <a:solidFill>
                  <a:srgbClr val="073E87"/>
                </a:solidFill>
              </a:rPr>
              <a:pPr/>
              <a:t>‹#›</a:t>
            </a:fld>
            <a:endParaRPr lang="zh-HK" alt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8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07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51" indent="-365751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68331" indent="-365751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933" kern="1200">
          <a:solidFill>
            <a:schemeClr val="tx2"/>
          </a:solidFill>
          <a:latin typeface="+mn-lt"/>
          <a:ea typeface="+mn-ea"/>
          <a:cs typeface="+mn-cs"/>
        </a:defRPr>
      </a:lvl2pPr>
      <a:lvl3pPr marL="1140855" indent="-304792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667" kern="1200">
          <a:solidFill>
            <a:schemeClr val="tx2"/>
          </a:solidFill>
          <a:latin typeface="+mn-lt"/>
          <a:ea typeface="+mn-ea"/>
          <a:cs typeface="+mn-cs"/>
        </a:defRPr>
      </a:lvl3pPr>
      <a:lvl4pPr marL="1523962" indent="-304792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950671" indent="-304792" algn="l" defTabSz="12191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133" kern="1200">
          <a:solidFill>
            <a:schemeClr val="tx2"/>
          </a:solidFill>
          <a:latin typeface="+mn-lt"/>
          <a:ea typeface="+mn-ea"/>
          <a:cs typeface="+mn-cs"/>
        </a:defRPr>
      </a:lvl5pPr>
      <a:lvl6pPr marL="2377381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6pPr>
      <a:lvl7pPr marL="2804090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7pPr>
      <a:lvl8pPr marL="3230799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8pPr>
      <a:lvl9pPr marL="3657509" indent="-304792" algn="l" defTabSz="1219170" rtl="0" eaLnBrk="1" latinLnBrk="0" hangingPunct="1">
        <a:spcBef>
          <a:spcPts val="512"/>
        </a:spcBef>
        <a:buClr>
          <a:schemeClr val="accent1"/>
        </a:buClr>
        <a:buFont typeface="Symbol" pitchFamily="18" charset="2"/>
        <a:buChar char="*"/>
        <a:defRPr sz="186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E2EA3861-B124-45E7-99E0-992CC0A60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2506"/>
            <a:ext cx="12192000" cy="705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04B956C-02B6-4B07-8482-2E8D00505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7718" y="610342"/>
            <a:ext cx="7884821" cy="171272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8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 效 耶 穌 的 服 事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F34E220-D087-4F26-8DFA-FEC35FF90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663" y="3093294"/>
            <a:ext cx="9498512" cy="2553527"/>
          </a:xfrm>
        </p:spPr>
        <p:txBody>
          <a:bodyPr>
            <a:normAutofit/>
          </a:bodyPr>
          <a:lstStyle/>
          <a:p>
            <a:pPr>
              <a:lnSpc>
                <a:spcPts val="6000"/>
              </a:lnSpc>
            </a:pPr>
            <a:r>
              <a:rPr lang="zh-TW" altLang="en-US" sz="44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馬太福音 </a:t>
            </a:r>
            <a:r>
              <a:rPr lang="en-US" altLang="zh-TW" sz="44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</a:t>
            </a:r>
            <a:r>
              <a:rPr lang="zh-TW" altLang="en-US" sz="44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44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35-38</a:t>
            </a:r>
            <a:r>
              <a:rPr lang="zh-HK" altLang="zh-HK" sz="3600" b="1" kern="100" dirty="0">
                <a:solidFill>
                  <a:srgbClr val="02442E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《和修本》</a:t>
            </a:r>
            <a:endParaRPr lang="en-US" altLang="zh-HK" sz="3600" b="1" kern="100" dirty="0">
              <a:solidFill>
                <a:srgbClr val="02442E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3000"/>
              </a:lnSpc>
            </a:pPr>
            <a:endParaRPr lang="en-US" altLang="zh-HK" sz="2000" b="1" dirty="0">
              <a:solidFill>
                <a:srgbClr val="02442E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6000"/>
              </a:lnSpc>
            </a:pPr>
            <a:r>
              <a:rPr lang="en-US" altLang="zh-HK" sz="40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2025 </a:t>
            </a:r>
            <a:r>
              <a:rPr lang="zh-TW" altLang="en-US" sz="36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 </a:t>
            </a:r>
            <a:r>
              <a:rPr lang="en-US" altLang="zh-TW" sz="40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11 </a:t>
            </a:r>
            <a:r>
              <a:rPr lang="zh-TW" altLang="en-US" sz="36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月 </a:t>
            </a:r>
            <a:r>
              <a:rPr lang="en-US" altLang="zh-TW" sz="40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</a:t>
            </a:r>
            <a:r>
              <a:rPr lang="zh-TW" altLang="en-US" sz="40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 </a:t>
            </a:r>
            <a:r>
              <a:rPr lang="zh-TW" altLang="en-US" sz="3600" b="1" dirty="0">
                <a:solidFill>
                  <a:srgbClr val="02442E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日</a:t>
            </a:r>
            <a:endParaRPr lang="en-US" altLang="zh-HK" sz="3600" dirty="0">
              <a:solidFill>
                <a:srgbClr val="02442E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203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371601" y="2083323"/>
            <a:ext cx="9601200" cy="4047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ts val="62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</a:t>
            </a:r>
            <a:r>
              <a:rPr kumimoji="0" lang="zh-TW" altLang="en-US" sz="5867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4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kumimoji="0" lang="en-US" altLang="zh-HK" sz="4000" b="1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diakoneo</a:t>
            </a:r>
            <a:r>
              <a:rPr kumimoji="0" lang="en-US" altLang="zh-HK" sz="4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—to serve, ,minister</a:t>
            </a:r>
            <a:r>
              <a:rPr kumimoji="0" lang="en-US" altLang="zh-HK" sz="40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</a:p>
          <a:p>
            <a:pPr marL="0" marR="0" lvl="0" indent="0" algn="l" defTabSz="1219170" rtl="0" eaLnBrk="1" fontAlgn="auto" latinLnBrk="0" hangingPunct="1">
              <a:lnSpc>
                <a:spcPts val="62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與招待吃飯 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/ 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管理伙食有關的桌前侍候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1219170" rtl="0" eaLnBrk="1" fontAlgn="auto" latinLnBrk="0" hangingPunct="1">
              <a:lnSpc>
                <a:spcPts val="62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（路 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12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37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，徒 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1219170" rtl="0" eaLnBrk="1" fontAlgn="auto" latinLnBrk="0" hangingPunct="1">
              <a:lnSpc>
                <a:spcPts val="62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作執事 </a:t>
            </a:r>
            <a:r>
              <a:rPr kumimoji="0" lang="en-US" altLang="zh-TW" sz="4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kumimoji="0" lang="en-US" altLang="zh-TW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diakonos</a:t>
            </a:r>
            <a:r>
              <a:rPr kumimoji="0" lang="en-US" altLang="zh-TW" sz="4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—</a:t>
            </a:r>
            <a:r>
              <a:rPr kumimoji="0" lang="pt-BR" altLang="zh-H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serve as deacon </a:t>
            </a:r>
          </a:p>
          <a:p>
            <a:pPr marL="0" marR="0" lvl="0" indent="0" algn="l" defTabSz="1219170" rtl="0" eaLnBrk="1" fontAlgn="auto" latinLnBrk="0" hangingPunct="1">
              <a:lnSpc>
                <a:spcPts val="62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（提前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3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8-13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371602" y="950391"/>
            <a:ext cx="6351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學主的樣式</a:t>
            </a:r>
            <a:endParaRPr kumimoji="0" lang="zh-HK" altLang="en-US" sz="4800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05607-F86A-42CF-B7E0-480A960A9DE5}" type="slidenum">
              <a:rPr kumimoji="0" lang="zh-HK" altLang="en-US" sz="1333" b="0" i="0" u="none" strike="noStrike" kern="1200" cap="none" spc="0" normalizeH="0" baseline="0" noProof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標楷體" panose="03000509000000000000" pitchFamily="65" charset="-120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HK" altLang="en-US" sz="1333" b="0" i="0" u="none" strike="noStrike" kern="120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761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8BC1C-4D53-93AD-9D67-C92A897B9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EE0E3683-5AC1-2DF7-96E9-7EBC36DD57E6}"/>
              </a:ext>
            </a:extLst>
          </p:cNvPr>
          <p:cNvSpPr txBox="1"/>
          <p:nvPr/>
        </p:nvSpPr>
        <p:spPr>
          <a:xfrm>
            <a:off x="1479665" y="1679489"/>
            <a:ext cx="8811491" cy="4646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可</a:t>
            </a:r>
            <a:r>
              <a:rPr kumimoji="0" lang="zh-HK" altLang="en-US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HK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10</a:t>
            </a:r>
            <a:r>
              <a:rPr kumimoji="0" lang="zh-HK" altLang="en-US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HK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43b-45</a:t>
            </a:r>
            <a:endParaRPr kumimoji="0" lang="en-US" altLang="zh-TW" sz="34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你們中間，誰願為大，就必作你們的用人；</a:t>
            </a:r>
            <a:r>
              <a:rPr kumimoji="0" lang="en-US" altLang="zh-TW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 </a:t>
            </a:r>
            <a:r>
              <a:rPr kumimoji="0" lang="zh-TW" alt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誰願為首，就必作眾人的僕人。</a:t>
            </a:r>
            <a:r>
              <a:rPr kumimoji="0" lang="zh-TW" alt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因為人子來，</a:t>
            </a:r>
            <a:r>
              <a:rPr kumimoji="0" lang="zh-TW" alt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並不是要受人的服事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</a:t>
            </a:r>
            <a:r>
              <a:rPr kumimoji="0" lang="zh-TW" alt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乃是要服事人 </a:t>
            </a:r>
            <a:r>
              <a:rPr kumimoji="0" lang="en-US" altLang="zh-TW" sz="4000" b="0" i="1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en-US" altLang="zh-HK" sz="4000" b="0" i="1" u="sng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diakoneo</a:t>
            </a:r>
            <a:r>
              <a:rPr kumimoji="0" lang="en-US" altLang="zh-HK" sz="4000" b="0" i="1" u="sng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—to serve</a:t>
            </a:r>
            <a:r>
              <a:rPr kumimoji="0" lang="en-US" altLang="zh-HK" sz="4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) 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，並且要捨命作多人的贖價。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7357470-5C49-04A8-5EAB-FCD62CAA9ACE}"/>
              </a:ext>
            </a:extLst>
          </p:cNvPr>
          <p:cNvSpPr txBox="1"/>
          <p:nvPr/>
        </p:nvSpPr>
        <p:spPr>
          <a:xfrm>
            <a:off x="1479665" y="848492"/>
            <a:ext cx="7042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學主的樣式</a:t>
            </a:r>
            <a:endParaRPr kumimoji="0" lang="zh-HK" altLang="en-US" sz="4800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8877457-0C51-B567-C099-29960E76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05607-F86A-42CF-B7E0-480A960A9DE5}" type="slidenum">
              <a:rPr kumimoji="0" lang="zh-HK" altLang="en-US" sz="1333" b="0" i="0" u="none" strike="noStrike" kern="1200" cap="none" spc="0" normalizeH="0" baseline="0" noProof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標楷體" panose="03000509000000000000" pitchFamily="65" charset="-120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HK" altLang="en-US" sz="1333" b="0" i="0" u="none" strike="noStrike" kern="120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076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2AD50-46E8-1F0F-313D-EF051FDEE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6BD82A6A-92BB-73F5-9EDE-5C28C5A47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F9762B1-AB3A-8D33-EA6D-086794357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（二）	服事的動機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686342-1696-7657-C442-0F39EB60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99" y="1574485"/>
            <a:ext cx="10402651" cy="4680171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36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他看見一大群人，就憐憫他們；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因為他們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困苦無助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（和合本：困苦流離）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</a:t>
            </a:r>
            <a:endParaRPr lang="en-US" altLang="zh-TW" sz="44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如同羊沒有牧人一樣。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8855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F0F4E-148F-01A7-FCCC-3A90D8C52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18A93700-9367-CD10-FE42-E06DD5CF3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C889224D-FFC7-F302-ED8F-60090A615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（二）	服事的動機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BA6522-33C1-B398-B64D-1C607FDEC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99" y="1574485"/>
            <a:ext cx="10402651" cy="4680171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36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他看見一大群人，就憐憫他們；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因為他們困苦無助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（和合本：困苦流離），</a:t>
            </a:r>
            <a:endParaRPr lang="en-US" altLang="zh-TW" sz="44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如同羊沒有牧人一樣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。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142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AC311-A83B-A8BD-6A2B-1010822DC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60836DAF-1884-83A0-D745-B08231E30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25A1EE29-6D21-4E65-2348-67DCB52DD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（二）	服事的動機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AC2F8B-52C0-41E1-08AB-65B624EA3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99" y="1574485"/>
            <a:ext cx="10402651" cy="4680171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36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他看見一大群人，就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憐憫他們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；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因為他們困苦無助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（和合本：困苦流離），</a:t>
            </a:r>
            <a:endParaRPr lang="en-US" altLang="zh-TW" sz="44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如同羊沒有牧人一樣。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063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E859A-2D08-3D4E-3A4E-44A150238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87FF272C-21FA-E53F-EDFD-066F0946C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43ADB68F-1B47-D044-6971-E92C504E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5" y="216131"/>
            <a:ext cx="8570258" cy="1738175"/>
          </a:xfrm>
        </p:spPr>
        <p:txBody>
          <a:bodyPr>
            <a:normAutofit/>
          </a:bodyPr>
          <a:lstStyle/>
          <a:p>
            <a:pPr>
              <a:lnSpc>
                <a:spcPts val="5800"/>
              </a:lnSpc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（三）	服事（嘗試滿足眾多的需要）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	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的困難：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6477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48832-53BA-BD0D-FCAF-66A7EFE6F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CE7BB533-96B1-F5B2-4F31-C1CD18F0E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B49DF068-1A91-0730-331D-B1245494A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5" y="216131"/>
            <a:ext cx="8570258" cy="1738175"/>
          </a:xfrm>
        </p:spPr>
        <p:txBody>
          <a:bodyPr>
            <a:normAutofit/>
          </a:bodyPr>
          <a:lstStyle/>
          <a:p>
            <a:pPr>
              <a:lnSpc>
                <a:spcPts val="5800"/>
              </a:lnSpc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（三）	服事（嘗試滿足眾多的需要）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	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的困難：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做工的人少</a:t>
            </a:r>
            <a:endParaRPr lang="zh-HK" altLang="en-US" sz="32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C75FD4C-DBA0-3639-9AB5-7F9158F26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294" y="2148227"/>
            <a:ext cx="9287433" cy="3481609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6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37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6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於是他對門徒說：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「要收的莊稼多，做工的人少。」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0861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C35DD-1F27-E696-60ED-AE8213BB1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14070759-0D46-2CF6-2CF2-40EA98004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D5D78DB1-D539-0D8A-D8BF-E3882B57C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3153" y="216132"/>
            <a:ext cx="7010400" cy="1218222"/>
          </a:xfrm>
        </p:spPr>
        <p:txBody>
          <a:bodyPr>
            <a:normAutofit/>
          </a:bodyPr>
          <a:lstStyle/>
          <a:p>
            <a:pPr>
              <a:lnSpc>
                <a:spcPts val="5800"/>
              </a:lnSpc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</a:t>
            </a:r>
            <a:r>
              <a:rPr lang="zh-TW" altLang="en-US" sz="4000" b="1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）	學效耶穌的方法</a:t>
            </a:r>
            <a:endParaRPr lang="zh-HK" altLang="en-US" sz="32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2C8AE7-7FDF-39AA-0532-74D536F06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8848" y="1650487"/>
            <a:ext cx="9681880" cy="3979350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37-38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37 </a:t>
            </a:r>
            <a:r>
              <a:rPr lang="en-US" altLang="zh-TW" sz="3600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kumimoji="0" lang="zh-TW" altLang="en-US" sz="4400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於是他對門徒說：「要收的莊稼多，做工的人少。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38  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所以，你們要求莊稼的主差遣做工的人出去收他的莊稼。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」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6626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4CAF4-8913-C731-7CE3-617DAC7DD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215327C5-C5C2-F370-148D-2DD2067F7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F983F09-FA52-66A4-25F2-934B5E2F5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8929" y="216132"/>
            <a:ext cx="3751730" cy="1218222"/>
          </a:xfrm>
        </p:spPr>
        <p:txBody>
          <a:bodyPr>
            <a:normAutofit/>
          </a:bodyPr>
          <a:lstStyle/>
          <a:p>
            <a:pPr>
              <a:lnSpc>
                <a:spcPts val="5800"/>
              </a:lnSpc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莊稼已經熟了</a:t>
            </a:r>
            <a:endParaRPr lang="zh-HK" altLang="en-US" sz="32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359B8D-92D7-3A6B-9314-5E19D54EC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966" y="1650487"/>
            <a:ext cx="8695762" cy="3979350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sz="3600" b="1" u="sng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約翰福音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lang="en-US" altLang="zh-TW" sz="3600" b="1" u="sng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35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下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4400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 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我告訴你們，舉目向田觀看，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莊稼熟了，可以收割了。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3182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B1C2F-EA26-3301-E55B-E7CC97917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086AD581-E10D-0F9B-C1B4-6718662DD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AA422D-1859-8079-A911-29311060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796" y="1004552"/>
            <a:ext cx="9586931" cy="4625285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37-38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於是他對門徒說：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「要收的莊稼多，做工的人少。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所以，你們要求莊稼的主差遣做工的人出去收他的莊稼。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」</a:t>
            </a:r>
            <a:endParaRPr kumimoji="0" lang="en-US" altLang="zh-TW" sz="4400" b="1" i="0" strike="noStrike" kern="1200" cap="none" spc="0" normalizeH="0" baseline="0" noProof="0" dirty="0">
              <a:ln>
                <a:noFill/>
              </a:ln>
              <a:solidFill>
                <a:srgbClr val="02442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90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35F55-A966-0A7E-3865-4E3D00304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102E500D-5FE7-483F-BD5E-A6C494C88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3A592C85-05E4-8E4D-3CD4-E9DBB493D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（一）	學效耶穌在世的服事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868710-9B5F-611C-BE68-BF2CCB509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99" y="1574485"/>
            <a:ext cx="10402651" cy="4680171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lang="en-US" altLang="zh-TW" sz="3600" b="1" u="sng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23</a:t>
            </a:r>
            <a:r>
              <a:rPr lang="en-US" altLang="zh-TW" sz="3200" b="1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3200" b="1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和修</a:t>
            </a:r>
            <a:r>
              <a:rPr lang="en-US" altLang="zh-TW" sz="3200" b="1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耶穌走遍加利利，在各會堂裏</a:t>
            </a:r>
            <a:r>
              <a:rPr lang="en-US" altLang="zh-TW" sz="4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教導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人，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宣講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天國的福音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</a:t>
            </a:r>
            <a:endParaRPr kumimoji="0" lang="en-US" altLang="zh-TW" sz="5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醫治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百姓各樣的疾病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</a:t>
            </a: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）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。</a:t>
            </a:r>
            <a:endParaRPr kumimoji="0" lang="en-US" altLang="zh-TW" sz="4000" b="1" i="0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546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84E30-1A6E-959A-046F-76FC99CD9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28EDF4E0-1588-7CD4-141B-841699BED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D4F5652D-9441-5A9A-3F9A-841EBC6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（一）	學效耶穌在世的服事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917309-BFDB-6B78-BB00-00BB595B1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91" y="1403297"/>
            <a:ext cx="10642059" cy="4851359"/>
          </a:xfrm>
        </p:spPr>
        <p:txBody>
          <a:bodyPr>
            <a:noAutofit/>
          </a:bodyPr>
          <a:lstStyle/>
          <a:p>
            <a:pPr marL="0" lvl="0" indent="0" algn="ctr">
              <a:lnSpc>
                <a:spcPts val="5200"/>
              </a:lnSpc>
              <a:buNone/>
            </a:pPr>
            <a:r>
              <a:rPr lang="zh-TW" altLang="zh-HK" sz="44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何謂</a:t>
            </a:r>
            <a:r>
              <a:rPr lang="zh-TW" altLang="zh-HK" sz="4800" b="1" kern="100" dirty="0">
                <a:solidFill>
                  <a:srgbClr val="C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「福音」</a:t>
            </a:r>
            <a:r>
              <a:rPr lang="zh-TW" altLang="zh-HK" sz="44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？</a:t>
            </a:r>
            <a:endParaRPr lang="en-US" altLang="zh-TW" sz="4400" b="1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「福音」</a:t>
            </a:r>
            <a:r>
              <a:rPr kumimoji="0" lang="zh-TW" altLang="en-US" sz="4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的原文</a:t>
            </a:r>
            <a:r>
              <a:rPr kumimoji="0" lang="en-US" altLang="zh-TW" sz="4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—</a:t>
            </a:r>
            <a:r>
              <a:rPr kumimoji="0" lang="en-US" altLang="zh-TW" sz="4000" b="1" i="1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euaggelion</a:t>
            </a:r>
            <a:r>
              <a:rPr kumimoji="0" lang="zh-TW" altLang="en-US" sz="4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，是</a:t>
            </a:r>
            <a:r>
              <a:rPr kumimoji="0" lang="zh-TW" alt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「好消息」</a:t>
            </a:r>
            <a:r>
              <a:rPr kumimoji="0" lang="zh-TW" altLang="en-US" sz="4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kumimoji="0" lang="en-US" altLang="zh-TW" sz="40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789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DA2A8-6FA3-E918-C17D-5CC99EAAC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E5297CC9-F13C-549E-09F3-4332A6E06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7FC5327A-64EE-9DDD-B88E-3D2152FD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（一）	學效耶穌在世的服事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4D33028-DD5B-CB3A-D462-8E284AB0C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91" y="1403297"/>
            <a:ext cx="10642059" cy="4851359"/>
          </a:xfrm>
        </p:spPr>
        <p:txBody>
          <a:bodyPr>
            <a:noAutofit/>
          </a:bodyPr>
          <a:lstStyle/>
          <a:p>
            <a:pPr marL="0" lvl="0" indent="0" algn="ctr">
              <a:lnSpc>
                <a:spcPts val="5200"/>
              </a:lnSpc>
              <a:buNone/>
            </a:pPr>
            <a:r>
              <a:rPr lang="zh-TW" altLang="zh-HK" sz="44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何謂</a:t>
            </a:r>
            <a:r>
              <a:rPr lang="zh-TW" altLang="zh-HK" sz="4800" b="1" kern="100" dirty="0">
                <a:solidFill>
                  <a:srgbClr val="C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「福音」</a:t>
            </a:r>
            <a:r>
              <a:rPr lang="zh-TW" altLang="zh-HK" sz="44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？</a:t>
            </a:r>
            <a:endParaRPr lang="en-US" altLang="zh-TW" sz="4400" b="1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00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「福音」</a:t>
            </a:r>
            <a:r>
              <a:rPr kumimoji="0" lang="zh-TW" altLang="en-US" sz="40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的原文</a:t>
            </a:r>
            <a:r>
              <a:rPr kumimoji="0" lang="en-US" altLang="zh-TW" sz="40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—</a:t>
            </a:r>
            <a:r>
              <a:rPr kumimoji="0" lang="en-US" altLang="zh-TW" sz="4000" i="1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euaggelion</a:t>
            </a:r>
            <a:r>
              <a:rPr kumimoji="0" lang="zh-TW" altLang="en-US" sz="40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，是</a:t>
            </a:r>
            <a:r>
              <a:rPr kumimoji="0" lang="zh-TW" altLang="en-US" sz="400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「好消息」</a:t>
            </a:r>
            <a:r>
              <a:rPr kumimoji="0" lang="zh-TW" altLang="en-US" sz="40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kumimoji="0" lang="en-US" altLang="zh-TW" sz="400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1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20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耶穌基督就是「福音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」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2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「神的兒子，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耶穌基督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福音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的起頭。」</a:t>
            </a: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（可 </a:t>
            </a:r>
            <a:r>
              <a:rPr kumimoji="0" lang="en-US" altLang="zh-TW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</a:t>
            </a: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</a:t>
            </a: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ts val="42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「要記得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耶穌基督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，他是大衛的後裔，從死人中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2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復活；這就是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我所傳的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福音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。」</a:t>
            </a: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（提後 </a:t>
            </a:r>
            <a:r>
              <a:rPr kumimoji="0" lang="en-US" altLang="zh-TW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</a:t>
            </a: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8</a:t>
            </a: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4000" b="1" i="0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409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E62B8-24FB-BEB6-A191-29655471B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家长会ppt图片动态">
            <a:extLst>
              <a:ext uri="{FF2B5EF4-FFF2-40B4-BE49-F238E27FC236}">
                <a16:creationId xmlns:a16="http://schemas.microsoft.com/office/drawing/2014/main" id="{C0469760-02F3-231A-4258-E5E5D775F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26B9D76-E42F-8A8E-4165-F877EE9CE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600" y="216131"/>
            <a:ext cx="7330872" cy="1142223"/>
          </a:xfrm>
        </p:spPr>
        <p:txBody>
          <a:bodyPr>
            <a:normAutofit/>
          </a:bodyPr>
          <a:lstStyle/>
          <a:p>
            <a:pPr algn="ctr"/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（一）	學效耶穌在世的服事</a:t>
            </a:r>
            <a:endParaRPr lang="zh-HK" altLang="en-US" sz="3200" b="1" dirty="0">
              <a:solidFill>
                <a:srgbClr val="02442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89A613-80C4-7AAD-8667-C23FF15CE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1574485"/>
            <a:ext cx="10674625" cy="4680171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太 </a:t>
            </a:r>
            <a:r>
              <a:rPr lang="en-US" altLang="zh-TW" sz="3600" b="1" u="sng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kumimoji="0" lang="zh-TW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lang="en-US" altLang="zh-TW" sz="3600" b="1" u="sng" dirty="0">
                <a:solidFill>
                  <a:srgbClr val="0244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《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和修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》</a:t>
            </a:r>
            <a:r>
              <a:rPr kumimoji="0" lang="en-US" altLang="zh-TW" sz="3600" b="1" i="0" u="sng" strike="noStrike" kern="1200" cap="none" spc="0" normalizeH="0" baseline="0" noProof="0" dirty="0">
                <a:ln>
                  <a:noFill/>
                </a:ln>
                <a:solidFill>
                  <a:srgbClr val="02442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耶穌走遍各城各鄉，在他們的會堂裏 </a:t>
            </a: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教導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人，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宣講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天國的福音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</a:t>
            </a:r>
            <a:endParaRPr kumimoji="0" lang="en-US" altLang="zh-TW" sz="5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65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醫治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各樣的病症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</a:t>
            </a:r>
            <a:r>
              <a:rPr kumimoji="0" lang="zh-TW" altLang="en-US" sz="54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</a:t>
            </a:r>
            <a:r>
              <a:rPr kumimoji="0" lang="zh-TW" altLang="en-US" sz="54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）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。</a:t>
            </a:r>
            <a:endParaRPr kumimoji="0" lang="en-US" altLang="zh-TW" sz="4000" b="1" i="0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7644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371600" y="1293913"/>
            <a:ext cx="9699172" cy="5311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	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「耶穌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在地上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所做的事」：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</a:t>
            </a:r>
          </a:p>
          <a:p>
            <a:pPr marL="0" marR="0" lvl="0" indent="0" algn="l" defTabSz="121917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	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傳道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宣講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 	</a:t>
            </a:r>
            <a:r>
              <a:rPr kumimoji="0" lang="en-US" altLang="zh-HK" sz="48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keirusso</a:t>
            </a:r>
            <a:endParaRPr kumimoji="0" lang="en-US" altLang="zh-TW" sz="4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	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教導  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		</a:t>
            </a:r>
            <a:r>
              <a:rPr kumimoji="0" lang="en-US" altLang="zh-HK" sz="48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didasko</a:t>
            </a:r>
            <a:endParaRPr kumimoji="0" lang="en-US" altLang="zh-TW" sz="4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	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  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		</a:t>
            </a:r>
            <a:r>
              <a:rPr kumimoji="0" lang="en-US" altLang="zh-HK" sz="48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diakoneo</a:t>
            </a:r>
            <a:endParaRPr kumimoji="0" lang="en-US" altLang="zh-HK" sz="48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HK" sz="4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wgrkl" panose="00000400000000000000" pitchFamily="2" charset="0"/>
                <a:ea typeface="新細明體" panose="02020500000000000000" pitchFamily="18" charset="-120"/>
                <a:cs typeface="Bwgrkl" panose="00000400000000000000" pitchFamily="2" charset="0"/>
              </a:rPr>
              <a:t> </a:t>
            </a:r>
          </a:p>
          <a:p>
            <a:pPr lvl="0" defTabSz="1219170">
              <a:lnSpc>
                <a:spcPts val="4500"/>
              </a:lnSpc>
              <a:defRPr/>
            </a:pPr>
            <a:r>
              <a:rPr lang="zh-TW" altLang="en-US" sz="36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當然，耶穌常常禱告～ 「次日早晨，天未亮的時候，耶穌起來，到曠野地方去，在那裏禱告。」 （可 </a:t>
            </a:r>
            <a:r>
              <a:rPr lang="en-US" altLang="zh-TW" sz="36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36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 </a:t>
            </a:r>
            <a:r>
              <a:rPr lang="en-US" altLang="zh-TW" sz="36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  <a:r>
              <a:rPr lang="zh-TW" altLang="en-US" sz="36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kumimoji="0" lang="zh-HK" altLang="en-US" sz="36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05607-F86A-42CF-B7E0-480A960A9DE5}" type="slidenum">
              <a:rPr kumimoji="0" lang="zh-HK" altLang="en-US" sz="1333" b="0" i="0" u="none" strike="noStrike" kern="1200" cap="none" spc="0" normalizeH="0" baseline="0" noProof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標楷體" panose="03000509000000000000" pitchFamily="65" charset="-120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333" b="0" i="0" u="none" strike="noStrike" kern="120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630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287235" y="1266869"/>
            <a:ext cx="96175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可</a:t>
            </a:r>
            <a:r>
              <a:rPr kumimoji="0" lang="zh-HK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H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kumimoji="0" lang="zh-HK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kumimoji="0" lang="en-US" altLang="zh-H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29-31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121917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他們一出會堂，就同著雅各、約翰，進了西門和安得烈的家。西門的岳母正害熱病（發燒）躺著，就有人告訴耶穌。耶穌進前拉著她的手，扶她起來，熱就退了，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她就</a:t>
            </a:r>
            <a:r>
              <a:rPr kumimoji="0" lang="zh-TW" altLang="en-US" sz="45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5333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</a:t>
            </a:r>
            <a:r>
              <a:rPr kumimoji="0" lang="zh-TW" altLang="en-US" sz="5867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4267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en-US" altLang="zh-HK" sz="4267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diakoneo</a:t>
            </a:r>
            <a:r>
              <a:rPr kumimoji="0" lang="en-US" altLang="zh-HK" sz="4267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) 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他們。</a:t>
            </a:r>
            <a:endParaRPr kumimoji="0" lang="zh-HK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05607-F86A-42CF-B7E0-480A960A9DE5}" type="slidenum">
              <a:rPr kumimoji="0" lang="zh-HK" altLang="en-US" sz="1333" b="0" i="0" u="none" strike="noStrike" kern="1200" cap="none" spc="0" normalizeH="0" baseline="0" noProof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標楷體" panose="03000509000000000000" pitchFamily="65" charset="-120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333" b="0" i="0" u="none" strike="noStrike" kern="120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9393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673628" y="921583"/>
            <a:ext cx="8844743" cy="5014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可</a:t>
            </a:r>
            <a:r>
              <a:rPr kumimoji="0" lang="zh-HK" altLang="en-US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HK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10</a:t>
            </a:r>
            <a:r>
              <a:rPr kumimoji="0" lang="zh-HK" altLang="en-US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HK" sz="3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43b-45</a:t>
            </a:r>
            <a:endParaRPr kumimoji="0" lang="en-US" altLang="zh-TW" sz="34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你們中間，誰願為大，就必作你們的用人；</a:t>
            </a:r>
            <a:r>
              <a:rPr kumimoji="0" lang="en-US" altLang="zh-TW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…  </a:t>
            </a:r>
            <a:r>
              <a:rPr kumimoji="0" lang="zh-TW" alt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誰願為首，就必作眾人的僕人。</a:t>
            </a:r>
            <a:r>
              <a:rPr kumimoji="0" lang="zh-TW" alt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因為人子來，</a:t>
            </a:r>
            <a:r>
              <a:rPr kumimoji="0" lang="zh-TW" alt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並不是要受人的服事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</a:t>
            </a:r>
            <a:r>
              <a:rPr kumimoji="0" lang="zh-TW" alt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乃是要服事人 </a:t>
            </a:r>
            <a:r>
              <a:rPr kumimoji="0" lang="en-US" altLang="zh-TW" sz="4000" b="0" i="1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en-US" altLang="zh-HK" sz="4400" b="0" i="1" u="sng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diakoneo</a:t>
            </a:r>
            <a:r>
              <a:rPr kumimoji="0" lang="en-US" altLang="zh-HK" sz="4000" b="0" i="1" u="sng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—to serve</a:t>
            </a:r>
            <a:r>
              <a:rPr kumimoji="0" lang="en-US" altLang="zh-HK" sz="4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) 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，並且要捨命作多人的贖價。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05607-F86A-42CF-B7E0-480A960A9DE5}" type="slidenum">
              <a:rPr kumimoji="0" lang="zh-HK" altLang="en-US" sz="1333" b="0" i="0" u="none" strike="noStrike" kern="1200" cap="none" spc="0" normalizeH="0" baseline="0" noProof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標楷體" panose="03000509000000000000" pitchFamily="65" charset="-120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HK" altLang="en-US" sz="1333" b="0" i="0" u="none" strike="noStrike" kern="120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430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254579" y="2169124"/>
            <a:ext cx="9682842" cy="399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「耶穌</a:t>
            </a:r>
            <a:r>
              <a:rPr kumimoji="0" lang="zh-TW" altLang="en-US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治好了許多害各樣病的人</a:t>
            </a:r>
            <a:r>
              <a:rPr kumimoji="0" lang="zh-TW" alt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，又</a:t>
            </a:r>
            <a:r>
              <a:rPr kumimoji="0" lang="zh-TW" altLang="en-US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趕出許多鬼</a:t>
            </a:r>
            <a:r>
              <a:rPr kumimoji="0" lang="zh-TW" alt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，不許鬼說話，因為鬼認識他。」</a:t>
            </a:r>
            <a:r>
              <a:rPr kumimoji="0" lang="zh-TW" altLang="en-US" sz="3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（可</a:t>
            </a:r>
            <a:r>
              <a:rPr kumimoji="0" lang="zh-HK" altLang="en-US" sz="3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kumimoji="0" lang="en-US" altLang="zh-HK" sz="3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kumimoji="0" lang="zh-HK" altLang="en-US" sz="3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kumimoji="0" lang="en-US" altLang="zh-HK" sz="3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34</a:t>
            </a:r>
            <a:r>
              <a:rPr kumimoji="0" lang="zh-TW" altLang="en-US" sz="3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kumimoji="0" lang="en-US" altLang="zh-TW" sz="3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121917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5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耶穌的 </a:t>
            </a:r>
            <a:r>
              <a:rPr kumimoji="0" lang="zh-TW" altLang="en-US" sz="5333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</a:t>
            </a:r>
            <a:r>
              <a:rPr kumimoji="0" lang="zh-TW" altLang="en-US" sz="5867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45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包括：</a:t>
            </a:r>
            <a:r>
              <a:rPr kumimoji="0" lang="zh-TW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醫病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、</a:t>
            </a:r>
            <a:r>
              <a:rPr kumimoji="0" lang="zh-TW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趕</a:t>
            </a:r>
            <a:r>
              <a:rPr kumimoji="0" lang="zh-TW" altLang="en-US" sz="4533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鬼</a:t>
            </a:r>
            <a:r>
              <a:rPr kumimoji="0" lang="zh-TW" altLang="en-US" sz="45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，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（趕鬼的重要意義是表明耶穌作為神的兒子的權柄和大能）。</a:t>
            </a:r>
            <a:endParaRPr kumimoji="0" lang="zh-HK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273628" y="950391"/>
            <a:ext cx="7119257" cy="995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耶穌所作的事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zh-TW" altLang="en-US" sz="5867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服事</a:t>
            </a:r>
            <a:endParaRPr kumimoji="0" lang="zh-HK" altLang="en-US" sz="4800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05607-F86A-42CF-B7E0-480A960A9DE5}" type="slidenum">
              <a:rPr kumimoji="0" lang="zh-HK" altLang="en-US" sz="1333" b="0" i="0" u="none" strike="noStrike" kern="1200" cap="none" spc="0" normalizeH="0" baseline="0" noProof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標楷體" panose="03000509000000000000" pitchFamily="65" charset="-120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HK" altLang="en-US" sz="1333" b="0" i="0" u="none" strike="noStrike" kern="120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357327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tantia-Franklin Gothic Book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950</Words>
  <Application>Microsoft Office PowerPoint</Application>
  <PresentationFormat>寬螢幕</PresentationFormat>
  <Paragraphs>83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19</vt:i4>
      </vt:variant>
    </vt:vector>
  </HeadingPairs>
  <TitlesOfParts>
    <vt:vector size="33" baseType="lpstr">
      <vt:lpstr>STKaiti</vt:lpstr>
      <vt:lpstr>微軟正黑體</vt:lpstr>
      <vt:lpstr>標楷體</vt:lpstr>
      <vt:lpstr>Arial</vt:lpstr>
      <vt:lpstr>Bwgrkl</vt:lpstr>
      <vt:lpstr>Calibri</vt:lpstr>
      <vt:lpstr>Calibri Light</vt:lpstr>
      <vt:lpstr>Candara</vt:lpstr>
      <vt:lpstr>Franklin Gothic Book</vt:lpstr>
      <vt:lpstr>Symbol</vt:lpstr>
      <vt:lpstr>Times New Roman</vt:lpstr>
      <vt:lpstr>Office 佈景主題</vt:lpstr>
      <vt:lpstr>2_Office 佈景主題</vt:lpstr>
      <vt:lpstr>1_波形</vt:lpstr>
      <vt:lpstr>學 效 耶 穌 的 服 事</vt:lpstr>
      <vt:lpstr>（一） 學效耶穌在世的服事</vt:lpstr>
      <vt:lpstr>（一） 學效耶穌在世的服事</vt:lpstr>
      <vt:lpstr>（一） 學效耶穌在世的服事</vt:lpstr>
      <vt:lpstr>（一） 學效耶穌在世的服事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（二） 服事的動機</vt:lpstr>
      <vt:lpstr>（二） 服事的動機</vt:lpstr>
      <vt:lpstr>（二） 服事的動機</vt:lpstr>
      <vt:lpstr>（三） 服事（嘗試滿足眾多的需要）  的困難：</vt:lpstr>
      <vt:lpstr>（三） 服事（嘗試滿足眾多的需要）  的困難：做工的人少</vt:lpstr>
      <vt:lpstr>（四） 學效耶穌的方法</vt:lpstr>
      <vt:lpstr>莊稼已經熟了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樂泉堂 播道會</cp:lastModifiedBy>
  <cp:revision>195</cp:revision>
  <dcterms:created xsi:type="dcterms:W3CDTF">2021-05-02T12:35:04Z</dcterms:created>
  <dcterms:modified xsi:type="dcterms:W3CDTF">2025-11-07T04:59:33Z</dcterms:modified>
</cp:coreProperties>
</file>