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03" r:id="rId2"/>
    <p:sldId id="642" r:id="rId3"/>
    <p:sldId id="701" r:id="rId4"/>
    <p:sldId id="702" r:id="rId5"/>
    <p:sldId id="703" r:id="rId6"/>
    <p:sldId id="704" r:id="rId7"/>
    <p:sldId id="705" r:id="rId8"/>
    <p:sldId id="706" r:id="rId9"/>
    <p:sldId id="709" r:id="rId10"/>
    <p:sldId id="672" r:id="rId11"/>
    <p:sldId id="683" r:id="rId12"/>
    <p:sldId id="713" r:id="rId13"/>
    <p:sldId id="707" r:id="rId14"/>
    <p:sldId id="687" r:id="rId15"/>
    <p:sldId id="675" r:id="rId16"/>
    <p:sldId id="708" r:id="rId17"/>
    <p:sldId id="710" r:id="rId18"/>
    <p:sldId id="711" r:id="rId19"/>
    <p:sldId id="690" r:id="rId20"/>
    <p:sldId id="693" r:id="rId21"/>
    <p:sldId id="714" r:id="rId22"/>
    <p:sldId id="715" r:id="rId2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D3FAE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5C343-D390-48A8-9632-D7996B3E0725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F10A8-EFBC-4AB5-9C33-99B18372531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9016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22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12087-2DCE-3F2F-D353-8433D5C8A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160D3AE-F448-0BAE-8BCE-C53597A6D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FCA36F13-7A3F-B54D-9BC0-324A79E388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6CBEE7-A51D-3A09-8025-8CDB85F64B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56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C19A3-32E6-98E9-45BA-1BA4648FA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9CC7A41-70AA-A03F-16B8-0F86BF0E05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53EED3E-1F39-E07F-0127-277912D98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BB30189-34BA-AEB9-AB3B-D6ADB7A2D0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451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4A04D-830A-C3EC-E6B0-B57DA1580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BFD8653D-18FE-349F-60E2-AE1982937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0B893FD-B206-2059-C30C-2D04C635C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97830E3-59D6-5FA0-F658-DD92235CFA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300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C79C3-123D-7835-FECB-CAD40929F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2651B9DD-3121-DFE3-6DBD-4ABEE21BE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02469F1-7ADD-671A-AC95-8F70078EC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CB1A44-BAF3-E8B9-77B8-6932FFB0E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676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D6B4D-66B4-0D3A-275C-912EA8A02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B31EC6F-EF50-F146-7309-467AD6E27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347E4AD-CD40-4344-65CF-62D1866D5F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0325EF8-F9FF-B6D1-57E9-37E1EED2FE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318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C3BCB-3F57-0473-72EB-29800CBF9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95DD21F-212E-DE40-0B96-E4C5F46D7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DED710F-C495-EC7A-FF60-EFC5D51FA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6F9DE6-BC3F-A857-34B6-68D0FFE0E2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650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00B85-1007-ACEF-01F2-50C143088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11B9652-3687-E413-2C66-6646FB3CCA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A6AB72B-DF0D-8B2A-68FE-510C6AE0E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EDBDED-A21D-15DD-0425-D800BEDED8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779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DA590-A378-8117-F5BD-283479BF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9E66CD87-280A-1824-ED32-5D6B17DD2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DD89638-C8E1-75DF-F1D7-C490CC769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CC78A6-5930-8716-34D2-1DA91B685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117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4FA18-01E4-9C57-272B-87A32D9C3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08F6309E-8CA3-553A-BFA0-EA15675DB9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A1CE074F-0941-4B85-670B-801F37A96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3BF206-7A89-401F-1445-684F42748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977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FF2DA-3850-E5D2-D93D-99922259C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1108ACEF-640C-58C6-3687-9DF7BDDC81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F96F368-FA3C-731F-C903-1EBBDE09B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332BE2-4635-890D-16FD-AD1D9C7E5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04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76CE2-F321-91F3-6FBB-D665B3F16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4FBEBF81-75AF-5E55-51F4-68159AAEA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F6D5558-1F9F-72DE-C10D-CE34CAFC5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F1FB5A3-2366-AB2F-83B5-EE94E2843B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605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56C6D-B178-EF86-DFDC-02CEA4957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FF45D22B-3F72-8628-8C5E-5D38B05786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9B1D859F-F7F9-0196-E465-C9BBF1179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82500F-D9C6-4F4F-D89F-CD46EB57A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9315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70DAB-3F83-AF69-9496-EEC7B1674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74A186C-5DBF-1C09-9976-2ED773910C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5B42B22-7122-E513-68FA-3409CEA39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9A0022D-534A-49DD-EFC7-392649614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725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F5E9C-E44F-7063-9AD3-2477D7F1A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8DC2BE6D-1DB4-631A-07AF-48C01CE660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59F4681-36C2-1F06-F3F8-FBBE04D81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A2DEC8D-BD51-A701-396D-7187B51213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26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84371-3A30-F2AA-CF98-1E8E228E9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7BDA0E85-A915-796B-1F7A-9C88FEB8B4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D1421DAA-033D-41C6-285E-E2AA5F8D7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6AE891F-9EB9-6CD5-AB93-E8A267BC3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09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61F4C-94DC-DFBD-5641-C10E74585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86800AB-C8D7-DFD3-EB79-795147E1D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158B250-5DB0-229D-82BE-3FD9E74C4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FD88878-52F4-889C-F946-E5648A498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888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34923-2928-3115-254F-3EC447752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981624B-9544-C24A-796F-805582AB0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95C3082-1968-E7A1-471A-C2839CBC8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3B2C8A8-550F-4864-3566-DCED5C4229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853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D2416-BAE3-BDE5-32BA-648CAE838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C57930D5-E164-6427-B873-88A6B5E66D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C5B8C0A1-F053-E79C-DBD0-E128A4D01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EFBF6C-4629-486C-5B63-F69806FB3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52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D6B85-4866-6A5E-9277-64FD8CD58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5384BAE0-EBB7-1C30-70D9-54C669E9B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9C3143D-8D64-5490-63C4-F0797CB2C9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0936831-FB18-B92E-06CD-F768D728A6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97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A517FB-0347-A166-2ABF-F57812323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D1FCAE96-9AC7-3145-5FB6-FA5087E6B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DB1CC44-C890-9DA9-DDBA-AC0061042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1A7FD94-C80C-0DC8-D03F-DDBA91DD6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206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90882-72AC-79A5-C66F-02E9314B9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A76B2B34-F061-DD28-D3F2-D16431684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168A6525-BE9B-53A9-82E3-9CF7976776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7ECAFC-B1A7-367F-9CB3-F9E80D8D3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B5B70-35E0-4D1A-9B31-B1E665A1820C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04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75853E-A56F-C567-C6C2-B6D816C82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53DB99A-5C88-2525-8C65-4DD06FAEC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A853AD-7CD9-F2A0-CA8F-7B11CE860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861-F8ED-4812-B7C2-4E8DD22B85C6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98CFBB-4C75-3F17-F873-4D4950D2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EF31386-0B5C-4AB4-346B-EE4A0183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1C94-3F8D-4664-8917-22C3FB4DBD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43941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08347A-8811-C444-39D0-55BA97C6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F06B5A9-0874-B7DA-9D37-40BFC8296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35D99E-EAC6-1705-699B-1D0D2DF7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861-F8ED-4812-B7C2-4E8DD22B85C6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3E4E71C-76D4-AFEA-07B5-C3D7EDF2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2B03FD-C140-1C2A-F346-0BF74839C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1C94-3F8D-4664-8917-22C3FB4DBD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184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B865D66-6E10-0850-41E2-3904FC964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7066323-1838-9EB8-3B99-2F0236DED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7F46A22-90B0-092F-E5D5-3B53F0611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861-F8ED-4812-B7C2-4E8DD22B85C6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5C58AA-1757-B7D4-EEFC-4067D84D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203E906-E7BE-F760-1D71-2EBA9FCA0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1C94-3F8D-4664-8917-22C3FB4DBD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172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865F3D-E7D5-E568-1574-A2560253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0184AE-2D0E-6730-7880-752FE6884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8B2959-E95A-F4A7-7581-C436FC2C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861-F8ED-4812-B7C2-4E8DD22B85C6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4F16AA-6F4C-E3AB-6679-9F9F331C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A067A6-2DD3-0893-9F0A-2A2DA2DB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1C94-3F8D-4664-8917-22C3FB4DBD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523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7FF787-77B4-4215-AF10-A2B096A7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5DC0DDD-BDCF-6D22-24C3-13208CB7C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15A3A1-87B0-C7E4-7203-D25D0B45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861-F8ED-4812-B7C2-4E8DD22B85C6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0E6A4CE-9BC8-7C22-5D94-4F340291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077432-3ED8-F532-0E6E-414C5456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1C94-3F8D-4664-8917-22C3FB4DBD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774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C4CB5A-9868-E65F-31DB-4CA3911D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987231C-F60A-E7BB-6BCA-42C7E2BC4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BB83E14-A665-3B13-C8CD-C7D379B82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DF73906-B27A-FCAB-61E9-F186D9C7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861-F8ED-4812-B7C2-4E8DD22B85C6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A082A1-15BF-BD5D-DD8B-E91508D0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C32F210-13A7-61F8-90ED-20217C930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1C94-3F8D-4664-8917-22C3FB4DBD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1942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7820AC-11B1-C8D4-7A61-E9D83B7E6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6972220-6A81-43ED-4495-FF8DC7B2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57A1D7B-F164-4090-4EC1-D06AB869E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FEE4976-DB13-F249-7C4E-FE7DEF7F0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4903691-FDB0-F35F-8AF8-5BD8D40BD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9FA43E0-27DA-006C-9BBB-38DAD239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861-F8ED-4812-B7C2-4E8DD22B85C6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2EA826B2-D950-5D41-0CFC-5AEF868D2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9FF98CF-57DA-3DF3-5A5D-F0EFD6026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1C94-3F8D-4664-8917-22C3FB4DBD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0380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3386F6-DE40-FF38-D1F5-D53EB0B1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82DDEE9-C14B-AB2D-8477-C4BFB77E3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861-F8ED-4812-B7C2-4E8DD22B85C6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6ACE9B8-50D8-ECF4-A17F-C14A11C6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F6C9EC0-130F-50A5-9664-79FD85BF2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1C94-3F8D-4664-8917-22C3FB4DBD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85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25A81CF-AD0C-17D0-E18F-970C7F4F6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861-F8ED-4812-B7C2-4E8DD22B85C6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5A7F8FE-1CE9-4CD2-3409-04B6CC1C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1CFA0D4-7292-C072-C5B2-C2B96905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1C94-3F8D-4664-8917-22C3FB4DBD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538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009C49-4E48-829F-D1B8-15F0D168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2D6EA8-3C7A-71E1-DCAD-E9A1DC519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D5C4BCB-D0A6-E728-9FB0-DACB4558D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AA306BC-C6FD-BC17-2AA4-938BFBA58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861-F8ED-4812-B7C2-4E8DD22B85C6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53FC248-68D3-16F2-3246-82047986A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972E58-9424-2A7A-0B9B-E33ED443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1C94-3F8D-4664-8917-22C3FB4DBD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1122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50E3B4-8D32-F092-6EA4-C394D7C9C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9C2AAB9-1F71-6D0C-02DA-3661EEEA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0184156-FBBE-BE81-41AA-8997C3F0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1586ED-45F2-BFE6-A3B2-2F89AB67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0E861-F8ED-4812-B7C2-4E8DD22B85C6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DB26701-D33A-8782-98A3-FAD4D709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CF5E926-EABC-A8BE-C50F-F2401E90B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1C94-3F8D-4664-8917-22C3FB4DBD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261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85C21DC-04E0-BF8B-45B9-B7F89BA8C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7C9BC94-4B4A-2C84-4990-17E38612C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14ADFC-C530-3ED1-B5DF-A3A47FE7E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0E861-F8ED-4812-B7C2-4E8DD22B85C6}" type="datetimeFigureOut">
              <a:rPr lang="zh-HK" altLang="en-US" smtClean="0"/>
              <a:t>24/10/2025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7FEE9E5-64CA-7A84-7738-914D31F00D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34D0E9-0164-964C-8377-91EC50CBA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51C94-3F8D-4664-8917-22C3FB4DBDF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089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5E1D6A-E14B-4068-8C41-7E545CA65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53C22BB-03A1-44B0-87A3-0FB57066099E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87A0FBB-63F2-BE01-8297-3BE3A31519AE}"/>
              </a:ext>
            </a:extLst>
          </p:cNvPr>
          <p:cNvSpPr txBox="1"/>
          <p:nvPr/>
        </p:nvSpPr>
        <p:spPr>
          <a:xfrm>
            <a:off x="-27268" y="152400"/>
            <a:ext cx="2215991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作精明的投資者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kern="1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路加福音十三章一至十三節</a:t>
            </a:r>
            <a:endParaRPr lang="en-US" altLang="zh-TW" sz="3600" b="1" kern="1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新標點和合本</a:t>
            </a: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60704518-E6D5-89B9-3B76-9E8E9193A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82" y="24493"/>
            <a:ext cx="8920693" cy="6804820"/>
          </a:xfrm>
        </p:spPr>
      </p:pic>
    </p:spTree>
    <p:extLst>
      <p:ext uri="{BB962C8B-B14F-4D97-AF65-F5344CB8AC3E}">
        <p14:creationId xmlns:p14="http://schemas.microsoft.com/office/powerpoint/2010/main" val="3200616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95AF9-1B5C-80F7-1675-D51B93F11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496DD4-BAB4-E4CA-DAAC-7CDFFBC0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D809536-7729-69E6-3A55-C26CB29BBE56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1A43047-297D-BA38-2B0D-4FE140165293}"/>
              </a:ext>
            </a:extLst>
          </p:cNvPr>
          <p:cNvSpPr txBox="1"/>
          <p:nvPr/>
        </p:nvSpPr>
        <p:spPr>
          <a:xfrm>
            <a:off x="61295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9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財富管理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F2E187F-D656-CD57-1843-8E89B10F2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19571D0-A9EF-8872-98D3-4FCF9B9F2A2D}"/>
              </a:ext>
            </a:extLst>
          </p:cNvPr>
          <p:cNvSpPr txBox="1"/>
          <p:nvPr/>
        </p:nvSpPr>
        <p:spPr>
          <a:xfrm>
            <a:off x="3257550" y="94286"/>
            <a:ext cx="8858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6029F7-5E18-BF51-8FF0-3435016FE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05" y="24493"/>
            <a:ext cx="8926287" cy="678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43B10D-5A62-A4BD-00BE-987C48ECE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A62FE-2C52-E298-6C67-ACE869FE8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F586052-73ED-427E-3681-C9979BE7EC74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2EF968F-98EC-4638-4446-B5669E20EDEB}"/>
              </a:ext>
            </a:extLst>
          </p:cNvPr>
          <p:cNvSpPr txBox="1"/>
          <p:nvPr/>
        </p:nvSpPr>
        <p:spPr>
          <a:xfrm>
            <a:off x="61295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</a:t>
            </a:r>
            <a:r>
              <a:rPr lang="zh-TW" altLang="en-US" sz="9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財富管理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F8C6AEBC-A630-FAAD-2020-EEA882744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EFD7A7DA-04A6-1EEE-936D-9BEEC522216F}"/>
              </a:ext>
            </a:extLst>
          </p:cNvPr>
          <p:cNvSpPr txBox="1"/>
          <p:nvPr/>
        </p:nvSpPr>
        <p:spPr>
          <a:xfrm>
            <a:off x="3257550" y="94286"/>
            <a:ext cx="88582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耶穌又對門徒說：「有一個財主的管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家，別人向他主人告他浪費主人的財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物。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主人叫他來，對他說：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我聽見你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這事怎麼樣呢？把你所經管的交代明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白，因你不能再作我的管家。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67966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0239CF-BEF2-096C-0450-F3E1AA61E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C21A16-8478-240E-9F84-D07D0A371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C04809A-1086-1172-E24C-5612B31C795C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EDB5AE8-459D-7AC0-AB1B-F0B8D45E1F43}"/>
              </a:ext>
            </a:extLst>
          </p:cNvPr>
          <p:cNvSpPr txBox="1"/>
          <p:nvPr/>
        </p:nvSpPr>
        <p:spPr>
          <a:xfrm>
            <a:off x="61295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</a:t>
            </a: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財富管理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3289947-3BB0-E9AC-76CA-5AE8F2815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0623A8ED-659D-6812-9B31-9EB3B5B5DCE1}"/>
              </a:ext>
            </a:extLst>
          </p:cNvPr>
          <p:cNvSpPr txBox="1"/>
          <p:nvPr/>
        </p:nvSpPr>
        <p:spPr>
          <a:xfrm>
            <a:off x="3257550" y="94286"/>
            <a:ext cx="8858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917D268-5097-95CD-5603-2888D9027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499" y="693964"/>
            <a:ext cx="8885465" cy="46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B6ADFD-EBEC-C9BE-F9BD-09C8D99D8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352581-ABF8-3DF9-C77D-71FBB971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6AD01E2-2B67-6EFB-0D13-1B743C2F08FB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91E07CD-5FDC-A05F-9BC9-0628152FAF6C}"/>
              </a:ext>
            </a:extLst>
          </p:cNvPr>
          <p:cNvSpPr txBox="1"/>
          <p:nvPr/>
        </p:nvSpPr>
        <p:spPr>
          <a:xfrm>
            <a:off x="61295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一</a:t>
            </a: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財富管理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DB86B3DE-6BF4-6CCE-375A-EA812D3D4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BCB3006-B814-7347-F9D5-39E5AA2BCEEE}"/>
              </a:ext>
            </a:extLst>
          </p:cNvPr>
          <p:cNvSpPr txBox="1"/>
          <p:nvPr/>
        </p:nvSpPr>
        <p:spPr>
          <a:xfrm>
            <a:off x="3257550" y="94286"/>
            <a:ext cx="885825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喜愛銀子的，不因得銀子滿足；喜愛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財富的，也不因得利益知足。這也是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虛空。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貨物增添，吃的人也增添，物主得甚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麼益處呢？不過眼看而已！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勞碌的人不拘吃多吃少，睡得香甜；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富人的豐足卻不容他睡覺。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傳道書五章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4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ED587-EB04-4C5D-0640-409612C98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5C4A84-663C-DB55-083B-0D7D00A3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3C5F705-758C-E013-CE8E-4A11A85AF91F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B2315E2-0309-80DF-2FE8-5E1D6A244FF2}"/>
              </a:ext>
            </a:extLst>
          </p:cNvPr>
          <p:cNvSpPr txBox="1"/>
          <p:nvPr/>
        </p:nvSpPr>
        <p:spPr>
          <a:xfrm>
            <a:off x="-12847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9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風險管理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04D59D91-97DF-B391-3DFD-290E97B91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7CED08C-0BE9-E2B5-FAFF-4BE8A21FCD2F}"/>
              </a:ext>
            </a:extLst>
          </p:cNvPr>
          <p:cNvSpPr txBox="1"/>
          <p:nvPr/>
        </p:nvSpPr>
        <p:spPr>
          <a:xfrm>
            <a:off x="3257550" y="94286"/>
            <a:ext cx="8858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52733A8-723E-A70C-010F-146D4FBFB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36" y="24493"/>
            <a:ext cx="8937172" cy="676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2A2F82-0DF7-F0AC-3AE3-52FF40299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577880-A123-8E98-C2D4-3EA77FE4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9F98CE1-895F-BBFD-4523-C43360AB2D47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CFA16F2-D43B-EE0B-A7DF-2B1B9F7E44C8}"/>
              </a:ext>
            </a:extLst>
          </p:cNvPr>
          <p:cNvSpPr txBox="1"/>
          <p:nvPr/>
        </p:nvSpPr>
        <p:spPr>
          <a:xfrm>
            <a:off x="402208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二</a:t>
            </a:r>
            <a:r>
              <a:rPr lang="zh-TW" altLang="en-US" sz="9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風險管理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F250001-91F4-D023-A1E6-D31C35310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B695B3E-CFD6-2925-9839-1E99D1D6C289}"/>
              </a:ext>
            </a:extLst>
          </p:cNvPr>
          <p:cNvSpPr txBox="1"/>
          <p:nvPr/>
        </p:nvSpPr>
        <p:spPr>
          <a:xfrm>
            <a:off x="3257550" y="94286"/>
            <a:ext cx="8858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那管家心裏說：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主人辭我，不用我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再作管家，我將來做甚麼？鋤地呢？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無力；討飯呢？怕羞。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我知道怎麼行，好叫人在我不作管家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之後，接我到他們家裏去。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16806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2A386B-9279-D25F-5055-ED656E549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026079-BF65-3A1D-60B8-EC28A8E6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CB5EFB0-541B-DD72-0EF5-1614EFBCF58D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B05F1E4-7792-00C5-B07F-FDCCF4F16BED}"/>
              </a:ext>
            </a:extLst>
          </p:cNvPr>
          <p:cNvSpPr txBox="1"/>
          <p:nvPr/>
        </p:nvSpPr>
        <p:spPr>
          <a:xfrm>
            <a:off x="402208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二</a:t>
            </a: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風險管理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E4E8C07A-F372-4EC2-49DD-0F314DF26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7902F51-3840-529C-192D-A335E0F69F21}"/>
              </a:ext>
            </a:extLst>
          </p:cNvPr>
          <p:cNvSpPr txBox="1"/>
          <p:nvPr/>
        </p:nvSpPr>
        <p:spPr>
          <a:xfrm>
            <a:off x="3257550" y="12646"/>
            <a:ext cx="885825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於是把欠他主人債的，一個一個地叫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了來，問頭一個說：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你欠我主人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多少？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一百簍油。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管家說：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拿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你的帳，快坐下，寫五十。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又問一個說：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你欠多少？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他說：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一百石麥子。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管家說：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拿你的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帳，寫八十。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</p:txBody>
      </p:sp>
    </p:spTree>
    <p:extLst>
      <p:ext uri="{BB962C8B-B14F-4D97-AF65-F5344CB8AC3E}">
        <p14:creationId xmlns:p14="http://schemas.microsoft.com/office/powerpoint/2010/main" val="3340750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171583-5FE9-AF7E-822E-7CEC67B6D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A5A251-B801-37C3-FE22-0163E04F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A9045C-34E9-07DD-E3B2-7FA2FA03217E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1D13AF2-E55C-152A-F87B-505FF12C29E6}"/>
              </a:ext>
            </a:extLst>
          </p:cNvPr>
          <p:cNvSpPr txBox="1"/>
          <p:nvPr/>
        </p:nvSpPr>
        <p:spPr>
          <a:xfrm>
            <a:off x="402208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二</a:t>
            </a: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風險管理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07EB88C9-3400-A236-550A-BEF86B975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350E6569-12F8-FADC-62D5-5CAA7DE0E99B}"/>
              </a:ext>
            </a:extLst>
          </p:cNvPr>
          <p:cNvSpPr txBox="1"/>
          <p:nvPr/>
        </p:nvSpPr>
        <p:spPr>
          <a:xfrm>
            <a:off x="3257550" y="94286"/>
            <a:ext cx="88582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我又告訴你們，要藉著那不義的錢財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結交朋友，到了錢財無用的時候，他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們可以接你們到永存的帳幕裏去。</a:t>
            </a:r>
          </a:p>
        </p:txBody>
      </p:sp>
    </p:spTree>
    <p:extLst>
      <p:ext uri="{BB962C8B-B14F-4D97-AF65-F5344CB8AC3E}">
        <p14:creationId xmlns:p14="http://schemas.microsoft.com/office/powerpoint/2010/main" val="20127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84E5D7-35B3-ABF1-E839-CB15F5EEA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39E0DC-0B42-2F9D-BDB1-A052AEF9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C040D7B-60CD-C1FC-B4BD-35E883CF755B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98CCD8C-86C3-0E17-98D0-6790421D74F5}"/>
              </a:ext>
            </a:extLst>
          </p:cNvPr>
          <p:cNvSpPr txBox="1"/>
          <p:nvPr/>
        </p:nvSpPr>
        <p:spPr>
          <a:xfrm>
            <a:off x="402208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二</a:t>
            </a: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風險管理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2C52B9ED-E6BD-4AD5-8FDD-7D0CA5693F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830E555-1CD3-2D2E-CC0B-403EDC1C911B}"/>
              </a:ext>
            </a:extLst>
          </p:cNvPr>
          <p:cNvSpPr txBox="1"/>
          <p:nvPr/>
        </p:nvSpPr>
        <p:spPr>
          <a:xfrm>
            <a:off x="3257550" y="94286"/>
            <a:ext cx="88582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zh-TW" altLang="zh-HK" sz="40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憐憫貧窮的，就是借給耶和華；他</a:t>
            </a:r>
            <a:endParaRPr lang="en-US" altLang="zh-TW" sz="4000" b="1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altLang="zh-TW" sz="40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en-US" altLang="zh-TW" sz="40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HK" sz="40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的善行，耶和華必償還。</a:t>
            </a:r>
            <a:r>
              <a:rPr lang="en-US" altLang="zh-HK" sz="4000" b="1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</a:p>
          <a:p>
            <a:pPr marL="0" marR="0">
              <a:buNone/>
            </a:pPr>
            <a:endParaRPr lang="en-US" altLang="zh-HK" sz="4000" b="1" kern="100" dirty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>
              <a:buNone/>
            </a:pPr>
            <a:endParaRPr lang="en-US" altLang="zh-HK" sz="4000" b="1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>
              <a:buNone/>
            </a:pPr>
            <a:r>
              <a:rPr lang="en-US" altLang="zh-HK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(</a:t>
            </a:r>
            <a:r>
              <a:rPr lang="zh-TW" altLang="zh-HK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箴言十九章</a:t>
            </a:r>
            <a:r>
              <a:rPr lang="en-US" altLang="zh-HK" sz="4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</a:t>
            </a:r>
            <a:r>
              <a:rPr lang="zh-TW" altLang="zh-HK" sz="40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節</a:t>
            </a:r>
            <a:r>
              <a:rPr lang="en-US" altLang="zh-TW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HK" sz="40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91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D0C606-39E4-E5BD-F62C-CB35079BD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BB79C1-54DD-A509-FB93-A067F73CA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5A7E0E3-D9C1-65E8-5855-8BE2DB3A96D5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E6F6CC01-4C4F-2B32-9D78-7318A4F6ECDC}"/>
              </a:ext>
            </a:extLst>
          </p:cNvPr>
          <p:cNvSpPr txBox="1"/>
          <p:nvPr/>
        </p:nvSpPr>
        <p:spPr>
          <a:xfrm>
            <a:off x="-12847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6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9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本小利大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57A1F2E6-ECDF-5392-7A2B-A7D4DEA49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FC42842-F7AF-3040-CD5D-F235C2E6A32C}"/>
              </a:ext>
            </a:extLst>
          </p:cNvPr>
          <p:cNvSpPr txBox="1"/>
          <p:nvPr/>
        </p:nvSpPr>
        <p:spPr>
          <a:xfrm>
            <a:off x="3257550" y="94286"/>
            <a:ext cx="8858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57004A1-3ABE-35D1-1B88-4C1D4CFC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66" y="32660"/>
            <a:ext cx="8948057" cy="67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75386-A8D8-AB4D-01C9-801772B46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3C2D24-6528-9B9F-E7A6-613643EA5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B01E999-58E7-ACF3-D33E-BB5468449796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97157BF-7E25-8D8E-9137-008991EA02B5}"/>
              </a:ext>
            </a:extLst>
          </p:cNvPr>
          <p:cNvSpPr txBox="1"/>
          <p:nvPr/>
        </p:nvSpPr>
        <p:spPr>
          <a:xfrm>
            <a:off x="-27268" y="152400"/>
            <a:ext cx="2215991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60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作精明的投資者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kern="1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路加福音十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三章一至</a:t>
            </a:r>
            <a:r>
              <a:rPr lang="zh-TW" altLang="en-US" sz="3600" b="1" kern="1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十三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節</a:t>
            </a: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新標點和合本</a:t>
            </a: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930C1133-06AD-D7A5-7F99-2AD9AF3BE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A51009D-7CBC-5801-47D4-89E2EF9AF1DE}"/>
              </a:ext>
            </a:extLst>
          </p:cNvPr>
          <p:cNvSpPr txBox="1"/>
          <p:nvPr/>
        </p:nvSpPr>
        <p:spPr>
          <a:xfrm>
            <a:off x="3257550" y="94286"/>
            <a:ext cx="88582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耶穌又對門徒說：「有一個財主的管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家，別人向他主人告他浪費主人的財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物。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主人叫他來，對他說：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我聽見你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這事怎麼樣呢？把你所經管的交代明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白，因你不能再作我的管家。</a:t>
            </a: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algn="ctr"/>
            <a:r>
              <a:rPr lang="zh-TW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6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1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A5FEA-BD36-91EF-46C4-7ED10CD25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422B5F-794C-DEB9-7B3F-3144D46D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4B28D79-8A57-13C4-15FF-BCCA92C2BCCB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78DC19FA-648F-D2EE-34AA-59CB757E2267}"/>
              </a:ext>
            </a:extLst>
          </p:cNvPr>
          <p:cNvSpPr txBox="1"/>
          <p:nvPr/>
        </p:nvSpPr>
        <p:spPr>
          <a:xfrm>
            <a:off x="-12847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</a:t>
            </a:r>
            <a:r>
              <a:rPr lang="zh-TW" altLang="en-US" sz="9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本小利大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0A912481-FC77-5AC1-E71D-2C07BB083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A52C1349-EBF7-9254-27FF-E522F87539A4}"/>
              </a:ext>
            </a:extLst>
          </p:cNvPr>
          <p:cNvSpPr txBox="1"/>
          <p:nvPr/>
        </p:nvSpPr>
        <p:spPr>
          <a:xfrm>
            <a:off x="3257550" y="94286"/>
            <a:ext cx="88582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人在最小的事上忠心，在大事上也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忠心；在最小的事上不義，在大上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也不義。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倘若你們在不義的錢財上不忠心，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誰還把那真實的錢財託付你們呢？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倘若你們在別人的東西上不忠心，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誰還把你們自己的東西給你們呢？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6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5A560-E641-349F-7BF2-7BC59D8E7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CF6215-6EB5-A880-F9AE-492368D1D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F97C730-9894-3FDA-5133-FB573776D35C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51CFB69-B419-CFB3-A777-54F303AEDB7C}"/>
              </a:ext>
            </a:extLst>
          </p:cNvPr>
          <p:cNvSpPr txBox="1"/>
          <p:nvPr/>
        </p:nvSpPr>
        <p:spPr>
          <a:xfrm>
            <a:off x="-12847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</a:t>
            </a: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本小利大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513E6C6E-7A20-B909-4B26-E61DB91FC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B454E3C-88F3-9B4E-A835-CA300A11B0DB}"/>
              </a:ext>
            </a:extLst>
          </p:cNvPr>
          <p:cNvSpPr txBox="1"/>
          <p:nvPr/>
        </p:nvSpPr>
        <p:spPr>
          <a:xfrm>
            <a:off x="3257550" y="94286"/>
            <a:ext cx="88582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人在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最小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的事上忠心，在大事上也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忠心；在最小的事上不義，在大上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也不義。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倘若你們在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不義的錢財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上不忠心，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誰還把那真實的錢財託付你們呢？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倘若你們在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別人的東西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上不忠心，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誰還把你們自己的東西給你們呢？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36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F04C58-285C-E316-DC93-051E9A080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D5CA14-4CC7-3976-E5C5-ED13F6336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422B717-93FA-970D-53B3-1773399ED28E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A17DC98-D901-71F2-DD00-75DEC3AA3122}"/>
              </a:ext>
            </a:extLst>
          </p:cNvPr>
          <p:cNvSpPr txBox="1"/>
          <p:nvPr/>
        </p:nvSpPr>
        <p:spPr>
          <a:xfrm>
            <a:off x="-12847" y="152400"/>
            <a:ext cx="2769989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三</a:t>
            </a:r>
            <a:r>
              <a:rPr kumimoji="0" lang="zh-TW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本小利大</a:t>
            </a:r>
            <a:endParaRPr kumimoji="0" lang="en-US" altLang="zh-TW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9F7CA43B-81F6-9B11-4B72-6C14F5C8B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002CEC6-E4B7-8EE4-E6FB-2D6137E229E0}"/>
              </a:ext>
            </a:extLst>
          </p:cNvPr>
          <p:cNvSpPr txBox="1"/>
          <p:nvPr/>
        </p:nvSpPr>
        <p:spPr>
          <a:xfrm>
            <a:off x="3257550" y="94286"/>
            <a:ext cx="8858250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人在最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的事上忠心，在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事上也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忠心；在最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的事上不義，在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也不義。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倘若你們在不義的錢財上不忠心，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誰還把那真實的錢財託付你們呢？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倘若你們在別人的東西上不忠心，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誰還把你們自己的東西給你們呢？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37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4B82A5-27FA-E74B-DD13-B98CA8A98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685DC9-0877-AF02-F731-1C4017D30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8BFB8FE-1A4D-106E-19A7-74D5B245B1B7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E6FB970-B4DE-6504-C230-09A662CF30E1}"/>
              </a:ext>
            </a:extLst>
          </p:cNvPr>
          <p:cNvSpPr txBox="1"/>
          <p:nvPr/>
        </p:nvSpPr>
        <p:spPr>
          <a:xfrm>
            <a:off x="-27268" y="152400"/>
            <a:ext cx="2215991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作精明的投資者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路加福音十三章一至十三節</a:t>
            </a: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新標點和合本</a:t>
            </a: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B9A586B4-5684-9110-1101-4E9E37D4B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83599D56-48B1-5161-66B4-919204B41A19}"/>
              </a:ext>
            </a:extLst>
          </p:cNvPr>
          <p:cNvSpPr txBox="1"/>
          <p:nvPr/>
        </p:nvSpPr>
        <p:spPr>
          <a:xfrm>
            <a:off x="3257550" y="94286"/>
            <a:ext cx="885825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那管家心裏說：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主人辭我，不用我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再作管家，我將來做甚麼？鋤地呢？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無力；討飯呢？怕羞。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我知道怎麼行，好叫人在我不作管家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之後，接我到他們家裏去。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1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FF0F4F-0DCA-BDBE-3CF1-35CA22E32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A2EAE7-3810-8951-AB1C-F2BE43A92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FC95C41-578B-6D61-31B2-B1027B7A3692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858ADF77-BED6-E42D-A210-D896ED2D1618}"/>
              </a:ext>
            </a:extLst>
          </p:cNvPr>
          <p:cNvSpPr txBox="1"/>
          <p:nvPr/>
        </p:nvSpPr>
        <p:spPr>
          <a:xfrm>
            <a:off x="-27268" y="152400"/>
            <a:ext cx="2215991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作精明的投資者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路加福音十三章一至十三節</a:t>
            </a: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新標點和合本</a:t>
            </a: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62FAB320-3F13-C9A5-C105-D72D2035A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1500FF13-A754-2B7C-0446-91EAB7A23CEF}"/>
              </a:ext>
            </a:extLst>
          </p:cNvPr>
          <p:cNvSpPr txBox="1"/>
          <p:nvPr/>
        </p:nvSpPr>
        <p:spPr>
          <a:xfrm>
            <a:off x="3257550" y="94286"/>
            <a:ext cx="885825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於是把欠他主人債的，一個一個地叫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了來，問頭一個說：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你欠我主人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多少？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一百簍油。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管家說：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拿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你的帳，快坐下，寫五十。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9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F5B89A-C4A9-F49F-7BB3-4DEF8D87F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F81EE3-945E-7483-597F-05FB8E6B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66697D5-059D-5EB4-9D63-AA3827455AE5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8F103F9-33AF-33DB-0641-376C7A9978A2}"/>
              </a:ext>
            </a:extLst>
          </p:cNvPr>
          <p:cNvSpPr txBox="1"/>
          <p:nvPr/>
        </p:nvSpPr>
        <p:spPr>
          <a:xfrm>
            <a:off x="-27268" y="152400"/>
            <a:ext cx="2215991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作精明的投資者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路加福音十三章一至十三節</a:t>
            </a: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新標點和合本</a:t>
            </a: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985A44C2-CC38-45DD-A7E4-0992A3BC3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C13582C-01B3-71BA-D26E-33884EB997B1}"/>
              </a:ext>
            </a:extLst>
          </p:cNvPr>
          <p:cNvSpPr txBox="1"/>
          <p:nvPr/>
        </p:nvSpPr>
        <p:spPr>
          <a:xfrm>
            <a:off x="3257550" y="94286"/>
            <a:ext cx="88582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又問一個說：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你欠多少？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他說：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一百石麥子。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管家說：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拿你的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帳，寫八十。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主人就誇獎這不義的管家做事聰明；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因為今世之子，在世事之上，較比光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明之子更加聰明。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2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1E0EB-5E4A-4956-84F2-17C4DF466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63A5B4-7FB6-B6DD-25CE-FD1E4C14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8B830AA-4F64-2122-4B10-719CAB78DA53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CAB77855-ADCB-3A5D-4B44-D6796046D1CE}"/>
              </a:ext>
            </a:extLst>
          </p:cNvPr>
          <p:cNvSpPr txBox="1"/>
          <p:nvPr/>
        </p:nvSpPr>
        <p:spPr>
          <a:xfrm>
            <a:off x="-27268" y="152400"/>
            <a:ext cx="2215991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作精明的投資者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路加福音十三章一至十三節</a:t>
            </a: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新標點和合本</a:t>
            </a: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7DC36552-CB30-7350-2A7F-4D6E55C02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A4791503-EBF8-76E8-104B-E9AB016A80DC}"/>
              </a:ext>
            </a:extLst>
          </p:cNvPr>
          <p:cNvSpPr txBox="1"/>
          <p:nvPr/>
        </p:nvSpPr>
        <p:spPr>
          <a:xfrm>
            <a:off x="3257550" y="94286"/>
            <a:ext cx="88582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我又告訴你們，要藉著那不義的錢財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結交朋友，到了錢財無用的時候，他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們可以接你們到永存的帳幕裏去。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人在最小的事上忠心，在大事上也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忠心；在最小的事上不義，在大上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也不義。 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1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EB64AD-41D0-FBD8-04BD-619629B84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967853E-D3B4-7171-0148-AB476E117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C4C2C3E-2DAC-BB58-131E-A1FC99934A22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ABF1B84-FF98-C0F6-C880-320E120EF0CE}"/>
              </a:ext>
            </a:extLst>
          </p:cNvPr>
          <p:cNvSpPr txBox="1"/>
          <p:nvPr/>
        </p:nvSpPr>
        <p:spPr>
          <a:xfrm>
            <a:off x="-27268" y="152400"/>
            <a:ext cx="2215991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作精明的投資者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路加福音十三章一至十三節</a:t>
            </a: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新標點和合本</a:t>
            </a: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BD837076-59CE-E663-7E55-6CBFEABA6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7C7DD488-7F82-8D83-4B7B-2E91A5D0676F}"/>
              </a:ext>
            </a:extLst>
          </p:cNvPr>
          <p:cNvSpPr txBox="1"/>
          <p:nvPr/>
        </p:nvSpPr>
        <p:spPr>
          <a:xfrm>
            <a:off x="3257550" y="94286"/>
            <a:ext cx="88582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11.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倘若你們在不義的錢財上不忠心，</a:t>
            </a:r>
            <a:endParaRPr lang="en-US" altLang="zh-TW" sz="40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誰還把那真實的錢財託付你們呢？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倘若你們在別人的東西上不忠心，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誰還把你們自己的東西給你們呢？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7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5046B-AF44-7CB6-F56D-879FBA9C3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A964EC-1FFE-733E-2A67-16708BDF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19FC5D56-F5B8-3DA5-0B25-95A282B0F747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37D6DEBE-8266-899A-6D58-97D2352F1FEE}"/>
              </a:ext>
            </a:extLst>
          </p:cNvPr>
          <p:cNvSpPr txBox="1"/>
          <p:nvPr/>
        </p:nvSpPr>
        <p:spPr>
          <a:xfrm>
            <a:off x="-27268" y="152400"/>
            <a:ext cx="2215991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作精明的投資者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路加福音十三章一至十三節</a:t>
            </a: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新標點和合本</a:t>
            </a: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A5A95A0C-1FE3-B873-A3B9-2CC924720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33B9211A-F061-74C3-F457-273D90081029}"/>
              </a:ext>
            </a:extLst>
          </p:cNvPr>
          <p:cNvSpPr txBox="1"/>
          <p:nvPr/>
        </p:nvSpPr>
        <p:spPr>
          <a:xfrm>
            <a:off x="3257550" y="94286"/>
            <a:ext cx="88582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4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一個僕人不能事奉兩個主；不是惡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這個愛那個，就是重這個輕那個。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你們不能又事奉神，又事奉瑪門。」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2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D2A856-278D-D74F-799A-49007FB79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E725B4-D617-9306-198A-65F7F229D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B4F95B6-08E1-BA34-E03C-90512911BF09}"/>
              </a:ext>
            </a:extLst>
          </p:cNvPr>
          <p:cNvSpPr txBox="1"/>
          <p:nvPr/>
        </p:nvSpPr>
        <p:spPr>
          <a:xfrm>
            <a:off x="-8163" y="1"/>
            <a:ext cx="3216728" cy="6800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4DCE09FA-01F0-8B4B-AC56-2952D07B043F}"/>
              </a:ext>
            </a:extLst>
          </p:cNvPr>
          <p:cNvSpPr txBox="1"/>
          <p:nvPr/>
        </p:nvSpPr>
        <p:spPr>
          <a:xfrm>
            <a:off x="-27268" y="152400"/>
            <a:ext cx="2215991" cy="65785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ea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作精明的投資者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路加福音十三章一至十三節</a:t>
            </a:r>
            <a:endParaRPr kumimoji="0" lang="en-US" altLang="zh-TW" sz="3600" b="1" i="0" u="none" strike="noStrike" kern="1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〈</a:t>
            </a:r>
            <a:r>
              <a:rPr kumimoji="0" lang="zh-TW" alt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新標點和合本</a:t>
            </a:r>
            <a:r>
              <a:rPr kumimoji="0" lang="en-US" altLang="zh-TW" sz="3600" b="1" i="0" u="none" strike="noStrike" kern="1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〉</a:t>
            </a:r>
            <a:endParaRPr kumimoji="0" lang="zh-HK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CD09AE74-FF48-A0E1-E520-12D562DAA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263" y="65314"/>
            <a:ext cx="8857043" cy="6400800"/>
          </a:xfr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62EB73EA-8D7A-5B4C-8D09-CBE86447BB2E}"/>
              </a:ext>
            </a:extLst>
          </p:cNvPr>
          <p:cNvSpPr txBox="1"/>
          <p:nvPr/>
        </p:nvSpPr>
        <p:spPr>
          <a:xfrm>
            <a:off x="3257550" y="94286"/>
            <a:ext cx="88582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8.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主人就誇獎這不義的管家做事聰明；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因為今世之子，在世事之上，較比光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kumimoji="0" lang="zh-TW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明之子更加聰明。</a:t>
            </a:r>
            <a:endParaRPr kumimoji="0" lang="en-US" altLang="zh-TW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kumimoji="0" lang="en-US" altLang="zh-TW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8933</TotalTime>
  <Words>1334</Words>
  <Application>Microsoft Office PowerPoint</Application>
  <PresentationFormat>寬螢幕</PresentationFormat>
  <Paragraphs>248</Paragraphs>
  <Slides>22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8" baseType="lpstr">
      <vt:lpstr>標楷體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Tak Ming Chan</dc:creator>
  <cp:lastModifiedBy>Tak Ming Chan</cp:lastModifiedBy>
  <cp:revision>125</cp:revision>
  <dcterms:created xsi:type="dcterms:W3CDTF">2023-12-31T08:49:10Z</dcterms:created>
  <dcterms:modified xsi:type="dcterms:W3CDTF">2025-10-24T08:54:11Z</dcterms:modified>
</cp:coreProperties>
</file>