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5" r:id="rId1"/>
  </p:sldMasterIdLst>
  <p:notesMasterIdLst>
    <p:notesMasterId r:id="rId13"/>
  </p:notesMasterIdLst>
  <p:sldIdLst>
    <p:sldId id="261" r:id="rId2"/>
    <p:sldId id="329" r:id="rId3"/>
    <p:sldId id="327" r:id="rId4"/>
    <p:sldId id="337" r:id="rId5"/>
    <p:sldId id="331" r:id="rId6"/>
    <p:sldId id="339" r:id="rId7"/>
    <p:sldId id="338" r:id="rId8"/>
    <p:sldId id="332" r:id="rId9"/>
    <p:sldId id="340" r:id="rId10"/>
    <p:sldId id="334" r:id="rId11"/>
    <p:sldId id="341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329"/>
            <p14:sldId id="327"/>
            <p14:sldId id="337"/>
            <p14:sldId id="331"/>
            <p14:sldId id="339"/>
            <p14:sldId id="338"/>
            <p14:sldId id="332"/>
            <p14:sldId id="340"/>
            <p14:sldId id="33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418BF-4F58-4AA8-B435-45545B1EA196}" v="2" dt="2025-10-10T16:55:5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60" autoAdjust="0"/>
    <p:restoredTop sz="73154" autoAdjust="0"/>
  </p:normalViewPr>
  <p:slideViewPr>
    <p:cSldViewPr snapToGrid="0">
      <p:cViewPr>
        <p:scale>
          <a:sx n="73" d="100"/>
          <a:sy n="73" d="100"/>
        </p:scale>
        <p:origin x="576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365" y="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7:39:59.4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0 518 4401,'9'3'1714,"-9"-4"-1713,0 1 0,0 0 0,0 0 1,0 0-1,0 0 0,0 0 0,0-1 1,0 1-1,0 0 0,0 0 0,0 0 1,0 0-1,0-1 0,0 1 1,0 0-1,0 0 0,1 0 0,-1 0 1,0 0-1,0 0 0,0 0 0,0-1 1,0 1-1,0 0 0,0 0 0,0 0 1,1 0-1,-1 0 0,0 0 0,0 0 1,0 0-1,0 0 0,0 0 0,1 0 1,-1 0-1,0-1 0,0 1 1,0 0-1,0 0 0,1 0 0,-1 0 1,0 0-1,0 1 0,0-1 0,0 0 1,0 0-1,1 0 0,-1 0 0,0 0 1,0 0-1,0 0 0,0 0 0,0 0 1,1 0-1,2 2 147,1-1-1,-1 0 1,1 0-1,-1 0 1,26-4 2181,-19 7-1924,0-1 381,-13-7-827,29 3 52,-21 2-11,-3-1 5,0 1-1,1-1 0,-1 0 0,0 0 0,0 0 1,0 0-1,0 0 0,0-1 0,1 1 1,-1-1-1,0 1 0,0-1 0,2-1 1,4-2 29,-6 3-14,0-1-1,0 1 0,0 0 1,0 0-1,1 0 1,-1 0-1,0 1 1,4-2-1,56 1 158,-9 0-119,-15 2-25,-29-1-29,0 1 0,0-1 1,0-1-1,0 1 0,1-2 0,9-1 0,6-9 4,-5 7-2,15-6 4,-28 9-9,-1 1 0,0 0-1,0 0 1,1 0 0,-1 0-1,1 1 1,-1 0 0,0 1-1,1-1 1,6 2-1,29 2 1,-6-3-1,-23 0 0,0 0 0,0-1 0,0-1 0,16-2 0,-12 0 7,0 0-1,0 2 0,24 0 0,8 0 8,-23-1-3,-1-1-1,29-8 1,-43 8-10,1 0-1,0 0 1,21 0 0,33-6 5,-8 1-4,-23 6 2,143-7 14,58-3 6,-147 10-14,155-5 4,-108 3-4,-40 0 2,-38-1-2,127 8 14,-156-3-16,0-2-1,0-1 1,46-12-1,-69 14-5,21-4 6,16-5 20,83-6 0,-117 16-24,140-12 64,119-16 20,-63 28-62,-137 2-20,-28-1-2,-7 1 3,1-2 0,0-1 0,59-10 0,-62 1 0,-24 8-4,0 0 0,0 0-1,-1 0 1,1 0 0,13 0-1,112 8 30,-91-5-23,106-4 15,6-8-1,352-13 17,-269 13-22,-222 9-16,-1 0 0,17-5 0,-16 2 0,0 1-1,1 1 1,-1 0-1,1 1 1,26 0 0,-21 1 1,-1 0 0,20-5 1,3 0 2,4 1-1,48-6 4,33-1-7,23-2 4,-82 0-4,43-6-2,82 5 6,-120 17-4,27-1 4,-67-2-5,-15 0 1,0 1-1,0-2 0,0 0 0,0-2 0,21-6 0,-23 6 2,-1 0-1,31-2 0,-5 1 1,-33 4-3,0 0 0,1 1 0,8 1 0,11-1 0,35-7 1,-35 2 0,1 2 1,0 1-1,-1 2 0,40 3 1,-68-3-2,22 4 0,-1-2 0,1 0 0,25-2 0,96-15 0,-94 11 0,93-2 0,-80 6 1,-3-8 4,14 11-3,7-1-2,52 2 6,-64-3-4,-43-1-2,28 3 0,-25 1 0,-1 1 0,46 14 0,8 5 1,-74-22 1,1 0-1,-1 0 1,10 1 0,8 2-1,11 2 7,-19-4 3,24 8 1,-17-5 12,1 0 0,-1-2 0,1 0 0,-1-2 0,47-1 0,-71-1-23,1 0 0,-1 0 0,1 0 0,-1 0 0,0 0 0,1 0 0,-1 0 0,1 0 1,-1 0-1,0 0 0,1 0 0,-1 0 0,1 0 0,-1 0 0,0 0 0,1-1 0,-1 1 0,0 0 1,1 0-1,-1 0 0,0-1 0,1 1 0,-1 0 0,0 0 0,1-1 0,-1 1 0,0 0 1,1-1-1,3-3 21,-1 4-18,0-1 0,0 1-1,0 0 1,0 0 0,0 0 0,0 0-1,0 0 1,0 1 0,0 0-1,0-1 1,0 1 0,0 0 0,0 0-1,0 1 1,0-1 0,2 2-1,-1-1-1,-1 0-1,1 0 1,0 0-1,0-1 0,0 0 1,0 0-1,0 0 1,0 0-1,1 0 0,-1-1 1,0 0-1,8-1 1,-5-1 2,1 1 0,-1-1 0,0 1 0,0 0 0,0 1 0,1 0 1,-1 0-1,0 1 0,15 2 0,21 10 23,-27-8 3,25 6 0,-35-10-18,0 0 0,1-1 0,-1 0 0,0 0 0,0 0 0,1-1 0,10-2 0,4-2 41,1 0-1,37-3 1,-28 8-24,-21 0-17,0 0 0,0 0 0,0-1 1,16-4-1,-26 5-12,1 0 1,0 1 0,-1-1-1,1 0 1,-1 0 0,1 0-1,-1 0 1,1 0-1,-1 1 1,1-1 0,-1 0-1,1 0 1,-1 1 0,0-1-1,1 0 1,-1 1 0,1-1-1,-1 0 1,0 1-1,1-1 1,-1 1 0,0-1-1,1 1 1,-1 0 1,1-1-1,-1 1 1,1-1 0,-1 1-1,1-1 1,-1 0-1,1 1 1,-1-1 0,1 1-1,-1-1 1,1 0 0,-1 1-1,1-1 1,1 0 0,2 4 14,-4-1-20,0-4-49,-1 1 1,0 0-1,1-1 0,-1 1 1,-4-6-474,5 5 474,-1-1-1,-1-15-282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7:40:05.8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1 288 3841,'0'9'6369,"0"-9"-6360,0 0 0,0 0 0,0 0 1,1 0-1,-1 1 0,0-1 0,0 0 0,0 0 1,0 0-1,0 0 0,0 0 0,1 0 0,-1 0 1,0 0-1,0 0 0,0 0 0,0 0 0,1 1 1,-1-1-1,0 0 0,0 0 0,0 0 0,0 0 1,1 0-1,-1 0 0,0 0 0,0-1 0,0 1 0,1 0 1,-1 0-1,0 0 0,0 0 0,0 0 0,0 0 1,0 0-1,1 0 0,-1 0 0,0 0 0,0 0 1,0-1-1,0 1 0,0 0 0,0 0 0,1 0 1,-1 0-1,0 0 0,0-1 0,0 1 0,0-1 140,1 1-125,0 0 1,0 0-1,0 0 1,0 0-1,0 0 1,1 0-1,-1-1 1,0 1-1,0 0 1,0 0-1,0-1 1,0 1-1,0 0 1,0-1-1,0 0 1,9-2 24,-3 3-21,-6 0-22,1 0 0,0 0 0,-1 0 0,1 0 0,-1 0 0,1 0 0,0 0 0,-1 0 0,1-1-1,-1 1 1,1-1 0,0 0 0,1 0 0,0-1-3,-1 1 0,1-1 0,0 1-1,0 0 1,-1 0 0,1 0 0,4-1 0,10-3 1,-5 2-1,0 1 0,1 0 1,0 0-1,23 1 0,7-2 3,8-2 2,45-8 0,-66 8 0,53 0 0,-17 2-1,156-7 4,-159 7-6,74-8 20,-94 5-12,-23 4-4,0-1-1,-1 0 1,20-7-1,-30 7-4,0 1 0,0 0 0,0 0 0,10 0-1,-10 2 1,0-1-1,-1-1 0,11-2 0,59-21 8,-72 24-10,1 0 1,-1 1-1,13-1 1,7 1-2,249-10 10,-76 3-3,-7 1-6,214-16 15,-335 14-11,-31 5-1,0-2 0,0-2 0,55-17 0,-92 23-4,10-4 3,1 1 0,25-5-1,41-6 7,-21 12 0,-5 2-2,67 3 2,-26 2-10,113 8 9,-95-3-6,-27-3 4,89 3 31,-106-5 8,-46-2 2,-1-1-1,43-4 1,22-2 56,-12 0-64,-19 2-26,-8 2-3,0 2 0,75 11 0,50 2 1,53-23 20,-201 9-21,0 0 0,0 1 0,30 7 0,-2-1 26,154-3 151,-133-4-153,-55 0-11,20 4-1,12 1 61,44 3 112,-68-8-153,13 0 0,-33 0-36,1 0 1,-1 0-1,0 1 0,12 2 1,16 2 41,-33-5-44,-1 0 0,0-1 0,0 1 0,0 0 0,0 0 0,1-1 0,-1 1 0,0 0 0,0-1 0,2 0 0,6-3 32,-1 3 4,1 0 1,15 1-1,-9 1 5,-15-1-43,0 0-1,1 0 0,-1 0 0,0 0 1,0-1-1,1 1 0,-1 0 0,0 0 1,0 0-1,1 0 0,-1 0 0,0 0 1,0 0-1,1-1 0,-1 1 0,0 0 1,0 0-1,0 0 0,1 0 0,-1-1 1,0 1-1,0 0 0,0 0 0,0-1 0,1 1 1,-1 0-1,0 0 0,0 0 0,0-1 1,0 1-1,0 0 0,0-1 0,0 1 1,0 0-1,0 0 0,0-1 0,0 1 1,0 0-1,0 0 0,0-1 0,0 1 1,0 0-1,0 0 0,0-1 0,-1 1 1,1-1-2,0 1 0,0 0 0,0 0 1,0 0-1,0 0 0,0-1 0,0 1 1,0 0-1,0 0 0,0 0 0,0 0 1,0-1-1,0 1 0,0 0 1,0 0-1,0 0 0,0-1 0,0 1 1,0 0-1,0 0 0,0 0 0,0 0 1,0-1-1,0 1 0,0 0 1,0 0-1,0 0 0,0 0 0,0-1 1,1 1-1,-1 0 0,0 0 0,0 0 1,0 0-1,0 0 0,0 0 1,1-1-1,-1 1 0,0 0 0,0 0 1,0 0-1,0 0 0,1 0 0,-1 0 1,0 0-1,0 0 0,0 0 1,1 0-1,-1 0 0,0 0 0,0 0 1,0 0-1,0 0 0,1 0 0,-1 0 1,0 0-1,0 0 0,0 0 1,1 0-1,1 1 1,0 0 0,0 0 0,-1 0 1,1 1-1,0-1 0,0 0 0,3 4 0,0 1 3,-5-5 0,-2-2 2,1 0-6,0 0 1,0 1 0,0-1-1,0 0 1,0 0 0,1 0-1,-1 0 1,0 0 0,1 0-1,-2-3 1,3-1 1,7 5-2,5 7 0,-11-5 0,0-1 0,1 0 0,-1 0 0,1 0 0,-1 0 0,5 1 0,31 0 0,36 11-80,-70-12 9,1 0 0,0 0 0,-1-1 0,1 1 1,0-1-1,0 0 0,8-2 0,17-6-130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7:40:07.4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5 304 8194,'-4'-3'2802,"33"21"-3224,57 2 338,-80-19 128,-1 0 0,0 0-1,0-1 1,1 0 0,-1 0-1,0 0 1,0 0 0,1-1-1,7-1 1,24-2 125,42 8-11,-7 1-108,290-5 31,-318 2-74,-1 0 29,1-2 1,72-9-1,-95 5-14,80-11 80,-12 2-38,-15 1-25,128-4 12,-178 13-48,169-13 18,-27-3-9,-17 1 0,87 7 5,-195 9-11,62-10-1,34-3 0,20 16 2,40-2-1,-144-2-5,99-3 0,-14 2-1,23-1 6,-99 7-4,52 0 7,-92-3-6,-1 0 1,1-2 0,24-6 0,-9-1 1,-15 3 0,-1 1-1,1 2 1,28-3 0,46 6 3,11 0-2,135-21 1,-133 10 6,-2-3 16,9-2 20,72 1 23,-149 11-53,42-10 1,-77 14-19,16-6 5,3 0 4,-11 6-7,-1 1 1,1 0-1,0 1 0,19 4 1,-30-5-3,0 0-1,1 0 1,-1 0-1,0 0 1,0 0 0,0 0-1,0 0 1,0-1 0,0 1-1,0 0 1,0-1-1,1 1 1,9-3 4,10 6-3,-19-2-2,-1 0 0,1-1 0,0 1 0,0-1 0,0 1 0,0-1 0,0 0 0,-1 0 0,1 0 0,0 0 0,0 0 0,0 0 0,0-1 0,0 1 0,0-1 0,-1 1 0,1-1 0,2 0 0,-2 0 0,-1 0 0,1 1 0,0-1 0,0 1 1,0 0-1,0 0 0,0-1 0,0 1 0,-1 0 0,1 1 1,0-1-1,0 0 0,0 1 0,0-1 0,0 1 0,-1-1 1,1 1-1,2 1 0,4 1 5,-7-3-5,-1 0 0,0 0 1,1 0-1,-1 0 0,1 0 1,-1 1-1,1-1 1,-1 0-1,0 0 0,1 0 1,-1 0-1,1 0 0,-1 0 1,1 0-1,-1-1 1,0 1-1,1 0 0,-1 0 1,1 0-1,-1 0 0,0-1 1,1 1-1,-1 0 1,0 0-1,1 0 0,-1-1 1,0 1-1,1 0 0,-1-1 1,0 1-1,0 0 0,0 0 1,0 0-1,0 0 0,0 0 1,0 0-1,0 0 0,0 0 0,0 0 1,-1 0-1,1 0 0,0 0 1,0 0-1,0 0 0,0 0 0,0 0 1,0 0-1,0-1 0,0 1 1,0 0-1,0 0 0,0 0 1,0 0-1,0 0 0,0 0 0,0 0 1,0 0-1,0 0 0,-1 0 1,1 0-1,0 0 0,0 0 0,0-1 1,0 1-1,0 0 0,0 0 1,0 0-1,0 0 0,0 0 0,0 0 1,0 0-1,0 0 0,0 0 1,0 0-1,0 0 0,0-1 0,1 1 1,-1 0-1,0 0 0,0 0 1,0 0-1,0 0 0,0 0 1,0 0-1,0 0 0,0 0 0,0 0 1,0 0-1,0 0 0,0 0 1,0 0-1,0 0 0,0 0 0,0 0 1,0-1-1,1 1 0,-3 5 106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10:21:48.3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 35 5697,'-14'9'5917,"18"-8"-5818,-1-5-155,-3 4 55,0 0 0,0 0 0,0 0 0,0 0 0,0 1 1,0-1-1,0 0 0,0 0 0,0 0 0,0 0 0,0 0 0,0 0 1,0 0-1,0 0 0,0 0 0,0 0 0,0 0 0,0 0 0,-1 0 1,1 0-1,0 0 0,0 0 0,0 0 0,0 0 0,0 0 0,0 0 1,0 0-1,0 0 0,0 0 0,0 0 0,0 0 0,0 0 0,0 0 1,0 0-1,-1 0 0,1 0 0,0 0 0,0 0 0,0 0 0,0 0 1,0 0-1,0 0 0,0 0 0,0 0 0,0 0 0,0 0 0,0 0 1,0 0-1,0-1 0,0 1 0,0 0 0,0 0 0,0 0 0,0 0 1,0 0-1,0 0 0,-2 0-91,1 0 90,1 0 0,0 0-1,0 0 1,0 0 0,0 0 0,0 0 0,0 0 0,0 0 0,0 0 0,0 0 0,0 0 0,-1 0 0,1 0-1,0 0 1,0 1 0,0-1 0,0 0 0,0 0 0,0 0 0,0 0 0,0 0 0,0 0 0,0 0-1,0 0 1,0 0 0,0 0 0,0 0 0,-1 0 0,1 0 0,0 0 0,0 0 0,0 1 0,0-1 0,0 0-1,0 0 1,0 0 0,0 0 0,0 0 0,0 0 0,0 0 0,0 0 0,0 0 0,0 0 0,0 0-1,0 1 1,0-1 0,0 0 0,0 0 0,0 0 0,0 0 0,0 0 0,0 0 0,0 0 0,0 0 0,1 0-1,-5-2 50,0 0-52,-1 1 0,1 0-1,-1 0 1,1 0 0,-1 0 0,0 0 0,1 1-1,-1 0 1,-5 1 0,0-1 112,10 3-127,0-4 28,0 1-10,8 5 0,-1-2 36,1 0 1,-1-1-1,1 0 1,0 0-1,15 1 1,45 1 83,-42-4-84,241-3 122,-165 0-135,-24-2-5,30-1-1,157-6 16,-210 8-24,-6 0-2,-6 0 2,84 2 0,0 9 8,-119-8-14,0 0 0,0 0 0,14-5 0,-12 4 0,0 0 0,13-2 1,248-3 38,-275 8-27,-3 1 19,6-2-19,3-3-7,-1 3 16,-1 0-13,1 2 2,9-1-5,-14-4-8,4 3-4,4 0 3,0 0 0,1 1 0,-1 0 0,0 0 0,9 3 0,2 2 5,-15-6-1,1 0-1,-1 0 1,0 0 0,1 0-1,-1 0 1,0 0 0,1 0-1,-1 0 1,0 0 0,1 0-1,-1 0 1,0 0 0,1 0-1,-1 0 1,0 0 0,0 0-1,1 0 1,-1 0 0,0 0-1,1 0 1,-1-1 0,0 1 0,0 0-1,1 0 1,-1 0 0,0-1-1,1 1 1,-1 0 0,0 0-1,0 0 1,0-1 0,1 1-1,-1 0 1,0 0 0,0-1-1,0 1 1,0 0 0,0-1-1,1 1 1,-1 0 0,0-1-1,0 1 1,0 0 0,0-1-1,-6-4 250,5 4-249,1 1 1,0 0-1,0 0 1,0 0-1,0 0 1,0 0 0,0 0-1,-1 0 1,1 0-1,0 0 1,0 0-1,0-1 1,0 1-1,0 0 1,-1 0-1,1 0 1,0 0 0,0 0-1,0 0 1,0 0-1,-1 0 1,1 0-1,0 0 1,0 1-1,0-1 1,0 0-1,-1 0 1,1 0 0,0 0-1,0 0 1,0 0-1,0 0 1,0 0-1,0 0 1,-1 0-1,1 0 1,0 1-1,0-1 1,0 0-1,0 0 1,0 0 0,0 0-1,0 0 1,0 0-1,0 1 1,-1-1-1,1 0 1,0 0-1,0 0 1,0 0-1,0 1 1,0-1 0,0 0-1,0 0 1,0 0-1,0 1 1,3 10 9,-3-11-11,0 1 0,0-1 0,0 0 0,0 0 0,0 0 1,0 0-1,0 0 0,0 1 0,0-1 0,1 0 0,-1 0 0,0 0 0,0 0 1,0 0-1,0 0 0,0 1 0,0-1 0,1 0 0,-1 0 0,0 0 0,0 0 0,0 0 1,0 0-1,1 0 0,-1 0 0,0 0 0,0 0 0,0 0 0,0 0 0,1 0 0,-1 0 1,0 0-1,0 0 0,0 0 0,1 0 0,-1 0 0,0 0 0,0 0 0,0 0 1,0 0-1,0 0 0,1 0 0,-1-1 0,0 1 0,0 0 0,0 0 0,0 0 0,0 0 1,1 0-1,-1 0 0,0-1 0,0 1 0,0 0 0,0 0 0,0 0 0,0 0 0,0 0 0,0-1 0,0 1 0,0 0 1,0 0-1,1 0 0,-1 0 0,0 0 0,0 0 0,0-1 0,0 1 0,0 0 0,0 0 0,0 0 0,0 0 0,0 0 0,0 0 0,-1-1 0,1 1 0,0 0 1,0 0-1,0 0 0,0 0 0,0 0 0,0 0 0,0-1 0,0 1 0,0 0 0,0 0 0,0 0 0,0 0 0,-1 0 0,1 0 0,0 0 0,-2-2-6,-3-1-3,16 7-863,-8-4 723,0 1 1,3 0-1,27-1-202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10:23:02.44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7 147 3353,'-1'-5'7308,"1"5"-7296,-5-1 173,4 7 246,7-8-110,-4 0-262,-2 4 62,0-3-115,1 1-1,-1 0 1,0 0-1,0 0 1,0 0-1,0 0 1,0 0-1,0 0 1,1 0-1,-1 0 1,0 0-1,0 0 1,0 0-1,0 0 1,0 0-1,1 0 1,-1-1-1,0 1 0,0 0 1,0 1-1,0-1 1,1 0-1,-1 0 1,0 0-1,0 0 1,0 0-1,0 0 1,0 0-1,1 0 1,-1 0-1,0 0 1,0 0-1,0 0 1,0 0-1,0 0 1,0 1-1,1-1 1,-1 0-1,0 0 1,0 0-1,0 0 1,0 0-1,0 0 1,0 1-1,0-1 1,0 0-1,0 0 1,0 0-1,0 0 1,0 0-1,0 1 0,0-1 1,0 0-1,0 0 1,1 1 12,0-1 0,0 0-1,0 0 1,0 1 0,0-1 0,0 0 0,0 0-1,1 0 1,-1 0 0,0 0 0,0 0 0,0-1-1,0 1 1,0 0 0,0 0 0,1-1 0,0 0-8,0 0 1,1 0 0,-1 0 0,0 1-1,0-1 1,1 1 0,-1-1-1,0 1 1,1 0 0,-1 0 0,0 0-1,1 0 1,3 1 0,18 0 29,21-5-9,-33 3-22,0 1 0,0-2 0,19-4 0,-22 4-4,0 1 1,1 0-1,-1 0 1,1 1-1,0 0 1,14 2-1,13 1-3,66 0 14,-52 4-3,-33-7-9,-11 1-2,0-1 1,0-1 0,1 1 0,7-2 0,-3 0 10,23-1 0,-25 3-5,1-1-1,-1 0 0,13-4 1,-13 3-4,0 1 0,-1-1 0,21 1 0,3 0 2,-28 1-5,0 0-1,0 0 0,-1 0 0,1 1 1,-1 0-1,9 2 0,20 3 0,96-7 5,-40-2-2,-45 2 0,63-11 1,43-16-3,-103 19-1,62-6 4,-75 12 1,-1-1 0,1-2 0,33-11 0,-53 13 0,1 1 1,-1 0-1,1 1 1,-1 1 0,24 0-1,-37 1-4,-1 0 0,1 0 1,-1 0-1,1-1 0,-1 1 0,1 0 0,0 0 0,-1-1 1,1 1-1,-1 0 0,0-1 0,1 1 0,-1-1 0,1 1 1,0-1-1,-1 0 0,0 1 0,1 0 0,-1-1 0,0 1 0,0-1 1,1 1-1,-1 0 0,0 0 0,1-1 0,-1 1 0,1 0 0,-1 0 0,0-1 1,1 1-1,-1 0 0,1 0 0,-1 0 0,0 0 0,1-1 0,-1 1 1,1 0-1,-1 0 0,1 0 0,-1 0 0,1 0 0,-1 0 0,1 0 0,-1 0 1,0 0-1,1 1 0,-1-1 0,1 0 0,-1 0 0,1 0 0,-1 0 0,0 1 1,1-1-1,-1 0 0,0 0 0,1 1 0,-1-1 0,0 0 0,1 1 1,-1-1-1,1 1 0,1 0 0,1 0 0,-1 1 0,1-1 0,0 0 0,0-1 0,-1 1 0,1 0 0,0-1 0,0 0 0,0 1 0,0-1 0,0-1 0,4 1 0,22 2 3,-19 0-1,0 0 0,0-1 0,17 0 0,-6 1 10,-19-1-9,0-1 1,1 1-1,-1-1 0,0 0 1,0 0-1,1 0 1,-1 0-1,0 0 0,0-1 1,1 1-1,-1 0 1,0-1-1,0 0 0,0 0 1,3-1-1,7-1 31,-11 3-32,0 0-1,0 0 1,0 0-1,0 0 1,0 0-1,0-1 1,0 1-1,0 0 0,-1 0 1,1-1-1,0 1 1,0-1-1,0 1 1,1-2 154,29 6-200,-28-6 62,-2 3 34,-1-1-51,0 0-1,-1 0 0,1 0 1,0 0-1,0 0 1,0-1-1,0 1 1,0 0-1,0 0 0,0 0 1,0 0-1,0 0 1,0 0-1,0 0 1,0 0-1,0 0 0,0 0 1,0 0-1,0-1 1,0 1-1,0 0 0,0 0 1,0 0-1,0 0 1,0 0-1,0 0 1,0 0-1,0 0 0,0 0 1,0 0-1,1 0 1,-1 0-1,0 0 1,0-1-1,0 1 0,0 0 1,0 0-1,0 0 1,0 0-1,0 0 0,0 0 1,0 0-1,0 0 1,0 0-1,0 0 1,0 0-1,1 0 0,-1 0 1,0 0-1,0 0 1,0 0-1,0 0 1,0 0-1,0 0 0,0 0 1,0 0-1,0 0 1,1 0-1,-1 0-1,0 0 1,0 0-1,0-1 0,0 1 0,0 0 0,-1 0 1,1 0-1,0 0 0,0 0 0,0-1 1,0 1-1,0 0 0,0 0 0,0 0 1,0 0-1,0 0 0,0 0 0,0 0 1,0-1-1,-1 1 0,1 0 0,0 0 0,0 0 1,0 0-1,0 0 0,0 0 0,0 0 1,0 0-1,-1 0 0,1 0 0,0 0 1,0 0-1,0 0 0,0 0 0,0 0 0,-1 0 1,1 0-1,0 0 0,0 0 0,0 0 1,0 0-1,0 0 0,-1 0 0,1 0 1,0 0-1,0 0 0,0 0 0,0 0 1,0 0-1,0 0 0,-1 0 0,5 7 14,-5-7-21,2 0-5,0 0 10,0 0-1,0 1 1,0-1-1,0 0 1,0 1-1,0-1 1,0 1-1,0-1 1,-1 1-1,1 0 1,0-1-1,0 1 1,0 1 0,6 3-8,-5-4 15,0 1 0,0-1 1,0 0-1,0 0 0,0 0 0,1 0 0,-1-1 1,0 1-1,0-1 0,1 1 0,3-1 1,-6 0-5,1 0 0,-1 0 1,0 0-1,1 0 0,-1 0 1,0 0-1,1 0 1,-1 0-1,0 0 0,1 0 1,-1 0-1,0 0 0,1 0 1,-1 0-1,0 0 1,0 1-1,1-1 0,-1 0 1,0 0-1,1 0 1,-1 0-1,0 0 0,0 1 1,0-1-1,1 0 0,-1 0 1,0 1-1,0-1 1,1 0-1,-1 0 0,0 1 1,-1-1 30,0-6-27,1 7-5,0-1 0,0 0 1,1 1-1,-1-1 0,0 1 0,0-1 1,0 0-1,1 1 0,-1-1 0,0 0 1,0 1-1,1-1 0,-1 0 0,0 1 1,1-1-1,-1 0 0,0 0 0,1 1 1,-1-1-1,1 0 0,-1 0 0,0 0 1,0 0-1,0 0 0,0 0 0,0 0 1,0 0-1,0 0 0,0 0 0,0 0 1,0 0-1,0-1 0,0 1 0,0 0 1,0 0-1,0 0 0,0 0 0,0 0 1,0 0-1,0 0 0,0 0 0,0 0 1,0 0-1,1 0 0,-1 0 0,0 0 1,0 0-1,0 0 0,0-1 1,0 1-1,0 0 0,0 0 0,0 0 1,0 0-1,0 0 0,0 0 0,0 0 1,0-1-49,0 1 1,0-1 0,0 0 0,-1 0 0,1 0 0,0 0 0,0 1 0,0-1 0,0 0 0,0 0 0,0 0 0,1 1 0,-1-1 0,0 0 0,0 0 0,1 0 0,-1 1 0,0-1-1,1 0 1,0 0 0,13-29-267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2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439738"/>
            <a:ext cx="5757863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4" rIns="93145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351" y="3884126"/>
            <a:ext cx="6151420" cy="5639501"/>
          </a:xfrm>
          <a:prstGeom prst="rect">
            <a:avLst/>
          </a:prstGeom>
        </p:spPr>
        <p:txBody>
          <a:bodyPr vert="horz" lIns="93145" tIns="46574" rIns="93145" bIns="4657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8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8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600" b="1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4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3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868363"/>
            <a:ext cx="5767388" cy="3243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455F-7D00-9E60-962E-7BD46FFE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87D08-2170-1FF3-BDDC-85B71A28A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9EDEA-765E-DC45-9ACD-AF8FBC27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arenR"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B6F5-5F48-D835-4F64-C535658D3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lphaL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2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defRPr sz="4400"/>
            </a:lvl1pPr>
            <a:lvl2pPr>
              <a:lnSpc>
                <a:spcPct val="130000"/>
              </a:lnSpc>
              <a:spcBef>
                <a:spcPts val="600"/>
              </a:spcBef>
              <a:defRPr sz="4000"/>
            </a:lvl2pPr>
            <a:lvl3pPr>
              <a:lnSpc>
                <a:spcPct val="130000"/>
              </a:lnSpc>
              <a:spcBef>
                <a:spcPts val="600"/>
              </a:spcBef>
              <a:defRPr sz="3600"/>
            </a:lvl3pPr>
            <a:lvl4pPr>
              <a:lnSpc>
                <a:spcPct val="130000"/>
              </a:lnSpc>
              <a:spcBef>
                <a:spcPts val="600"/>
              </a:spcBef>
              <a:defRPr sz="2400"/>
            </a:lvl4pPr>
            <a:lvl5pPr>
              <a:lnSpc>
                <a:spcPct val="13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32025C-4CD3-40D8-BAE8-067B9A085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en-HK" altLang="zh-TW" sz="4800" b="1" dirty="0"/>
              <a:t>Don’t Look Up?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fontAlgn="ctr"/>
            <a:r>
              <a:rPr lang="zh-CN" altLang="en-US" dirty="0"/>
              <a:t>歌羅西書 </a:t>
            </a:r>
            <a:r>
              <a:rPr lang="en-HK" altLang="zh-CN" dirty="0"/>
              <a:t>2:</a:t>
            </a:r>
            <a:r>
              <a:rPr lang="en-US" altLang="zh-CN" dirty="0"/>
              <a:t>20</a:t>
            </a:r>
            <a:r>
              <a:rPr lang="en-HK" altLang="zh-CN" dirty="0"/>
              <a:t> – 3:4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944E-A682-3E1E-43D1-B8EF1D38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Look Inside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164C-6F38-4F68-572F-06FCCE25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07" y="1456842"/>
            <a:ext cx="10388849" cy="4979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12 </a:t>
            </a:r>
            <a:r>
              <a:rPr lang="zh-TW" altLang="en-US" dirty="0"/>
              <a:t>所以弟兄們，我憑著　神的仁慈勸你們，要把身體獻上，作聖潔而蒙　神悅納的活祭；這是你們理所當然的事奉（「理所當然的事奉」或譯「屬靈的敬拜」）。</a:t>
            </a:r>
            <a:r>
              <a:rPr lang="en-US" altLang="zh-TW" dirty="0"/>
              <a:t>2 </a:t>
            </a:r>
            <a:r>
              <a:rPr lang="zh-TW" altLang="en-US" dirty="0"/>
              <a:t>不要模仿這個世代，倒要藉著心意的更新而改變過來，使你們可以察驗出甚麼是　神的旨意，就是察驗出甚麼是美好的、蒙他悅納的和完全的事。</a:t>
            </a:r>
            <a:r>
              <a:rPr lang="zh-CN" altLang="en-US" dirty="0"/>
              <a:t>（羅馬書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1-2</a:t>
            </a:r>
            <a:r>
              <a:rPr lang="zh-CN" altLang="en-US" dirty="0"/>
              <a:t>，新譯本）</a:t>
            </a:r>
            <a:endParaRPr lang="en-HK" altLang="zh-CN" dirty="0"/>
          </a:p>
          <a:p>
            <a:pPr marL="0" indent="0">
              <a:buNone/>
            </a:pPr>
            <a:endParaRPr lang="zh-TW" altLang="en-US" dirty="0"/>
          </a:p>
          <a:p>
            <a:endParaRPr lang="en-HK" altLang="zh-TW" dirty="0"/>
          </a:p>
          <a:p>
            <a:pPr lvl="1"/>
            <a:endParaRPr lang="en-H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07FB82-4AD8-B9C1-871F-98834790964B}"/>
                  </a:ext>
                </a:extLst>
              </p14:cNvPr>
              <p14:cNvContentPartPr/>
              <p14:nvPr/>
            </p14:nvContentPartPr>
            <p14:xfrm>
              <a:off x="3590213" y="3381346"/>
              <a:ext cx="3243960" cy="19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07FB82-4AD8-B9C1-871F-9883479096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0213" y="3201346"/>
                <a:ext cx="3423600" cy="5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F2C1192-4827-89B5-FA9F-F0B5B7BD75AC}"/>
              </a:ext>
            </a:extLst>
          </p:cNvPr>
          <p:cNvGrpSpPr/>
          <p:nvPr/>
        </p:nvGrpSpPr>
        <p:grpSpPr>
          <a:xfrm>
            <a:off x="1528493" y="3447226"/>
            <a:ext cx="9712800" cy="766080"/>
            <a:chOff x="1528493" y="3447226"/>
            <a:chExt cx="971280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DCAEA5-8DC5-287B-EBA3-61FDD1BDDC3E}"/>
                    </a:ext>
                  </a:extLst>
                </p14:cNvPr>
                <p14:cNvContentPartPr/>
                <p14:nvPr/>
              </p14:nvContentPartPr>
              <p14:xfrm>
                <a:off x="9098213" y="3447226"/>
                <a:ext cx="2143080" cy="10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DCAEA5-8DC5-287B-EBA3-61FDD1BDD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08573" y="3267226"/>
                  <a:ext cx="23227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515120-B464-8F75-582E-E9FEFDB36230}"/>
                    </a:ext>
                  </a:extLst>
                </p14:cNvPr>
                <p14:cNvContentPartPr/>
                <p14:nvPr/>
              </p14:nvContentPartPr>
              <p14:xfrm>
                <a:off x="1528493" y="4088026"/>
                <a:ext cx="1856880" cy="12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515120-B464-8F75-582E-E9FEFDB362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8853" y="3908386"/>
                  <a:ext cx="2036520" cy="48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B95236-337E-2D40-CD79-D2DF35F9AC00}"/>
                  </a:ext>
                </a:extLst>
              </p14:cNvPr>
              <p14:cNvContentPartPr/>
              <p14:nvPr/>
            </p14:nvContentPartPr>
            <p14:xfrm>
              <a:off x="6275056" y="4127266"/>
              <a:ext cx="66564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B95236-337E-2D40-CD79-D2DF35F9AC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85416" y="3947266"/>
                <a:ext cx="8452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66DE3F-59E5-3E0D-F9A0-E93ACBFAA51B}"/>
                  </a:ext>
                </a:extLst>
              </p14:cNvPr>
              <p14:cNvContentPartPr/>
              <p14:nvPr/>
            </p14:nvContentPartPr>
            <p14:xfrm>
              <a:off x="2413696" y="4570426"/>
              <a:ext cx="762480" cy="5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66DE3F-59E5-3E0D-F9A0-E93ACBFAA5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3696" y="4390426"/>
                <a:ext cx="942120" cy="4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8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8F5C5B-E5A7-CD85-40F9-89FA0EC2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C588-002D-A8FA-453D-AF8E73C6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歌羅西書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1-4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75F0-CA2C-1E51-2A42-5F48A6FF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1 </a:t>
            </a:r>
            <a:r>
              <a:rPr lang="zh-CN" altLang="en-US" dirty="0"/>
              <a:t>所以，你們若真與基督一同復活，就當求在上面的事；那裏有基督坐在上帝的右邊。</a:t>
            </a:r>
            <a:r>
              <a:rPr lang="en-US" altLang="zh-CN" dirty="0"/>
              <a:t>2 </a:t>
            </a:r>
            <a:r>
              <a:rPr lang="zh-CN" altLang="en-US" dirty="0"/>
              <a:t>你們要思念上面的事，不要思念地上的事。</a:t>
            </a:r>
            <a:r>
              <a:rPr lang="en-US" altLang="zh-CN" dirty="0"/>
              <a:t>3 </a:t>
            </a:r>
            <a:r>
              <a:rPr lang="zh-CN" altLang="en-US" dirty="0"/>
              <a:t>因為你們已經死了，你們的生命與基督一同藏在上帝裏面。</a:t>
            </a:r>
            <a:r>
              <a:rPr lang="en-US" altLang="zh-CN" dirty="0"/>
              <a:t>4 </a:t>
            </a:r>
            <a:r>
              <a:rPr lang="zh-CN" altLang="en-US" dirty="0"/>
              <a:t>基督是我們的生命，他顯現的時候，你們也要與他一同顯現在榮耀裏。</a:t>
            </a:r>
          </a:p>
        </p:txBody>
      </p:sp>
    </p:spTree>
    <p:extLst>
      <p:ext uri="{BB962C8B-B14F-4D97-AF65-F5344CB8AC3E}">
        <p14:creationId xmlns:p14="http://schemas.microsoft.com/office/powerpoint/2010/main" val="31108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2940-23BB-9393-89A5-AA63F923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DCF470-713D-65BC-9516-5865021D0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4857" y="853685"/>
            <a:ext cx="5582285" cy="558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4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717C-05EC-FFD7-C5CA-A77A4A7C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歌羅西書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F709-58DA-BC22-6946-1EDAC7EE6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6 </a:t>
            </a:r>
            <a:r>
              <a:rPr lang="zh-TW" altLang="en-US" dirty="0"/>
              <a:t>你們既然接受了主基督耶穌，就當遵他而行，</a:t>
            </a:r>
            <a:r>
              <a:rPr lang="en-US" altLang="zh-TW" dirty="0"/>
              <a:t>7 </a:t>
            </a:r>
            <a:r>
              <a:rPr lang="zh-TW" altLang="en-US" dirty="0"/>
              <a:t>在他裏面生根建造，信心堅固，正如你們所領的教訓，感謝的心也更增長了。</a:t>
            </a:r>
            <a:r>
              <a:rPr lang="zh-CN" altLang="en-US" dirty="0"/>
              <a:t>（西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6-7</a:t>
            </a:r>
            <a:r>
              <a:rPr lang="zh-CN" altLang="en-US" dirty="0"/>
              <a:t>）</a:t>
            </a:r>
            <a:endParaRPr lang="en-HK" altLang="zh-TW" dirty="0"/>
          </a:p>
          <a:p>
            <a:r>
              <a:rPr lang="en-US" altLang="zh-TW" dirty="0"/>
              <a:t>8 </a:t>
            </a:r>
            <a:r>
              <a:rPr lang="zh-TW" altLang="en-US" dirty="0"/>
              <a:t>你們要謹慎，恐怕有人用他的理學</a:t>
            </a:r>
            <a:r>
              <a:rPr lang="zh-CN" altLang="en-US" dirty="0"/>
              <a:t>（</a:t>
            </a:r>
            <a:r>
              <a:rPr lang="en-HK" altLang="zh-CN" dirty="0"/>
              <a:t>philosophy</a:t>
            </a:r>
            <a:r>
              <a:rPr lang="zh-CN" altLang="en-US" dirty="0"/>
              <a:t>）</a:t>
            </a:r>
            <a:r>
              <a:rPr lang="zh-TW" altLang="en-US" dirty="0"/>
              <a:t>和虛空的妄言</a:t>
            </a:r>
            <a:r>
              <a:rPr lang="zh-CN" altLang="en-US" dirty="0"/>
              <a:t>（</a:t>
            </a:r>
            <a:r>
              <a:rPr lang="en-HK" altLang="zh-CN" dirty="0"/>
              <a:t>empty deceit</a:t>
            </a:r>
            <a:r>
              <a:rPr lang="zh-CN" altLang="en-US" dirty="0"/>
              <a:t>）</a:t>
            </a:r>
            <a:r>
              <a:rPr lang="zh-TW" altLang="en-US" dirty="0"/>
              <a:t>，不照著基督，乃照人間的遺傳</a:t>
            </a:r>
            <a:r>
              <a:rPr lang="zh-CN" altLang="en-US" dirty="0"/>
              <a:t>（</a:t>
            </a:r>
            <a:r>
              <a:rPr lang="en-HK" altLang="zh-CN" dirty="0"/>
              <a:t>human tradition</a:t>
            </a:r>
            <a:r>
              <a:rPr lang="zh-CN" altLang="en-US" dirty="0"/>
              <a:t>）</a:t>
            </a:r>
            <a:r>
              <a:rPr lang="zh-TW" altLang="en-US" dirty="0"/>
              <a:t>和世上的小學</a:t>
            </a:r>
            <a:r>
              <a:rPr lang="en-HK" altLang="zh-TW" dirty="0"/>
              <a:t>(elemental spirits of the world</a:t>
            </a:r>
            <a:r>
              <a:rPr lang="zh-CN" altLang="en-US" dirty="0"/>
              <a:t>）</a:t>
            </a:r>
            <a:r>
              <a:rPr lang="zh-TW" altLang="en-US" dirty="0"/>
              <a:t>就把你們擄去。</a:t>
            </a:r>
            <a:r>
              <a:rPr lang="zh-CN" altLang="en-US" dirty="0"/>
              <a:t>（西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8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281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3638-932E-2D8D-D727-46C983C6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歌羅西書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20-21</a:t>
            </a:r>
            <a:r>
              <a:rPr lang="zh-CN" altLang="en-US" dirty="0"/>
              <a:t>上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E6F1-5056-22D5-1918-E19EB1FF5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/>
              <a:t>20–21 </a:t>
            </a:r>
            <a:r>
              <a:rPr lang="zh-CN" altLang="en-US" sz="4800" dirty="0"/>
              <a:t>你們若是與基督同死。。。。。</a:t>
            </a:r>
          </a:p>
        </p:txBody>
      </p:sp>
    </p:spTree>
    <p:extLst>
      <p:ext uri="{BB962C8B-B14F-4D97-AF65-F5344CB8AC3E}">
        <p14:creationId xmlns:p14="http://schemas.microsoft.com/office/powerpoint/2010/main" val="369385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69BB-5FCC-1E66-D737-BF89A62B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D769-C607-8760-2259-D1DA328A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12 </a:t>
            </a:r>
            <a:r>
              <a:rPr lang="zh-TW" altLang="en-US" dirty="0"/>
              <a:t>你們既受洗與他一同埋葬，也就在此與他一同復活，都因信那叫他從死裏復活上帝的功用。</a:t>
            </a:r>
            <a:r>
              <a:rPr lang="zh-CN" altLang="en-US" dirty="0"/>
              <a:t>（西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  <a:endParaRPr lang="en-HK" altLang="zh-CN" dirty="0"/>
          </a:p>
          <a:p>
            <a:r>
              <a:rPr lang="en-US" altLang="zh-TW" dirty="0"/>
              <a:t>4 </a:t>
            </a:r>
            <a:r>
              <a:rPr lang="zh-TW" altLang="en-US" dirty="0"/>
              <a:t>所以，我們藉著洗禮歸入死，和他一同埋葬，原是叫我們一舉一動有新生的樣式，像基督藉著父的榮耀從死裏復活一樣。</a:t>
            </a:r>
            <a:r>
              <a:rPr lang="zh-CN" altLang="en-US" dirty="0"/>
              <a:t>（羅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endParaRPr lang="zh-TW" altLang="en-US" dirty="0"/>
          </a:p>
          <a:p>
            <a:pPr marL="0" indent="0">
              <a:buNone/>
            </a:pPr>
            <a:endParaRPr lang="en-HK" altLang="zh-CN" dirty="0"/>
          </a:p>
          <a:p>
            <a:pPr lvl="1"/>
            <a:endParaRPr lang="en-HK" altLang="zh-CN" dirty="0"/>
          </a:p>
          <a:p>
            <a:pPr lvl="1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801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9D41FF-0A4B-A698-F694-1A271CE3E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8E58-BBDC-70D0-47C7-403D22F2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歌羅西書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20-23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37D6-AD4D-943B-65D0-44DD179D4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20–21 </a:t>
            </a:r>
            <a:r>
              <a:rPr lang="zh-CN" altLang="en-US" dirty="0"/>
              <a:t>你們若是與基督同死，脫離了世上的小學，為甚麼仍像在世俗中活著、服從那「不可拿、不可嘗、不可摸」等類的規條呢？</a:t>
            </a:r>
            <a:endParaRPr lang="en-HK" altLang="zh-CN" dirty="0"/>
          </a:p>
          <a:p>
            <a:r>
              <a:rPr lang="en-US" altLang="zh-CN" dirty="0"/>
              <a:t>22 </a:t>
            </a:r>
            <a:r>
              <a:rPr lang="zh-CN" altLang="en-US" dirty="0"/>
              <a:t>這都是照人所吩咐、所教導的。說到這一切，正用的時候就都敗壞了。</a:t>
            </a:r>
            <a:endParaRPr lang="en-HK" altLang="zh-CN" dirty="0"/>
          </a:p>
          <a:p>
            <a:r>
              <a:rPr lang="en-US" altLang="zh-CN" dirty="0"/>
              <a:t>23 </a:t>
            </a:r>
            <a:r>
              <a:rPr lang="zh-CN" altLang="en-US" dirty="0"/>
              <a:t>這些規條使人徒有智慧之名，用私意崇拜，自表謙卑，苦待己身，其實在克制肉體的情慾上是毫無功效。</a:t>
            </a:r>
          </a:p>
        </p:txBody>
      </p:sp>
    </p:spTree>
    <p:extLst>
      <p:ext uri="{BB962C8B-B14F-4D97-AF65-F5344CB8AC3E}">
        <p14:creationId xmlns:p14="http://schemas.microsoft.com/office/powerpoint/2010/main" val="330786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D503-ABFF-D4DD-04EA-D6E5B4E0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Look Up </a:t>
            </a:r>
            <a:r>
              <a:rPr lang="zh-CN" altLang="en-US" dirty="0"/>
              <a:t>（歌羅西書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1-4</a:t>
            </a:r>
            <a:r>
              <a:rPr lang="zh-CN" altLang="en-US" dirty="0"/>
              <a:t>）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DE46-43E4-F0E7-2139-6DEB795E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1 </a:t>
            </a:r>
            <a:r>
              <a:rPr lang="zh-CN" altLang="en-US" dirty="0"/>
              <a:t>所以，你們若真與基督一同復活，就當求在上面的事；那裏有基督坐在上帝的右邊。</a:t>
            </a:r>
            <a:r>
              <a:rPr lang="en-US" altLang="zh-CN" dirty="0"/>
              <a:t>2 </a:t>
            </a:r>
            <a:r>
              <a:rPr lang="zh-CN" altLang="en-US" dirty="0"/>
              <a:t>你們要思念上面的事，不要思念地上的事。</a:t>
            </a:r>
            <a:r>
              <a:rPr lang="en-US" altLang="zh-CN" dirty="0"/>
              <a:t>3 </a:t>
            </a:r>
            <a:r>
              <a:rPr lang="zh-CN" altLang="en-US" dirty="0"/>
              <a:t>因為你們已經死了，你們的生命與基督一同藏在上帝裏面。</a:t>
            </a:r>
            <a:r>
              <a:rPr lang="en-US" altLang="zh-CN" dirty="0"/>
              <a:t>4 </a:t>
            </a:r>
            <a:r>
              <a:rPr lang="zh-CN" altLang="en-US" dirty="0"/>
              <a:t>基督是我們的生命，他顯現的時候，你們也要與他一同顯現在榮耀裏。</a:t>
            </a:r>
          </a:p>
        </p:txBody>
      </p:sp>
    </p:spTree>
    <p:extLst>
      <p:ext uri="{BB962C8B-B14F-4D97-AF65-F5344CB8AC3E}">
        <p14:creationId xmlns:p14="http://schemas.microsoft.com/office/powerpoint/2010/main" val="321051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4C53-E23A-646D-DB64-1C6C4CB0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Look Down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D7DE-B833-15C5-0550-9E860167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唯獨聖經</a:t>
            </a:r>
            <a:r>
              <a:rPr lang="zh-CN" altLang="en-US" dirty="0"/>
              <a:t>（</a:t>
            </a:r>
            <a:r>
              <a:rPr lang="en-HK" altLang="zh-TW" dirty="0"/>
              <a:t>Scripture Alone</a:t>
            </a:r>
            <a:r>
              <a:rPr lang="zh-CN" altLang="en-US" dirty="0"/>
              <a:t>）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921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1D863E-2723-C74B-2742-E5E4697D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30" y="1720393"/>
            <a:ext cx="8122339" cy="471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AE30E-1233-F128-BFDD-67411DE1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Look Around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1804D-28F4-EE43-8B03-E0388651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35 </a:t>
            </a:r>
            <a:r>
              <a:rPr lang="zh-TW" altLang="en-US" dirty="0"/>
              <a:t>所以，你們要警醒；因為你們不知道家主甚麼時候來，或晚上，或半夜，或雞叫，或早晨；</a:t>
            </a:r>
            <a:r>
              <a:rPr lang="en-US" altLang="zh-TW" dirty="0"/>
              <a:t>36 </a:t>
            </a:r>
            <a:r>
              <a:rPr lang="zh-TW" altLang="en-US" dirty="0"/>
              <a:t>恐怕他忽然來到，看見你們睡著了。</a:t>
            </a:r>
            <a:r>
              <a:rPr lang="en-US" altLang="zh-TW" dirty="0"/>
              <a:t>37 </a:t>
            </a:r>
            <a:r>
              <a:rPr lang="zh-TW" altLang="en-US" dirty="0"/>
              <a:t>我對你們所說的話，也是對眾人說：要警醒！」（可</a:t>
            </a:r>
            <a:r>
              <a:rPr lang="en-US" altLang="zh-TW" dirty="0"/>
              <a:t>13</a:t>
            </a:r>
            <a:r>
              <a:rPr lang="zh-TW" altLang="en-US" dirty="0"/>
              <a:t>：</a:t>
            </a:r>
            <a:r>
              <a:rPr lang="en-US" altLang="zh-TW" dirty="0"/>
              <a:t>34-37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27 </a:t>
            </a:r>
            <a:r>
              <a:rPr lang="zh-TW" altLang="en-US" dirty="0"/>
              <a:t>在上帝我們的父面前，那清潔沒有玷污的虔誠，就是看顧在患難中的孤兒寡婦，並且保守自己不沾染世俗。</a:t>
            </a:r>
            <a:r>
              <a:rPr lang="zh-CN" altLang="en-US" dirty="0"/>
              <a:t>（雅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）</a:t>
            </a:r>
            <a:endParaRPr lang="zh-TW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16940C-EEAC-3149-095A-C391D2E4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480">
            <a:off x="3323111" y="1548915"/>
            <a:ext cx="7230663" cy="433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Template" id="{A0C63D70-7353-4ACB-9E98-1F9E0238824B}" vid="{0000ECE8-6DCE-4BB9-869A-793B45FF9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0</TotalTime>
  <Words>755</Words>
  <Application>Microsoft Office PowerPoint</Application>
  <PresentationFormat>Widescreen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DengXian</vt:lpstr>
      <vt:lpstr>微軟正黑體</vt:lpstr>
      <vt:lpstr>Arial</vt:lpstr>
      <vt:lpstr>Calibri</vt:lpstr>
      <vt:lpstr>Century Gothic</vt:lpstr>
      <vt:lpstr>Courier New</vt:lpstr>
      <vt:lpstr>Wingdings 3</vt:lpstr>
      <vt:lpstr>1_Wisp</vt:lpstr>
      <vt:lpstr>歌羅西書 2:20 – 3:4</vt:lpstr>
      <vt:lpstr>PowerPoint Presentation</vt:lpstr>
      <vt:lpstr>歌羅西書</vt:lpstr>
      <vt:lpstr>歌羅西書2：20-21上</vt:lpstr>
      <vt:lpstr>PowerPoint Presentation</vt:lpstr>
      <vt:lpstr>歌羅西書2：20-23</vt:lpstr>
      <vt:lpstr>Look Up （歌羅西書3：1-4）</vt:lpstr>
      <vt:lpstr>Look Down </vt:lpstr>
      <vt:lpstr>Look Around</vt:lpstr>
      <vt:lpstr>Look Inside </vt:lpstr>
      <vt:lpstr>歌羅西書3：1-4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2025-10-10T16:55:56Z</dcterms:created>
  <dcterms:modified xsi:type="dcterms:W3CDTF">2025-10-10T16:56:07Z</dcterms:modified>
</cp:coreProperties>
</file>