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5" r:id="rId1"/>
  </p:sldMasterIdLst>
  <p:notesMasterIdLst>
    <p:notesMasterId r:id="rId6"/>
  </p:notesMasterIdLst>
  <p:sldIdLst>
    <p:sldId id="261" r:id="rId2"/>
    <p:sldId id="343" r:id="rId3"/>
    <p:sldId id="342" r:id="rId4"/>
    <p:sldId id="344" r:id="rId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8E818F-83B4-42DF-910A-CF69AF1080A5}">
          <p14:sldIdLst>
            <p14:sldId id="261"/>
            <p14:sldId id="343"/>
            <p14:sldId id="342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B5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D6FA15-EE01-4228-86BB-893784FB8587}" v="2" dt="2025-10-17T13:08:04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160" autoAdjust="0"/>
    <p:restoredTop sz="73154" autoAdjust="0"/>
  </p:normalViewPr>
  <p:slideViewPr>
    <p:cSldViewPr snapToGrid="0">
      <p:cViewPr>
        <p:scale>
          <a:sx n="76" d="100"/>
          <a:sy n="76" d="100"/>
        </p:scale>
        <p:origin x="492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>
        <p:scale>
          <a:sx n="50" d="100"/>
          <a:sy n="50" d="100"/>
        </p:scale>
        <p:origin x="3365" y="2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3169920" cy="481728"/>
          </a:xfrm>
          <a:prstGeom prst="rect">
            <a:avLst/>
          </a:prstGeom>
        </p:spPr>
        <p:txBody>
          <a:bodyPr vert="horz" lIns="93145" tIns="46574" rIns="93145" bIns="465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3" y="2"/>
            <a:ext cx="3169920" cy="481728"/>
          </a:xfrm>
          <a:prstGeom prst="rect">
            <a:avLst/>
          </a:prstGeom>
        </p:spPr>
        <p:txBody>
          <a:bodyPr vert="horz" lIns="93145" tIns="46574" rIns="93145" bIns="46574" rtlCol="0"/>
          <a:lstStyle>
            <a:lvl1pPr algn="r">
              <a:defRPr sz="1200"/>
            </a:lvl1pPr>
          </a:lstStyle>
          <a:p>
            <a:fld id="{8044167D-BF23-4A90-BA8D-5E2285AA207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439738"/>
            <a:ext cx="5757863" cy="3238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5" tIns="46574" rIns="93145" bIns="465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76351" y="3884126"/>
            <a:ext cx="6151420" cy="5639501"/>
          </a:xfrm>
          <a:prstGeom prst="rect">
            <a:avLst/>
          </a:prstGeom>
        </p:spPr>
        <p:txBody>
          <a:bodyPr vert="horz" lIns="93145" tIns="46574" rIns="93145" bIns="4657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119478"/>
            <a:ext cx="3169920" cy="481728"/>
          </a:xfrm>
          <a:prstGeom prst="rect">
            <a:avLst/>
          </a:prstGeom>
        </p:spPr>
        <p:txBody>
          <a:bodyPr vert="horz" lIns="93145" tIns="46574" rIns="93145" bIns="465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3" y="9119478"/>
            <a:ext cx="3169920" cy="481728"/>
          </a:xfrm>
          <a:prstGeom prst="rect">
            <a:avLst/>
          </a:prstGeom>
        </p:spPr>
        <p:txBody>
          <a:bodyPr vert="horz" lIns="93145" tIns="46574" rIns="93145" bIns="46574" rtlCol="0" anchor="b"/>
          <a:lstStyle>
            <a:lvl1pPr algn="r">
              <a:defRPr sz="1200"/>
            </a:lvl1pPr>
          </a:lstStyle>
          <a:p>
            <a:fld id="{DAB84938-CBA5-4933-A27D-8CFCF64E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defTabSz="914400" rtl="0" eaLnBrk="1" latinLnBrk="0" hangingPunct="1">
      <a:spcAft>
        <a:spcPts val="600"/>
      </a:spcAft>
      <a:buFont typeface="+mj-lt"/>
      <a:buAutoNum type="arabicParenR"/>
      <a:defRPr sz="1600" b="1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1pPr>
    <a:lvl2pPr marL="685800" indent="-228600" algn="l" defTabSz="914400" rtl="0" eaLnBrk="1" latinLnBrk="0" hangingPunct="1">
      <a:spcAft>
        <a:spcPts val="600"/>
      </a:spcAft>
      <a:buFont typeface="+mj-lt"/>
      <a:buAutoNum type="alphaLcParenR"/>
      <a:defRPr sz="14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2pPr>
    <a:lvl3pPr marL="1143000" indent="-228600" algn="l" defTabSz="914400" rtl="0" eaLnBrk="1" latinLnBrk="0" hangingPunct="1">
      <a:spcAft>
        <a:spcPts val="300"/>
      </a:spcAft>
      <a:buFont typeface="+mj-lt"/>
      <a:buAutoNum type="romanLcPeriod"/>
      <a:defRPr sz="13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3pPr>
    <a:lvl4pPr marL="1600200" indent="-2286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4pPr>
    <a:lvl5pPr marL="2057400" indent="-228600" algn="l" defTabSz="914400" rtl="0" eaLnBrk="1" latinLnBrk="0" hangingPunct="1">
      <a:buFont typeface="Courier New" panose="02070309020205020404" pitchFamily="49" charset="0"/>
      <a:buChar char="o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4700" y="868363"/>
            <a:ext cx="5767388" cy="3243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7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98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1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8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4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23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2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28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91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1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122" y="422030"/>
            <a:ext cx="10338226" cy="865577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327" y="1387736"/>
            <a:ext cx="10481297" cy="5048234"/>
          </a:xfrm>
        </p:spPr>
        <p:txBody>
          <a:bodyPr/>
          <a:lstStyle>
            <a:lvl1pPr>
              <a:lnSpc>
                <a:spcPct val="130000"/>
              </a:lnSpc>
              <a:spcBef>
                <a:spcPts val="600"/>
              </a:spcBef>
              <a:defRPr sz="4400" b="1"/>
            </a:lvl1pPr>
            <a:lvl2pPr>
              <a:lnSpc>
                <a:spcPct val="130000"/>
              </a:lnSpc>
              <a:spcBef>
                <a:spcPts val="600"/>
              </a:spcBef>
              <a:defRPr sz="4000"/>
            </a:lvl2pPr>
            <a:lvl3pPr>
              <a:lnSpc>
                <a:spcPct val="130000"/>
              </a:lnSpc>
              <a:spcBef>
                <a:spcPts val="600"/>
              </a:spcBef>
              <a:defRPr sz="3600"/>
            </a:lvl3pPr>
            <a:lvl4pPr>
              <a:lnSpc>
                <a:spcPct val="130000"/>
              </a:lnSpc>
              <a:spcBef>
                <a:spcPts val="600"/>
              </a:spcBef>
              <a:defRPr sz="2400"/>
            </a:lvl4pPr>
            <a:lvl5pPr>
              <a:lnSpc>
                <a:spcPct val="130000"/>
              </a:lnSpc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33341" y="6435970"/>
            <a:ext cx="1146283" cy="370396"/>
          </a:xfrm>
        </p:spPr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398" y="6480785"/>
            <a:ext cx="8088872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555351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9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924564" y="649438"/>
            <a:ext cx="9384272" cy="1280890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4564" y="2133600"/>
            <a:ext cx="4496360" cy="4013200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5725" y="2152851"/>
            <a:ext cx="4583111" cy="4020578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58328" y="6344801"/>
            <a:ext cx="1146283" cy="370396"/>
          </a:xfrm>
        </p:spPr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0340" y="6350072"/>
            <a:ext cx="8088871" cy="365125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7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4E2E829-01EF-438D-9C94-CB3FABE61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914400"/>
            <a:fld id="{1BA224D6-4715-499C-8BD1-57CC6A98055C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32025C-4CD3-40D8-BAE8-067B9A085B7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3373062" y="4256116"/>
            <a:ext cx="8131550" cy="1994757"/>
          </a:xfrm>
        </p:spPr>
        <p:txBody>
          <a:bodyPr>
            <a:noAutofit/>
          </a:bodyPr>
          <a:lstStyle/>
          <a:p>
            <a:r>
              <a:rPr lang="zh-CN" altLang="en-US" sz="4800" b="1" dirty="0"/>
              <a:t>誰掌是非？</a:t>
            </a:r>
            <a:endParaRPr lang="en-HK" altLang="zh-TW" sz="48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826D50-69FD-4D17-B3BC-FD2358C42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746881"/>
            <a:ext cx="8131550" cy="2262781"/>
          </a:xfrm>
        </p:spPr>
        <p:txBody>
          <a:bodyPr>
            <a:normAutofit/>
          </a:bodyPr>
          <a:lstStyle/>
          <a:p>
            <a:pPr fontAlgn="ctr"/>
            <a:r>
              <a:rPr lang="zh-CN" altLang="en-US" dirty="0"/>
              <a:t>士師記 </a:t>
            </a:r>
            <a:r>
              <a:rPr lang="en-US" altLang="zh-CN" dirty="0"/>
              <a:t>17</a:t>
            </a:r>
            <a:r>
              <a:rPr lang="zh-CN" altLang="en-US" dirty="0"/>
              <a:t>：</a:t>
            </a:r>
            <a:r>
              <a:rPr lang="en-US" altLang="zh-CN" dirty="0"/>
              <a:t>1-13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28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518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3235-5E1A-E3EE-B92C-915B5532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122" y="422030"/>
            <a:ext cx="10338226" cy="865577"/>
          </a:xfrm>
        </p:spPr>
        <p:txBody>
          <a:bodyPr/>
          <a:lstStyle/>
          <a:p>
            <a:r>
              <a:rPr lang="zh-CN" altLang="en-US" dirty="0"/>
              <a:t>為什麼？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F4E30-39BB-878F-E43B-AFFD51D48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387736"/>
            <a:ext cx="10481297" cy="5048234"/>
          </a:xfrm>
        </p:spPr>
        <p:txBody>
          <a:bodyPr>
            <a:normAutofit fontScale="40000" lnSpcReduction="20000"/>
          </a:bodyPr>
          <a:lstStyle/>
          <a:p>
            <a:r>
              <a:rPr lang="zh-TW" altLang="en-US" dirty="0"/>
              <a:t>那時以色列中沒有王，各人任意而行。</a:t>
            </a:r>
            <a:r>
              <a:rPr lang="en-HK" altLang="zh-TW" dirty="0"/>
              <a:t>(</a:t>
            </a:r>
            <a:r>
              <a:rPr lang="en-US" altLang="zh-CN" dirty="0"/>
              <a:t>17:6</a:t>
            </a:r>
            <a:r>
              <a:rPr lang="en-HK" altLang="zh-CN" dirty="0"/>
              <a:t>, 21:25)</a:t>
            </a:r>
            <a:endParaRPr lang="en-HK" altLang="zh-TW" dirty="0"/>
          </a:p>
          <a:p>
            <a:pPr lvl="1"/>
            <a:r>
              <a:rPr lang="en-US" altLang="zh-TW" dirty="0"/>
              <a:t>11 </a:t>
            </a:r>
            <a:r>
              <a:rPr lang="zh-TW" altLang="en-US" dirty="0"/>
              <a:t>以色列人行耶和華眼中看為惡的事，去事奉諸巴力，</a:t>
            </a:r>
            <a:r>
              <a:rPr lang="en-US" altLang="zh-TW" dirty="0"/>
              <a:t>12 </a:t>
            </a:r>
            <a:r>
              <a:rPr lang="zh-TW" altLang="en-US" dirty="0"/>
              <a:t>離棄了領他們出埃及地的耶和華－他們列祖的上帝，去叩拜別神，就是四圍列國的神，惹耶和華發怒；</a:t>
            </a:r>
            <a:r>
              <a:rPr lang="zh-CN" altLang="en-US" dirty="0"/>
              <a:t>（士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11-12</a:t>
            </a:r>
            <a:r>
              <a:rPr lang="zh-CN" altLang="en-US" dirty="0"/>
              <a:t>）</a:t>
            </a:r>
            <a:endParaRPr lang="zh-TW" altLang="en-US" dirty="0"/>
          </a:p>
          <a:p>
            <a:pPr lvl="1"/>
            <a:r>
              <a:rPr lang="en-US" altLang="zh-CN" dirty="0"/>
              <a:t>5 </a:t>
            </a:r>
            <a:r>
              <a:rPr lang="zh-CN" altLang="en-US" dirty="0"/>
              <a:t>百姓的眾首領，以色列的各支派，一同聚會的時候，耶和華*在耶書崙中為王。（申</a:t>
            </a:r>
            <a:r>
              <a:rPr lang="en-US" altLang="zh-CN" dirty="0"/>
              <a:t>33</a:t>
            </a:r>
            <a:r>
              <a:rPr lang="zh-CN" altLang="en-US" dirty="0"/>
              <a:t>：</a:t>
            </a:r>
            <a:r>
              <a:rPr lang="en-US" altLang="zh-CN" dirty="0"/>
              <a:t>5</a:t>
            </a:r>
            <a:r>
              <a:rPr lang="zh-CN" altLang="en-US" dirty="0"/>
              <a:t>）</a:t>
            </a:r>
            <a:endParaRPr lang="en-HK" altLang="zh-CN" dirty="0"/>
          </a:p>
          <a:p>
            <a:pPr lvl="1"/>
            <a:r>
              <a:rPr lang="en-US" altLang="zh-CN" dirty="0"/>
              <a:t>7 </a:t>
            </a:r>
            <a:r>
              <a:rPr lang="zh-CN" altLang="en-US" dirty="0"/>
              <a:t>耶和華對撒母耳說：「百姓向你說的一切話，你只管依從；因為他們不是厭棄你，乃是厭棄我，不要我作他們的王。（撒上</a:t>
            </a:r>
            <a:r>
              <a:rPr lang="en-US" altLang="zh-CN" dirty="0"/>
              <a:t>8</a:t>
            </a:r>
            <a:r>
              <a:rPr lang="zh-CN" altLang="en-US" dirty="0"/>
              <a:t>：</a:t>
            </a:r>
            <a:r>
              <a:rPr lang="en-US" altLang="zh-CN" dirty="0"/>
              <a:t>7</a:t>
            </a:r>
            <a:r>
              <a:rPr lang="zh-CN" altLang="en-US" dirty="0"/>
              <a:t>）</a:t>
            </a:r>
          </a:p>
          <a:p>
            <a:r>
              <a:rPr lang="zh-CN" altLang="en-US" dirty="0"/>
              <a:t>缺乏教導、傳承</a:t>
            </a:r>
            <a:endParaRPr lang="en-HK" altLang="zh-CN" dirty="0"/>
          </a:p>
          <a:p>
            <a:pPr lvl="1"/>
            <a:r>
              <a:rPr lang="en-US" altLang="zh-TW" dirty="0"/>
              <a:t>8 </a:t>
            </a:r>
            <a:r>
              <a:rPr lang="zh-TW" altLang="en-US" dirty="0"/>
              <a:t>耶和華的僕人、嫩的兒子約書亞，正一百一十歲就死了。</a:t>
            </a:r>
            <a:r>
              <a:rPr lang="en-US" altLang="zh-TW" dirty="0"/>
              <a:t>9 </a:t>
            </a:r>
            <a:r>
              <a:rPr lang="zh-TW" altLang="en-US" dirty="0"/>
              <a:t>以色列人將他葬在他地業的境內，就是在以法蓮山地的亭拿</a:t>
            </a:r>
            <a:r>
              <a:rPr lang="en-US" altLang="zh-TW" dirty="0"/>
              <a:t>•</a:t>
            </a:r>
            <a:r>
              <a:rPr lang="zh-TW" altLang="en-US" dirty="0"/>
              <a:t>希烈，在迦實山的北邊。</a:t>
            </a:r>
            <a:r>
              <a:rPr lang="en-US" altLang="zh-TW" dirty="0"/>
              <a:t>10 </a:t>
            </a:r>
            <a:r>
              <a:rPr lang="zh-TW" altLang="en-US" dirty="0"/>
              <a:t>那世代的人也都歸了自己的列祖。</a:t>
            </a:r>
            <a:r>
              <a:rPr lang="zh-TW" altLang="en-US" dirty="0">
                <a:highlight>
                  <a:srgbClr val="FFFF00"/>
                </a:highlight>
              </a:rPr>
              <a:t>後來有別的世代興起，不知道耶和華，也不知道耶和華為以色列人所行的事</a:t>
            </a:r>
            <a:r>
              <a:rPr lang="zh-CN" altLang="en-US" dirty="0">
                <a:highlight>
                  <a:srgbClr val="FFFF00"/>
                </a:highlight>
              </a:rPr>
              <a:t>。</a:t>
            </a:r>
            <a:r>
              <a:rPr lang="zh-CN" altLang="en-US" dirty="0"/>
              <a:t>（士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8-10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zh-CN" altLang="en-US" dirty="0"/>
              <a:t>領導失效，上行下效</a:t>
            </a:r>
            <a:endParaRPr lang="en-HK" altLang="zh-CN" dirty="0"/>
          </a:p>
          <a:p>
            <a:pPr lvl="1"/>
            <a:r>
              <a:rPr lang="en-US" altLang="zh-TW" dirty="0"/>
              <a:t>19 </a:t>
            </a:r>
            <a:r>
              <a:rPr lang="zh-TW" altLang="en-US" dirty="0"/>
              <a:t>及至士師死後，他們就轉去行惡，比他們列祖更甚，去事奉叩拜別神，總不斷絕頑梗的惡行。（士</a:t>
            </a:r>
            <a:r>
              <a:rPr lang="en-US" altLang="zh-TW" dirty="0"/>
              <a:t>2</a:t>
            </a:r>
            <a:r>
              <a:rPr lang="zh-TW" altLang="en-US" dirty="0"/>
              <a:t>：</a:t>
            </a:r>
            <a:r>
              <a:rPr lang="en-US" altLang="zh-TW" dirty="0"/>
              <a:t>19</a:t>
            </a:r>
            <a:r>
              <a:rPr lang="zh-TW" altLang="en-US" dirty="0"/>
              <a:t>）</a:t>
            </a:r>
          </a:p>
          <a:p>
            <a:pPr lvl="1"/>
            <a:r>
              <a:rPr lang="en-US" altLang="zh-TW" dirty="0"/>
              <a:t>27 </a:t>
            </a:r>
            <a:r>
              <a:rPr lang="zh-TW" altLang="en-US" dirty="0"/>
              <a:t>基甸以此製造了一個以弗得，設立在本城俄弗拉。後來以色列人拜那以弗得行了邪淫；這就作了基甸和他全家的網羅。（士</a:t>
            </a:r>
            <a:r>
              <a:rPr lang="en-US" altLang="zh-TW" dirty="0"/>
              <a:t>8</a:t>
            </a:r>
            <a:r>
              <a:rPr lang="zh-TW" altLang="en-US" dirty="0"/>
              <a:t>：</a:t>
            </a:r>
            <a:r>
              <a:rPr lang="en-US" altLang="zh-TW" dirty="0"/>
              <a:t>27</a:t>
            </a:r>
            <a:r>
              <a:rPr lang="zh-TW" altLang="en-US" dirty="0"/>
              <a:t>）</a:t>
            </a:r>
          </a:p>
          <a:p>
            <a:pPr lvl="1"/>
            <a:endParaRPr lang="en-HK" altLang="zh-CN" dirty="0"/>
          </a:p>
        </p:txBody>
      </p:sp>
    </p:spTree>
    <p:extLst>
      <p:ext uri="{BB962C8B-B14F-4D97-AF65-F5344CB8AC3E}">
        <p14:creationId xmlns:p14="http://schemas.microsoft.com/office/powerpoint/2010/main" val="1228681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C7374-D206-EB79-62F7-9260E99B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後現代主義（</a:t>
            </a:r>
            <a:r>
              <a:rPr lang="en-HK" altLang="zh-CN" dirty="0"/>
              <a:t>Postmodernism</a:t>
            </a:r>
            <a:r>
              <a:rPr lang="zh-CN" altLang="en-US" dirty="0"/>
              <a:t>）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82360-D9D2-5698-5E1C-1FF1A99C2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endParaRPr lang="en-US" altLang="zh-CN" dirty="0"/>
          </a:p>
          <a:p>
            <a:endParaRPr lang="en-H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7E434E-4C38-970E-36F4-9A483A3737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1937" y="1105919"/>
            <a:ext cx="7504148" cy="533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A painting of a wheat field&#10;&#10;AI-generated content may be incorrect.">
            <a:extLst>
              <a:ext uri="{FF2B5EF4-FFF2-40B4-BE49-F238E27FC236}">
                <a16:creationId xmlns:a16="http://schemas.microsoft.com/office/drawing/2014/main" id="{58B84533-488D-D7D5-C460-7FD00B62B2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275" y="1034810"/>
            <a:ext cx="6402533" cy="5119266"/>
          </a:xfrm>
          <a:prstGeom prst="rect">
            <a:avLst/>
          </a:prstGeom>
        </p:spPr>
      </p:pic>
      <p:pic>
        <p:nvPicPr>
          <p:cNvPr id="13" name="Picture 12" descr="A close-up of a painting&#10;&#10;AI-generated content may be incorrect.">
            <a:extLst>
              <a:ext uri="{FF2B5EF4-FFF2-40B4-BE49-F238E27FC236}">
                <a16:creationId xmlns:a16="http://schemas.microsoft.com/office/drawing/2014/main" id="{08D88889-B0BD-D9AF-B7A8-56077FEBF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96" y="918825"/>
            <a:ext cx="7724906" cy="56767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 descr="A blue background with a white object">
            <a:extLst>
              <a:ext uri="{FF2B5EF4-FFF2-40B4-BE49-F238E27FC236}">
                <a16:creationId xmlns:a16="http://schemas.microsoft.com/office/drawing/2014/main" id="{176B6F1E-4B07-1BF2-FEB4-6A61CE8459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517" y="517405"/>
            <a:ext cx="8258965" cy="61540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 descr="A close-up of a painting&#10;&#10;AI-generated content may be incorrect.">
            <a:extLst>
              <a:ext uri="{FF2B5EF4-FFF2-40B4-BE49-F238E27FC236}">
                <a16:creationId xmlns:a16="http://schemas.microsoft.com/office/drawing/2014/main" id="{6A14B262-156F-A12D-1C2D-9E24E49A469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236" y="262473"/>
            <a:ext cx="6595527" cy="6595527"/>
          </a:xfrm>
          <a:prstGeom prst="rect">
            <a:avLst/>
          </a:prstGeom>
        </p:spPr>
      </p:pic>
      <p:pic>
        <p:nvPicPr>
          <p:cNvPr id="19" name="Picture 18" descr="A painting of a group of people at the last supper&#10;&#10;AI-generated content may be incorrect.">
            <a:extLst>
              <a:ext uri="{FF2B5EF4-FFF2-40B4-BE49-F238E27FC236}">
                <a16:creationId xmlns:a16="http://schemas.microsoft.com/office/drawing/2014/main" id="{756EC944-B81C-0582-0C90-11C6AD638B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583" y="956889"/>
            <a:ext cx="10253126" cy="55751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863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3E78-8C7D-7F73-48E7-FC44B279F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這世代，誰掌是非？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E0899-B37E-F4A7-9883-C6DDEA88A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zh-CN" altLang="en-US" dirty="0"/>
              <a:t>呼求（上面的事）</a:t>
            </a:r>
            <a:endParaRPr lang="en-HK" altLang="zh-CN" dirty="0"/>
          </a:p>
          <a:p>
            <a:pPr lvl="1"/>
            <a:r>
              <a:rPr lang="en-US" altLang="zh-TW" dirty="0"/>
              <a:t>9 </a:t>
            </a:r>
            <a:r>
              <a:rPr lang="zh-TW" altLang="en-US" dirty="0">
                <a:highlight>
                  <a:srgbClr val="FFFF00"/>
                </a:highlight>
              </a:rPr>
              <a:t>以色列人呼求耶和華的時候，</a:t>
            </a:r>
            <a:r>
              <a:rPr lang="zh-TW" altLang="en-US" dirty="0"/>
              <a:t>耶和華就為他們興起一位拯救者救他們，就是迦勒兄弟基納斯的兒子俄陀聶。</a:t>
            </a:r>
            <a:r>
              <a:rPr lang="en-US" altLang="zh-TW" dirty="0"/>
              <a:t>10 </a:t>
            </a:r>
            <a:r>
              <a:rPr lang="zh-TW" altLang="en-US" dirty="0"/>
              <a:t>耶和華的靈降在他身上，他就作了以色列的士師，出去爭戰。耶和華將美索不達米亞王古珊</a:t>
            </a:r>
            <a:r>
              <a:rPr lang="en-US" altLang="zh-TW" dirty="0"/>
              <a:t>•</a:t>
            </a:r>
            <a:r>
              <a:rPr lang="zh-TW" altLang="en-US" dirty="0"/>
              <a:t>利薩田交在他手中，他便勝了古珊</a:t>
            </a:r>
            <a:r>
              <a:rPr lang="en-US" altLang="zh-TW" dirty="0"/>
              <a:t>•</a:t>
            </a:r>
            <a:r>
              <a:rPr lang="zh-TW" altLang="en-US" dirty="0"/>
              <a:t>利薩田。</a:t>
            </a:r>
            <a:r>
              <a:rPr lang="en-US" altLang="zh-TW" dirty="0"/>
              <a:t>11 </a:t>
            </a:r>
            <a:r>
              <a:rPr lang="zh-TW" altLang="en-US" dirty="0"/>
              <a:t>於是國中太平四十年。基納斯的兒子俄陀聶死了。</a:t>
            </a:r>
            <a:r>
              <a:rPr lang="zh-CN" altLang="en-US" dirty="0"/>
              <a:t>（士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9-11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zh-CN" altLang="en-US" dirty="0"/>
              <a:t>抓緊真理</a:t>
            </a:r>
            <a:endParaRPr lang="en-HK" altLang="zh-CN" dirty="0"/>
          </a:p>
          <a:p>
            <a:pPr lvl="1"/>
            <a:r>
              <a:rPr lang="zh-CN" altLang="en-US" dirty="0"/>
              <a:t>唯獨聖經</a:t>
            </a:r>
            <a:endParaRPr lang="en-HK" altLang="zh-CN" dirty="0"/>
          </a:p>
          <a:p>
            <a:pPr lvl="1"/>
            <a:r>
              <a:rPr lang="zh-TW" altLang="en-US" dirty="0"/>
              <a:t>講</a:t>
            </a:r>
            <a:r>
              <a:rPr lang="en-US" altLang="zh-CN" dirty="0"/>
              <a:t>『</a:t>
            </a:r>
            <a:r>
              <a:rPr lang="zh-TW" altLang="en-US" dirty="0"/>
              <a:t>是</a:t>
            </a:r>
            <a:r>
              <a:rPr lang="en-US" altLang="zh-CN" dirty="0"/>
              <a:t>』</a:t>
            </a:r>
            <a:r>
              <a:rPr lang="zh-TW" altLang="en-US" dirty="0"/>
              <a:t>講</a:t>
            </a:r>
            <a:r>
              <a:rPr lang="en-US" altLang="zh-CN" dirty="0"/>
              <a:t>『</a:t>
            </a:r>
            <a:r>
              <a:rPr lang="zh-TW" altLang="en-US" dirty="0"/>
              <a:t>非</a:t>
            </a:r>
            <a:r>
              <a:rPr lang="en-US" altLang="zh-CN" dirty="0"/>
              <a:t>』</a:t>
            </a:r>
          </a:p>
          <a:p>
            <a:r>
              <a:rPr lang="zh-CN" altLang="en-US" dirty="0"/>
              <a:t>教與導</a:t>
            </a:r>
            <a:endParaRPr lang="en-HK" altLang="zh-CN" dirty="0"/>
          </a:p>
          <a:p>
            <a:pPr lvl="1"/>
            <a:r>
              <a:rPr lang="en-US" altLang="zh-TW" dirty="0"/>
              <a:t>4 </a:t>
            </a:r>
            <a:r>
              <a:rPr lang="zh-TW" altLang="en-US" dirty="0"/>
              <a:t>「以色列啊，你要聽！耶和華－我們上帝是獨一的主。</a:t>
            </a:r>
            <a:r>
              <a:rPr lang="en-US" altLang="zh-TW" dirty="0"/>
              <a:t>5 </a:t>
            </a:r>
            <a:r>
              <a:rPr lang="zh-TW" altLang="en-US" dirty="0"/>
              <a:t>你要盡心、盡性、盡力愛耶和華－你的上帝。</a:t>
            </a:r>
            <a:r>
              <a:rPr lang="en-US" altLang="zh-TW" dirty="0"/>
              <a:t>6 </a:t>
            </a:r>
            <a:r>
              <a:rPr lang="zh-TW" altLang="en-US" dirty="0"/>
              <a:t>我今日所吩咐你的話都要記在心上，</a:t>
            </a:r>
            <a:r>
              <a:rPr lang="en-US" altLang="zh-TW" dirty="0"/>
              <a:t>7 </a:t>
            </a:r>
            <a:r>
              <a:rPr lang="zh-TW" altLang="en-US" dirty="0"/>
              <a:t>也要殷勤教訓你的兒女。無論你坐在家裏，行在路上，躺下，起來，都要談論。</a:t>
            </a:r>
            <a:r>
              <a:rPr lang="en-US" altLang="zh-TW" dirty="0"/>
              <a:t>8 </a:t>
            </a:r>
            <a:r>
              <a:rPr lang="zh-TW" altLang="en-US" dirty="0"/>
              <a:t>也要繫在手上為記號，戴在額上為經文；</a:t>
            </a:r>
            <a:r>
              <a:rPr lang="en-US" altLang="zh-TW" dirty="0"/>
              <a:t>9 </a:t>
            </a:r>
            <a:r>
              <a:rPr lang="zh-TW" altLang="en-US" dirty="0"/>
              <a:t>又要寫在你房屋的門框上，並你的城門上。」</a:t>
            </a:r>
            <a:r>
              <a:rPr lang="zh-CN" altLang="en-US" dirty="0"/>
              <a:t>（申</a:t>
            </a:r>
            <a:r>
              <a:rPr lang="en-HK" altLang="zh-TW" dirty="0"/>
              <a:t>6:4-9</a:t>
            </a:r>
            <a:r>
              <a:rPr lang="zh-CN" altLang="en-US" dirty="0"/>
              <a:t>）</a:t>
            </a:r>
            <a:endParaRPr lang="zh-TW" altLang="en-US" dirty="0"/>
          </a:p>
          <a:p>
            <a:pPr lvl="1"/>
            <a:r>
              <a:rPr lang="en-US" altLang="zh-TW" dirty="0"/>
              <a:t>1 </a:t>
            </a:r>
            <a:r>
              <a:rPr lang="zh-TW" altLang="en-US" dirty="0"/>
              <a:t>耶和華留下這幾族，為要試驗那不曾知道與迦南爭戰之事的以色列人，</a:t>
            </a:r>
            <a:r>
              <a:rPr lang="en-US" altLang="zh-TW" dirty="0"/>
              <a:t>2 </a:t>
            </a:r>
            <a:r>
              <a:rPr lang="zh-TW" altLang="en-US" dirty="0"/>
              <a:t>好叫以色列的後代又知道又學習未曾曉得的戰事。</a:t>
            </a:r>
            <a:r>
              <a:rPr lang="zh-CN" altLang="en-US" dirty="0"/>
              <a:t>（士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1-2</a:t>
            </a:r>
            <a:r>
              <a:rPr lang="zh-CN" altLang="en-US" dirty="0"/>
              <a:t>）</a:t>
            </a:r>
            <a:endParaRPr lang="en-HK" altLang="zh-CN" dirty="0"/>
          </a:p>
        </p:txBody>
      </p:sp>
    </p:spTree>
    <p:extLst>
      <p:ext uri="{BB962C8B-B14F-4D97-AF65-F5344CB8AC3E}">
        <p14:creationId xmlns:p14="http://schemas.microsoft.com/office/powerpoint/2010/main" val="2043002280"/>
      </p:ext>
    </p:extLst>
  </p:cSld>
  <p:clrMapOvr>
    <a:masterClrMapping/>
  </p:clrMapOvr>
</p:sld>
</file>

<file path=ppt/theme/theme1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rmon Template" id="{A0C63D70-7353-4ACB-9E98-1F9E0238824B}" vid="{0000ECE8-6DCE-4BB9-869A-793B45FF97E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Template</Template>
  <TotalTime>0</TotalTime>
  <Words>652</Words>
  <Application>Microsoft Office PowerPoint</Application>
  <PresentationFormat>Widescreen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DengXian</vt:lpstr>
      <vt:lpstr>微軟正黑體</vt:lpstr>
      <vt:lpstr>Arial</vt:lpstr>
      <vt:lpstr>Calibri</vt:lpstr>
      <vt:lpstr>Century Gothic</vt:lpstr>
      <vt:lpstr>Courier New</vt:lpstr>
      <vt:lpstr>Wingdings 3</vt:lpstr>
      <vt:lpstr>1_Wisp</vt:lpstr>
      <vt:lpstr>士師記 17：1-13</vt:lpstr>
      <vt:lpstr>為什麼？</vt:lpstr>
      <vt:lpstr>後現代主義（Postmodernism）</vt:lpstr>
      <vt:lpstr>這世代，誰掌是非？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2025-10-17T13:08:04Z</dcterms:created>
  <dcterms:modified xsi:type="dcterms:W3CDTF">2025-10-17T13:08:13Z</dcterms:modified>
</cp:coreProperties>
</file>