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1pPr>
    <a:lvl2pPr marL="0" marR="0" indent="4572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2pPr>
    <a:lvl3pPr marL="0" marR="0" indent="9144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3pPr>
    <a:lvl4pPr marL="0" marR="0" indent="13716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4pPr>
    <a:lvl5pPr marL="0" marR="0" indent="18288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5pPr>
    <a:lvl6pPr marL="0" marR="0" indent="22860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6pPr>
    <a:lvl7pPr marL="0" marR="0" indent="27432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7pPr>
    <a:lvl8pPr marL="0" marR="0" indent="32004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8pPr>
    <a:lvl9pPr marL="0" marR="0" indent="36576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EFA07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254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254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3712597"/>
              <a:satOff val="-23099"/>
              <a:lumOff val="5802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9BCEF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2871FF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D1F6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E7FE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-384" y="-13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Shape 1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16251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esentation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8277" y="4927600"/>
            <a:ext cx="21863646" cy="3853767"/>
          </a:xfrm>
          <a:prstGeom prst="rect">
            <a:avLst/>
          </a:prstGeom>
        </p:spPr>
        <p:txBody>
          <a:bodyPr anchor="ctr"/>
          <a:lstStyle>
            <a:lvl1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1pPr>
            <a:lvl2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2pPr>
            <a:lvl3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3pPr>
            <a:lvl4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4pPr>
            <a:lvl5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8117284"/>
            <a:ext cx="21869400" cy="592456"/>
          </a:xfrm>
          <a:prstGeom prst="rect">
            <a:avLst/>
          </a:prstGeom>
        </p:spPr>
        <p:txBody>
          <a:bodyPr/>
          <a:lstStyle>
            <a:lvl1pPr algn="ctr" defTabSz="490727">
              <a:spcBef>
                <a:spcPts val="2600"/>
              </a:spcBef>
              <a:defRPr sz="2940" spc="-88"/>
            </a:lvl1pPr>
          </a:lstStyle>
          <a:p>
            <a:r>
              <a:t>Fact information</a:t>
            </a:r>
          </a:p>
        </p:txBody>
      </p:sp>
      <p:sp>
        <p:nvSpPr>
          <p:cNvPr id="11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5400" y="3587043"/>
            <a:ext cx="21869400" cy="4730168"/>
          </a:xfrm>
          <a:prstGeom prst="rect">
            <a:avLst/>
          </a:prstGeom>
        </p:spPr>
        <p:txBody>
          <a:bodyPr anchor="b"/>
          <a:lstStyle>
            <a:lvl1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1pPr>
            <a:lvl2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2pPr>
            <a:lvl3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3pPr>
            <a:lvl4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4pPr>
            <a:lvl5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0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121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252674" y="10353079"/>
            <a:ext cx="20691414" cy="567945"/>
          </a:xfrm>
          <a:prstGeom prst="rect">
            <a:avLst/>
          </a:prstGeom>
        </p:spPr>
        <p:txBody>
          <a:bodyPr/>
          <a:lstStyle>
            <a:lvl1pPr defTabSz="584200">
              <a:defRPr sz="2800" spc="-84"/>
            </a:lvl1pPr>
          </a:lstStyle>
          <a:p>
            <a:r>
              <a:t>Attribution </a:t>
            </a:r>
          </a:p>
        </p:txBody>
      </p:sp>
      <p:sp>
        <p:nvSpPr>
          <p:cNvPr id="130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131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13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439912" y="4332885"/>
            <a:ext cx="21504176" cy="5497468"/>
          </a:xfrm>
          <a:prstGeom prst="rect">
            <a:avLst/>
          </a:prstGeom>
        </p:spPr>
        <p:txBody>
          <a:bodyPr anchor="b"/>
          <a:lstStyle>
            <a:lvl1pPr marL="714375" indent="-71437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1pPr>
            <a:lvl2pPr marL="714375" indent="-25717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2pPr>
            <a:lvl3pPr marL="714375" indent="20002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3pPr>
            <a:lvl4pPr marL="714375" indent="65722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4pPr>
            <a:lvl5pPr marL="714375" indent="111442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518839134_3132x2088.jpg"/>
          <p:cNvSpPr>
            <a:spLocks noGrp="1"/>
          </p:cNvSpPr>
          <p:nvPr>
            <p:ph type="pic" idx="21"/>
          </p:nvPr>
        </p:nvSpPr>
        <p:spPr>
          <a:xfrm>
            <a:off x="4076700" y="-3937000"/>
            <a:ext cx="26492200" cy="17661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1" name="766363123_1851x1194.jpg"/>
          <p:cNvSpPr>
            <a:spLocks noGrp="1"/>
          </p:cNvSpPr>
          <p:nvPr>
            <p:ph type="pic" sz="half" idx="22"/>
          </p:nvPr>
        </p:nvSpPr>
        <p:spPr>
          <a:xfrm>
            <a:off x="-1" y="-525805"/>
            <a:ext cx="12065001" cy="778261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2" name="981594838_2460x1641.jpg"/>
          <p:cNvSpPr>
            <a:spLocks noGrp="1"/>
          </p:cNvSpPr>
          <p:nvPr>
            <p:ph type="pic" sz="half" idx="23"/>
          </p:nvPr>
        </p:nvSpPr>
        <p:spPr>
          <a:xfrm>
            <a:off x="-1" y="6384784"/>
            <a:ext cx="12065001" cy="80482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463013163_3048x2031.jpg"/>
          <p:cNvSpPr>
            <a:spLocks noGrp="1"/>
          </p:cNvSpPr>
          <p:nvPr>
            <p:ph type="pic" idx="21"/>
          </p:nvPr>
        </p:nvSpPr>
        <p:spPr>
          <a:xfrm>
            <a:off x="0" y="-1266000"/>
            <a:ext cx="24384000" cy="16248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66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/>
          <a:p>
            <a:r>
              <a:t>Slide Subtitle</a:t>
            </a:r>
          </a:p>
        </p:txBody>
      </p:sp>
      <p:sp>
        <p:nvSpPr>
          <p:cNvPr id="167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168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386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Slide Title</a:t>
            </a:r>
          </a:p>
        </p:txBody>
      </p:sp>
      <p:sp>
        <p:nvSpPr>
          <p:cNvPr id="16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95400" y="5270500"/>
            <a:ext cx="21869400" cy="7137400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sz="4000" cap="none" spc="0"/>
            </a:lvl1pPr>
            <a:lvl2pPr defTabSz="584200">
              <a:spcBef>
                <a:spcPts val="3300"/>
              </a:spcBef>
              <a:defRPr sz="4000" cap="none" spc="0"/>
            </a:lvl2pPr>
            <a:lvl3pPr defTabSz="584200">
              <a:spcBef>
                <a:spcPts val="3300"/>
              </a:spcBef>
              <a:defRPr sz="4000" cap="none" spc="0"/>
            </a:lvl3pPr>
            <a:lvl4pPr defTabSz="584200">
              <a:spcBef>
                <a:spcPts val="3300"/>
              </a:spcBef>
              <a:defRPr sz="4000" cap="none" spc="0"/>
            </a:lvl4pPr>
            <a:lvl5pPr defTabSz="584200">
              <a:spcBef>
                <a:spcPts val="3300"/>
              </a:spcBef>
              <a:defRPr sz="4000" cap="none" spc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93706" y="12981031"/>
            <a:ext cx="361189" cy="4041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014407370_Retouch_4050x2379.jpg"/>
          <p:cNvSpPr>
            <a:spLocks noGrp="1"/>
          </p:cNvSpPr>
          <p:nvPr>
            <p:ph type="pic" idx="21"/>
          </p:nvPr>
        </p:nvSpPr>
        <p:spPr>
          <a:xfrm>
            <a:off x="-685800" y="-6146800"/>
            <a:ext cx="34201100" cy="2008998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4384675"/>
            <a:ext cx="21869400" cy="4699000"/>
          </a:xfrm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95400" y="9268776"/>
            <a:ext cx="21869400" cy="1422714"/>
          </a:xfrm>
          <a:prstGeom prst="rect">
            <a:avLst/>
          </a:prstGeom>
        </p:spPr>
        <p:txBody>
          <a:bodyPr/>
          <a:lstStyle/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518839134_3132x2088.jpg"/>
          <p:cNvSpPr>
            <a:spLocks noGrp="1"/>
          </p:cNvSpPr>
          <p:nvPr>
            <p:ph type="pic" idx="21"/>
          </p:nvPr>
        </p:nvSpPr>
        <p:spPr>
          <a:xfrm>
            <a:off x="8922063" y="-1"/>
            <a:ext cx="20573998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3743016"/>
            <a:ext cx="11442700" cy="5334001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95400" y="9271000"/>
            <a:ext cx="11442700" cy="3175000"/>
          </a:xfrm>
          <a:prstGeom prst="rect">
            <a:avLst/>
          </a:prstGeom>
        </p:spPr>
        <p:txBody>
          <a:bodyPr/>
          <a:lstStyle/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41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/>
          <a:p>
            <a:r>
              <a:t>Slide Subtitle</a:t>
            </a:r>
          </a:p>
        </p:txBody>
      </p:sp>
      <p:sp>
        <p:nvSpPr>
          <p:cNvPr id="42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43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386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Slide Title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95400" y="5270500"/>
            <a:ext cx="21869400" cy="7137400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sz="4000" cap="none" spc="0"/>
            </a:lvl1pPr>
            <a:lvl2pPr defTabSz="584200">
              <a:spcBef>
                <a:spcPts val="3300"/>
              </a:spcBef>
              <a:defRPr sz="4000" cap="none" spc="0"/>
            </a:lvl2pPr>
            <a:lvl3pPr defTabSz="584200">
              <a:spcBef>
                <a:spcPts val="3300"/>
              </a:spcBef>
              <a:defRPr sz="4000" cap="none" spc="0"/>
            </a:lvl3pPr>
            <a:lvl4pPr defTabSz="584200">
              <a:spcBef>
                <a:spcPts val="3300"/>
              </a:spcBef>
              <a:defRPr sz="4000" cap="none" spc="0"/>
            </a:lvl4pPr>
            <a:lvl5pPr defTabSz="584200">
              <a:spcBef>
                <a:spcPts val="3300"/>
              </a:spcBef>
              <a:defRPr sz="4000" cap="none" spc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93706" y="12981031"/>
            <a:ext cx="361189" cy="4041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95400" y="5270500"/>
            <a:ext cx="21869400" cy="7135317"/>
          </a:xfrm>
          <a:prstGeom prst="rect">
            <a:avLst/>
          </a:prstGeom>
        </p:spPr>
        <p:txBody>
          <a:bodyPr numCol="2" spcCol="1093469"/>
          <a:lstStyle>
            <a:lvl1pPr defTabSz="584200">
              <a:spcBef>
                <a:spcPts val="3300"/>
              </a:spcBef>
              <a:defRPr sz="4000" cap="none" spc="0"/>
            </a:lvl1pPr>
            <a:lvl2pPr defTabSz="584200">
              <a:spcBef>
                <a:spcPts val="3300"/>
              </a:spcBef>
              <a:defRPr sz="4000" cap="none" spc="0"/>
            </a:lvl2pPr>
            <a:lvl3pPr defTabSz="584200">
              <a:spcBef>
                <a:spcPts val="3300"/>
              </a:spcBef>
              <a:defRPr sz="4000" cap="none" spc="0"/>
            </a:lvl3pPr>
            <a:lvl4pPr defTabSz="584200">
              <a:spcBef>
                <a:spcPts val="3300"/>
              </a:spcBef>
              <a:defRPr sz="4000" cap="none" spc="0"/>
            </a:lvl4pPr>
            <a:lvl5pPr defTabSz="584200">
              <a:spcBef>
                <a:spcPts val="3300"/>
              </a:spcBef>
              <a:defRPr sz="4000" cap="none" spc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5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56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981594838_2460x1641.jpg"/>
          <p:cNvSpPr>
            <a:spLocks noGrp="1"/>
          </p:cNvSpPr>
          <p:nvPr>
            <p:ph type="pic" idx="21"/>
          </p:nvPr>
        </p:nvSpPr>
        <p:spPr>
          <a:xfrm>
            <a:off x="10236489" y="-1"/>
            <a:ext cx="2056146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5400" y="5257800"/>
            <a:ext cx="11442700" cy="6886575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sz="4000" cap="none" spc="0"/>
            </a:lvl1pPr>
            <a:lvl2pPr defTabSz="584200">
              <a:spcBef>
                <a:spcPts val="3300"/>
              </a:spcBef>
              <a:defRPr sz="4000" cap="none" spc="0"/>
            </a:lvl2pPr>
            <a:lvl3pPr defTabSz="584200">
              <a:spcBef>
                <a:spcPts val="3300"/>
              </a:spcBef>
              <a:defRPr sz="4000" cap="none" spc="0"/>
            </a:lvl3pPr>
            <a:lvl4pPr defTabSz="584200">
              <a:spcBef>
                <a:spcPts val="3300"/>
              </a:spcBef>
              <a:defRPr sz="4000" cap="none" spc="0"/>
            </a:lvl4pPr>
            <a:lvl5pPr defTabSz="584200">
              <a:spcBef>
                <a:spcPts val="3300"/>
              </a:spcBef>
              <a:defRPr sz="4000" cap="none" spc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6" name="Rectangle"/>
          <p:cNvSpPr/>
          <p:nvPr/>
        </p:nvSpPr>
        <p:spPr>
          <a:xfrm>
            <a:off x="0" y="990550"/>
            <a:ext cx="12538389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67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95400" y="12955885"/>
            <a:ext cx="114427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68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5600"/>
            <a:ext cx="11442700" cy="2466975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Slide Title</a:t>
            </a:r>
          </a:p>
        </p:txBody>
      </p:sp>
      <p:sp>
        <p:nvSpPr>
          <p:cNvPr id="69" name="Slide Subtitle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295400" y="4092575"/>
            <a:ext cx="11442701" cy="678372"/>
          </a:xfrm>
          <a:prstGeom prst="rect">
            <a:avLst/>
          </a:prstGeom>
        </p:spPr>
        <p:txBody>
          <a:bodyPr/>
          <a:lstStyle>
            <a:lvl1pPr defTabSz="566674">
              <a:defRPr sz="3395" spc="-101"/>
            </a:lvl1pPr>
          </a:lstStyle>
          <a:p>
            <a:r>
              <a:t>Slide Subtitle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5404408"/>
            <a:ext cx="21869400" cy="2881785"/>
          </a:xfrm>
          <a:prstGeom prst="rect">
            <a:avLst/>
          </a:prstGeom>
        </p:spPr>
        <p:txBody>
          <a:bodyPr anchor="ctr"/>
          <a:lstStyle>
            <a:lvl1pPr defTabSz="825500">
              <a:defRPr sz="10200" spc="-408"/>
            </a:lvl1pPr>
          </a:lstStyle>
          <a:p>
            <a:r>
              <a:t>Section Title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86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/>
          <a:p>
            <a:r>
              <a:t>Slide Subtitle </a:t>
            </a:r>
          </a:p>
        </p:txBody>
      </p:sp>
      <p:sp>
        <p:nvSpPr>
          <p:cNvPr id="87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88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8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Slide Title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98" name="Agenda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/>
          <a:p>
            <a:r>
              <a:t>Agenda Subtitle</a:t>
            </a:r>
          </a:p>
        </p:txBody>
      </p:sp>
      <p:sp>
        <p:nvSpPr>
          <p:cNvPr id="9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95400" y="5118100"/>
            <a:ext cx="21869400" cy="7137400"/>
          </a:xfrm>
          <a:prstGeom prst="rect">
            <a:avLst/>
          </a:prstGeom>
        </p:spPr>
        <p:txBody>
          <a:bodyPr/>
          <a:lstStyle>
            <a:lvl1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1pPr>
            <a:lvl2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2pPr>
            <a:lvl3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3pPr>
            <a:lvl4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4pPr>
            <a:lvl5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0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101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102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Agenda Title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Title"/>
          <p:cNvSpPr txBox="1">
            <a:spLocks noGrp="1"/>
          </p:cNvSpPr>
          <p:nvPr>
            <p:ph type="title"/>
          </p:nvPr>
        </p:nvSpPr>
        <p:spPr>
          <a:xfrm>
            <a:off x="1298349" y="4384675"/>
            <a:ext cx="21869401" cy="469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Presentation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98349" y="9268776"/>
            <a:ext cx="21869401" cy="1402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97516" y="12979146"/>
            <a:ext cx="361189" cy="4041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3428914">
              <a:lnSpc>
                <a:spcPct val="100000"/>
              </a:lnSpc>
              <a:spcBef>
                <a:spcPts val="0"/>
              </a:spcBef>
              <a:tabLst/>
              <a:defRPr sz="1800" spc="0"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9pPr>
    </p:titleStyle>
    <p:body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1pPr>
      <a:lvl2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2pPr>
      <a:lvl3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3pPr>
      <a:lvl4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4pPr>
      <a:lvl5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5pPr>
      <a:lvl6pPr marL="0" marR="0" indent="2286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6pPr>
      <a:lvl7pPr marL="0" marR="0" indent="2743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7pPr>
      <a:lvl8pPr marL="0" marR="0" indent="3200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8pPr>
      <a:lvl9pPr marL="0" marR="0" indent="3657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9pPr>
    </p:bodyStyle>
    <p:otherStyle>
      <a:lvl1pPr marL="0" marR="0" indent="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詩篇七十二"/>
          <p:cNvSpPr txBox="1">
            <a:spLocks noGrp="1"/>
          </p:cNvSpPr>
          <p:nvPr>
            <p:ph type="ctrTitle"/>
          </p:nvPr>
        </p:nvSpPr>
        <p:spPr>
          <a:xfrm>
            <a:off x="1717840" y="10953071"/>
            <a:ext cx="9123667" cy="1321032"/>
          </a:xfrm>
          <a:prstGeom prst="rect">
            <a:avLst/>
          </a:prstGeom>
        </p:spPr>
        <p:txBody>
          <a:bodyPr anchor="t"/>
          <a:lstStyle>
            <a:lvl1pPr>
              <a:defRPr sz="4500" spc="450">
                <a:solidFill>
                  <a:srgbClr val="FFFFFF"/>
                </a:solidFill>
              </a:defRPr>
            </a:lvl1pPr>
          </a:lstStyle>
          <a:p>
            <a:r>
              <a:t>詩篇七十二</a:t>
            </a:r>
          </a:p>
        </p:txBody>
      </p:sp>
      <p:sp>
        <p:nvSpPr>
          <p:cNvPr id="180" name="《為君王禱告...?!》"/>
          <p:cNvSpPr txBox="1">
            <a:spLocks noGrp="1"/>
          </p:cNvSpPr>
          <p:nvPr>
            <p:ph type="subTitle" sz="quarter" idx="1"/>
          </p:nvPr>
        </p:nvSpPr>
        <p:spPr>
          <a:xfrm>
            <a:off x="1301160" y="9441305"/>
            <a:ext cx="20826847" cy="1526631"/>
          </a:xfrm>
          <a:prstGeom prst="rect">
            <a:avLst/>
          </a:prstGeom>
        </p:spPr>
        <p:txBody>
          <a:bodyPr/>
          <a:lstStyle>
            <a:lvl1pPr defTabSz="449834">
              <a:defRPr sz="7700" spc="770">
                <a:solidFill>
                  <a:srgbClr val="FFFFFF"/>
                </a:solidFill>
              </a:defRPr>
            </a:lvl1pPr>
          </a:lstStyle>
          <a:p>
            <a:r>
              <a:t>《為君王禱告...?!》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詩篇七十二"/>
          <p:cNvSpPr txBox="1">
            <a:spLocks noGrp="1"/>
          </p:cNvSpPr>
          <p:nvPr>
            <p:ph type="ctrTitle"/>
          </p:nvPr>
        </p:nvSpPr>
        <p:spPr>
          <a:xfrm>
            <a:off x="1257300" y="642822"/>
            <a:ext cx="21869400" cy="1319735"/>
          </a:xfrm>
          <a:prstGeom prst="rect">
            <a:avLst/>
          </a:prstGeom>
        </p:spPr>
        <p:txBody>
          <a:bodyPr anchor="t"/>
          <a:lstStyle>
            <a:lvl1pPr defTabSz="1137642">
              <a:defRPr sz="6860" spc="0">
                <a:solidFill>
                  <a:srgbClr val="FFFFFF"/>
                </a:solidFill>
              </a:defRPr>
            </a:lvl1pPr>
          </a:lstStyle>
          <a:p>
            <a:r>
              <a:t>詩篇七十二</a:t>
            </a:r>
          </a:p>
        </p:txBody>
      </p:sp>
      <p:sp>
        <p:nvSpPr>
          <p:cNvPr id="218" name="1  上帝啊，求你將你的公平賜給王，…"/>
          <p:cNvSpPr txBox="1">
            <a:spLocks noGrp="1"/>
          </p:cNvSpPr>
          <p:nvPr>
            <p:ph type="subTitle" idx="1"/>
          </p:nvPr>
        </p:nvSpPr>
        <p:spPr>
          <a:xfrm>
            <a:off x="1257300" y="2137452"/>
            <a:ext cx="21869400" cy="10931000"/>
          </a:xfrm>
          <a:prstGeom prst="rect">
            <a:avLst/>
          </a:prstGeom>
        </p:spPr>
        <p:txBody>
          <a:bodyPr numCol="2" spcCol="1093469"/>
          <a:lstStyle/>
          <a:p>
            <a:pPr>
              <a:defRPr sz="4500" spc="0">
                <a:solidFill>
                  <a:srgbClr val="FFFFFF"/>
                </a:solidFill>
              </a:defRPr>
            </a:pPr>
            <a:r>
              <a:t>1  上帝啊，求你將你的</a:t>
            </a:r>
            <a:r>
              <a:rPr>
                <a:solidFill>
                  <a:schemeClr val="accent4"/>
                </a:solidFill>
              </a:rPr>
              <a:t>公平</a:t>
            </a:r>
            <a:r>
              <a:t>賜給王，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將你的</a:t>
            </a:r>
            <a:r>
              <a:rPr>
                <a:solidFill>
                  <a:schemeClr val="accent4"/>
                </a:solidFill>
              </a:rPr>
              <a:t>公義</a:t>
            </a:r>
            <a:r>
              <a:t>賜給王的兒子。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2 使他按</a:t>
            </a:r>
            <a:r>
              <a:rPr>
                <a:solidFill>
                  <a:schemeClr val="accent4"/>
                </a:solidFill>
              </a:rPr>
              <a:t>公義</a:t>
            </a:r>
            <a:r>
              <a:t>審判你的子民，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按</a:t>
            </a:r>
            <a:r>
              <a:rPr>
                <a:solidFill>
                  <a:schemeClr val="accent4"/>
                </a:solidFill>
              </a:rPr>
              <a:t>公平</a:t>
            </a:r>
            <a:r>
              <a:t>審判你的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困苦人</a:t>
            </a:r>
            <a:r>
              <a:t>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endParaRPr/>
          </a:p>
          <a:p>
            <a:pPr>
              <a:defRPr sz="4500" spc="0">
                <a:solidFill>
                  <a:srgbClr val="FFFFFF"/>
                </a:solidFill>
              </a:defRPr>
            </a:pPr>
            <a:endParaRPr/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3 大山小山都要因公義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使百姓得享</a:t>
            </a:r>
            <a:r>
              <a:rPr>
                <a:solidFill>
                  <a:schemeClr val="accent4"/>
                </a:solidFill>
              </a:rPr>
              <a:t>平安</a:t>
            </a:r>
            <a:r>
              <a:t>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4 他必為百姓中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困苦的人</a:t>
            </a:r>
            <a:r>
              <a:t>伸冤，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拯救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貧窮之輩</a:t>
            </a:r>
            <a:r>
              <a:t>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壓碎那欺壓人的人。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endParaRPr/>
          </a:p>
          <a:p>
            <a:pPr>
              <a:defRPr sz="4500" spc="0">
                <a:solidFill>
                  <a:srgbClr val="FFFFFF"/>
                </a:solidFill>
              </a:defRPr>
            </a:pPr>
            <a:endParaRPr/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5 太陽還存，月亮猶在，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人要敬畏你，直到萬代！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6 他必降臨，像雨降在已割的草地上，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如甘霖滋潤田地。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7 在他的日子，</a:t>
            </a:r>
            <a:r>
              <a:rPr>
                <a:solidFill>
                  <a:schemeClr val="accent4"/>
                </a:solidFill>
              </a:rPr>
              <a:t>公義</a:t>
            </a:r>
            <a:r>
              <a:t>要興旺，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大有</a:t>
            </a:r>
            <a:r>
              <a:rPr>
                <a:solidFill>
                  <a:schemeClr val="accent4"/>
                </a:solidFill>
              </a:rPr>
              <a:t>平安</a:t>
            </a:r>
            <a:r>
              <a:t>，除非月亮不在。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詩篇七十二"/>
          <p:cNvSpPr txBox="1">
            <a:spLocks noGrp="1"/>
          </p:cNvSpPr>
          <p:nvPr>
            <p:ph type="ctrTitle"/>
          </p:nvPr>
        </p:nvSpPr>
        <p:spPr>
          <a:xfrm>
            <a:off x="1257300" y="642822"/>
            <a:ext cx="21869400" cy="1319735"/>
          </a:xfrm>
          <a:prstGeom prst="rect">
            <a:avLst/>
          </a:prstGeom>
        </p:spPr>
        <p:txBody>
          <a:bodyPr anchor="t"/>
          <a:lstStyle>
            <a:lvl1pPr defTabSz="1137642">
              <a:defRPr sz="6860" spc="0">
                <a:solidFill>
                  <a:srgbClr val="FFFFFF"/>
                </a:solidFill>
              </a:defRPr>
            </a:lvl1pPr>
          </a:lstStyle>
          <a:p>
            <a:r>
              <a:t>詩篇七十二</a:t>
            </a:r>
          </a:p>
        </p:txBody>
      </p:sp>
      <p:sp>
        <p:nvSpPr>
          <p:cNvPr id="221" name="1  上帝啊，求你將你的公平賜給王，…"/>
          <p:cNvSpPr txBox="1">
            <a:spLocks noGrp="1"/>
          </p:cNvSpPr>
          <p:nvPr>
            <p:ph type="subTitle" idx="1"/>
          </p:nvPr>
        </p:nvSpPr>
        <p:spPr>
          <a:xfrm>
            <a:off x="1257300" y="2137452"/>
            <a:ext cx="21869400" cy="10931000"/>
          </a:xfrm>
          <a:prstGeom prst="rect">
            <a:avLst/>
          </a:prstGeom>
        </p:spPr>
        <p:txBody>
          <a:bodyPr numCol="2" spcCol="1093469"/>
          <a:lstStyle/>
          <a:p>
            <a:pPr>
              <a:defRPr sz="4500" spc="0">
                <a:solidFill>
                  <a:srgbClr val="FFFFFF"/>
                </a:solidFill>
              </a:defRPr>
            </a:pPr>
            <a:r>
              <a:t>1  上帝啊，求你將你的</a:t>
            </a:r>
            <a:r>
              <a:rPr>
                <a:solidFill>
                  <a:schemeClr val="accent4"/>
                </a:solidFill>
              </a:rPr>
              <a:t>公平</a:t>
            </a:r>
            <a:r>
              <a:t>賜給王，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將你的</a:t>
            </a:r>
            <a:r>
              <a:rPr>
                <a:solidFill>
                  <a:schemeClr val="accent4"/>
                </a:solidFill>
              </a:rPr>
              <a:t>公義</a:t>
            </a:r>
            <a:r>
              <a:t>賜給王的兒子。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2 使他按</a:t>
            </a:r>
            <a:r>
              <a:rPr>
                <a:solidFill>
                  <a:schemeClr val="accent4"/>
                </a:solidFill>
              </a:rPr>
              <a:t>公義</a:t>
            </a:r>
            <a:r>
              <a:t>審判你的子民，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按</a:t>
            </a:r>
            <a:r>
              <a:rPr>
                <a:solidFill>
                  <a:schemeClr val="accent4"/>
                </a:solidFill>
              </a:rPr>
              <a:t>公平</a:t>
            </a:r>
            <a:r>
              <a:t>審判你的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困苦人</a:t>
            </a:r>
            <a:r>
              <a:t>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endParaRPr/>
          </a:p>
          <a:p>
            <a:pPr>
              <a:defRPr sz="4500" spc="0">
                <a:solidFill>
                  <a:srgbClr val="FFFFFF"/>
                </a:solidFill>
              </a:defRPr>
            </a:pPr>
            <a:endParaRPr/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3 </a:t>
            </a:r>
            <a:r>
              <a:rPr>
                <a:solidFill>
                  <a:schemeClr val="accent4">
                    <a:hueOff val="3712597"/>
                    <a:satOff val="-23099"/>
                    <a:lumOff val="5802"/>
                  </a:schemeClr>
                </a:solidFill>
              </a:rPr>
              <a:t>大山小山</a:t>
            </a:r>
            <a:r>
              <a:t>都要因公義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使百姓得享</a:t>
            </a:r>
            <a:r>
              <a:rPr>
                <a:solidFill>
                  <a:schemeClr val="accent4"/>
                </a:solidFill>
              </a:rPr>
              <a:t>平安</a:t>
            </a:r>
            <a:r>
              <a:t>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4 他必為百姓中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困苦的人</a:t>
            </a:r>
            <a:r>
              <a:t>伸冤，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拯救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貧窮之輩</a:t>
            </a:r>
            <a:r>
              <a:t>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壓碎那欺壓人的人。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endParaRPr/>
          </a:p>
          <a:p>
            <a:pPr>
              <a:defRPr sz="4500" spc="0">
                <a:solidFill>
                  <a:srgbClr val="FFFFFF"/>
                </a:solidFill>
              </a:defRPr>
            </a:pPr>
            <a:endParaRPr/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5 </a:t>
            </a:r>
            <a:r>
              <a:rPr>
                <a:solidFill>
                  <a:schemeClr val="accent4">
                    <a:hueOff val="3712597"/>
                    <a:satOff val="-23099"/>
                    <a:lumOff val="5802"/>
                  </a:schemeClr>
                </a:solidFill>
              </a:rPr>
              <a:t>太陽</a:t>
            </a:r>
            <a:r>
              <a:t>還存，</a:t>
            </a:r>
            <a:r>
              <a:rPr>
                <a:solidFill>
                  <a:schemeClr val="accent4">
                    <a:hueOff val="3712597"/>
                    <a:satOff val="-23099"/>
                    <a:lumOff val="5802"/>
                  </a:schemeClr>
                </a:solidFill>
              </a:rPr>
              <a:t>月亮</a:t>
            </a:r>
            <a:r>
              <a:t>猶在，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人要敬畏你，直到萬代！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6 他必降臨，像</a:t>
            </a:r>
            <a:r>
              <a:rPr>
                <a:solidFill>
                  <a:schemeClr val="accent4">
                    <a:hueOff val="3712597"/>
                    <a:satOff val="-23099"/>
                    <a:lumOff val="5802"/>
                  </a:schemeClr>
                </a:solidFill>
              </a:rPr>
              <a:t>雨降在已割的草地上</a:t>
            </a:r>
            <a:r>
              <a:t>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如</a:t>
            </a:r>
            <a:r>
              <a:rPr>
                <a:solidFill>
                  <a:schemeClr val="accent4">
                    <a:hueOff val="3712597"/>
                    <a:satOff val="-23099"/>
                    <a:lumOff val="5802"/>
                  </a:schemeClr>
                </a:solidFill>
              </a:rPr>
              <a:t>甘霖滋潤田地</a:t>
            </a:r>
            <a:r>
              <a:t>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7 在他的日子，</a:t>
            </a:r>
            <a:r>
              <a:rPr>
                <a:solidFill>
                  <a:schemeClr val="accent4"/>
                </a:solidFill>
              </a:rPr>
              <a:t>公義</a:t>
            </a:r>
            <a:r>
              <a:rPr>
                <a:solidFill>
                  <a:schemeClr val="accent4">
                    <a:hueOff val="3712597"/>
                    <a:satOff val="-23099"/>
                    <a:lumOff val="5802"/>
                  </a:schemeClr>
                </a:solidFill>
              </a:rPr>
              <a:t>要興旺</a:t>
            </a:r>
            <a:r>
              <a:t>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大有</a:t>
            </a:r>
            <a:r>
              <a:rPr>
                <a:solidFill>
                  <a:schemeClr val="accent4"/>
                </a:solidFill>
              </a:rPr>
              <a:t>平安</a:t>
            </a:r>
            <a:r>
              <a:t>，除非</a:t>
            </a:r>
            <a:r>
              <a:rPr>
                <a:solidFill>
                  <a:schemeClr val="accent4">
                    <a:hueOff val="3712597"/>
                    <a:satOff val="-23099"/>
                    <a:lumOff val="5802"/>
                  </a:schemeClr>
                </a:solidFill>
              </a:rPr>
              <a:t>月亮</a:t>
            </a:r>
            <a:r>
              <a:t>不在。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詩篇七十二"/>
          <p:cNvSpPr txBox="1">
            <a:spLocks noGrp="1"/>
          </p:cNvSpPr>
          <p:nvPr>
            <p:ph type="ctrTitle"/>
          </p:nvPr>
        </p:nvSpPr>
        <p:spPr>
          <a:xfrm>
            <a:off x="1257300" y="642822"/>
            <a:ext cx="21869400" cy="1319735"/>
          </a:xfrm>
          <a:prstGeom prst="rect">
            <a:avLst/>
          </a:prstGeom>
        </p:spPr>
        <p:txBody>
          <a:bodyPr anchor="t"/>
          <a:lstStyle>
            <a:lvl1pPr defTabSz="1137642">
              <a:defRPr sz="6860" spc="0">
                <a:solidFill>
                  <a:srgbClr val="FFFFFF"/>
                </a:solidFill>
              </a:defRPr>
            </a:lvl1pPr>
          </a:lstStyle>
          <a:p>
            <a:r>
              <a:t>詩篇七十二</a:t>
            </a:r>
          </a:p>
        </p:txBody>
      </p:sp>
      <p:sp>
        <p:nvSpPr>
          <p:cNvPr id="224" name="1  上帝啊，求你將你的公平賜給王，…"/>
          <p:cNvSpPr txBox="1">
            <a:spLocks noGrp="1"/>
          </p:cNvSpPr>
          <p:nvPr>
            <p:ph type="subTitle" idx="1"/>
          </p:nvPr>
        </p:nvSpPr>
        <p:spPr>
          <a:xfrm>
            <a:off x="1257300" y="2137452"/>
            <a:ext cx="21869400" cy="10931000"/>
          </a:xfrm>
          <a:prstGeom prst="rect">
            <a:avLst/>
          </a:prstGeom>
        </p:spPr>
        <p:txBody>
          <a:bodyPr/>
          <a:lstStyle/>
          <a:p>
            <a:pPr>
              <a:defRPr sz="4500" spc="0">
                <a:solidFill>
                  <a:srgbClr val="FFFFFF"/>
                </a:solidFill>
              </a:defRPr>
            </a:pPr>
            <a:r>
              <a:t>1  上帝啊，求你將你的公平賜給王，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將你的公義賜給王的兒子。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2 使他按公義審判你的子民，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按公平審判你的困苦人。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詩篇七十二"/>
          <p:cNvSpPr txBox="1">
            <a:spLocks noGrp="1"/>
          </p:cNvSpPr>
          <p:nvPr>
            <p:ph type="ctrTitle"/>
          </p:nvPr>
        </p:nvSpPr>
        <p:spPr>
          <a:xfrm>
            <a:off x="1257300" y="642822"/>
            <a:ext cx="21869400" cy="1319735"/>
          </a:xfrm>
          <a:prstGeom prst="rect">
            <a:avLst/>
          </a:prstGeom>
        </p:spPr>
        <p:txBody>
          <a:bodyPr anchor="t"/>
          <a:lstStyle>
            <a:lvl1pPr defTabSz="1137642">
              <a:defRPr sz="6860" spc="0">
                <a:solidFill>
                  <a:srgbClr val="FFFFFF"/>
                </a:solidFill>
              </a:defRPr>
            </a:lvl1pPr>
          </a:lstStyle>
          <a:p>
            <a:r>
              <a:t>詩篇七十二</a:t>
            </a:r>
          </a:p>
        </p:txBody>
      </p:sp>
      <p:sp>
        <p:nvSpPr>
          <p:cNvPr id="227" name="1  上帝啊，求你將你的公平賜給王，…"/>
          <p:cNvSpPr txBox="1">
            <a:spLocks noGrp="1"/>
          </p:cNvSpPr>
          <p:nvPr>
            <p:ph type="subTitle" idx="1"/>
          </p:nvPr>
        </p:nvSpPr>
        <p:spPr>
          <a:xfrm>
            <a:off x="1257300" y="2137452"/>
            <a:ext cx="21869400" cy="10931000"/>
          </a:xfrm>
          <a:prstGeom prst="rect">
            <a:avLst/>
          </a:prstGeom>
        </p:spPr>
        <p:txBody>
          <a:bodyPr/>
          <a:lstStyle/>
          <a:p>
            <a:pPr>
              <a:defRPr sz="4500" spc="0">
                <a:solidFill>
                  <a:srgbClr val="FFFFFF"/>
                </a:solidFill>
              </a:defRPr>
            </a:pPr>
            <a:r>
              <a:t>1  上帝啊，求你將</a:t>
            </a:r>
            <a:r>
              <a:rPr u="sng">
                <a:solidFill>
                  <a:schemeClr val="accent5"/>
                </a:solidFill>
              </a:rPr>
              <a:t>你的</a:t>
            </a:r>
            <a:r>
              <a:t>公平賜給王，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將</a:t>
            </a:r>
            <a:r>
              <a:rPr u="sng">
                <a:solidFill>
                  <a:schemeClr val="accent5"/>
                </a:solidFill>
              </a:rPr>
              <a:t>你的</a:t>
            </a:r>
            <a:r>
              <a:t>公義賜給王的兒子。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2 使他按公義</a:t>
            </a:r>
            <a:r>
              <a:rPr>
                <a:solidFill>
                  <a:schemeClr val="accent4">
                    <a:hueOff val="-512129"/>
                  </a:schemeClr>
                </a:solidFill>
              </a:rPr>
              <a:t>審判</a:t>
            </a:r>
            <a:r>
              <a:rPr u="sng">
                <a:solidFill>
                  <a:schemeClr val="accent5"/>
                </a:solidFill>
              </a:rPr>
              <a:t>你的</a:t>
            </a:r>
            <a:r>
              <a:t>子民，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按公平</a:t>
            </a:r>
            <a:r>
              <a:rPr>
                <a:solidFill>
                  <a:schemeClr val="accent4">
                    <a:hueOff val="-512129"/>
                  </a:schemeClr>
                </a:solidFill>
              </a:rPr>
              <a:t>審判</a:t>
            </a:r>
            <a:r>
              <a:rPr u="sng">
                <a:solidFill>
                  <a:schemeClr val="accent5"/>
                </a:solidFill>
              </a:rPr>
              <a:t>你的</a:t>
            </a:r>
            <a:r>
              <a:t>困苦人。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詩篇七十二"/>
          <p:cNvSpPr txBox="1">
            <a:spLocks noGrp="1"/>
          </p:cNvSpPr>
          <p:nvPr>
            <p:ph type="ctrTitle"/>
          </p:nvPr>
        </p:nvSpPr>
        <p:spPr>
          <a:xfrm>
            <a:off x="1257300" y="642822"/>
            <a:ext cx="21869400" cy="1319735"/>
          </a:xfrm>
          <a:prstGeom prst="rect">
            <a:avLst/>
          </a:prstGeom>
        </p:spPr>
        <p:txBody>
          <a:bodyPr anchor="t"/>
          <a:lstStyle>
            <a:lvl1pPr defTabSz="1137642">
              <a:defRPr sz="6860" spc="0">
                <a:solidFill>
                  <a:srgbClr val="FFFFFF"/>
                </a:solidFill>
              </a:defRPr>
            </a:lvl1pPr>
          </a:lstStyle>
          <a:p>
            <a:r>
              <a:t>詩篇七十二</a:t>
            </a:r>
          </a:p>
        </p:txBody>
      </p:sp>
      <p:sp>
        <p:nvSpPr>
          <p:cNvPr id="230" name="3 大山小山都要因公義…"/>
          <p:cNvSpPr txBox="1">
            <a:spLocks noGrp="1"/>
          </p:cNvSpPr>
          <p:nvPr>
            <p:ph type="subTitle" sz="half" idx="1"/>
          </p:nvPr>
        </p:nvSpPr>
        <p:spPr>
          <a:xfrm>
            <a:off x="1257300" y="2137452"/>
            <a:ext cx="12123824" cy="10931000"/>
          </a:xfrm>
          <a:prstGeom prst="rect">
            <a:avLst/>
          </a:prstGeom>
        </p:spPr>
        <p:txBody>
          <a:bodyPr/>
          <a:lstStyle/>
          <a:p>
            <a:pPr>
              <a:defRPr sz="4500" spc="0">
                <a:solidFill>
                  <a:srgbClr val="FFFFFF"/>
                </a:solidFill>
              </a:defRPr>
            </a:pPr>
            <a:r>
              <a:t>3 大山小山都要因公義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使百姓得享平安。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4 他必為百姓中困苦的人伸冤，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拯救貧窮之輩，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壓碎那欺壓人的人。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endParaRPr/>
          </a:p>
          <a:p>
            <a:pPr>
              <a:defRPr sz="4500" spc="0">
                <a:solidFill>
                  <a:srgbClr val="FFFFFF"/>
                </a:solidFill>
              </a:defRPr>
            </a:pPr>
            <a:endParaRPr/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5 太陽還存，月亮猶在，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人要敬畏你，直到萬代！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6 他必降臨，像雨降在已割的草地上，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如甘霖滋潤田地。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7 在他的日子，公義要興旺，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大有平安，除非月亮不在。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詩篇七十二"/>
          <p:cNvSpPr txBox="1">
            <a:spLocks noGrp="1"/>
          </p:cNvSpPr>
          <p:nvPr>
            <p:ph type="ctrTitle"/>
          </p:nvPr>
        </p:nvSpPr>
        <p:spPr>
          <a:xfrm>
            <a:off x="1257300" y="642822"/>
            <a:ext cx="21869400" cy="1319735"/>
          </a:xfrm>
          <a:prstGeom prst="rect">
            <a:avLst/>
          </a:prstGeom>
        </p:spPr>
        <p:txBody>
          <a:bodyPr anchor="t"/>
          <a:lstStyle>
            <a:lvl1pPr defTabSz="1137642">
              <a:defRPr sz="6860" spc="0">
                <a:solidFill>
                  <a:srgbClr val="FFFFFF"/>
                </a:solidFill>
              </a:defRPr>
            </a:lvl1pPr>
          </a:lstStyle>
          <a:p>
            <a:r>
              <a:t>詩篇七十二</a:t>
            </a:r>
          </a:p>
        </p:txBody>
      </p:sp>
      <p:sp>
        <p:nvSpPr>
          <p:cNvPr id="233" name="3 大山小山都要因公義…"/>
          <p:cNvSpPr txBox="1">
            <a:spLocks noGrp="1"/>
          </p:cNvSpPr>
          <p:nvPr>
            <p:ph type="subTitle" sz="half" idx="1"/>
          </p:nvPr>
        </p:nvSpPr>
        <p:spPr>
          <a:xfrm>
            <a:off x="1257300" y="2137452"/>
            <a:ext cx="12123824" cy="10931000"/>
          </a:xfrm>
          <a:prstGeom prst="rect">
            <a:avLst/>
          </a:prstGeom>
        </p:spPr>
        <p:txBody>
          <a:bodyPr/>
          <a:lstStyle/>
          <a:p>
            <a:pPr>
              <a:defRPr sz="4500" spc="0">
                <a:solidFill>
                  <a:srgbClr val="FFFFFF"/>
                </a:solidFill>
              </a:defRPr>
            </a:pPr>
            <a:r>
              <a:t>3 </a:t>
            </a:r>
            <a:r>
              <a:rPr>
                <a:solidFill>
                  <a:schemeClr val="accent4">
                    <a:hueOff val="3712597"/>
                    <a:satOff val="-23099"/>
                    <a:lumOff val="5802"/>
                  </a:schemeClr>
                </a:solidFill>
              </a:rPr>
              <a:t>大山小山</a:t>
            </a:r>
            <a:r>
              <a:t>都要因公義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使百姓得享平安</a:t>
            </a:r>
            <a:r>
              <a:rPr>
                <a:solidFill>
                  <a:srgbClr val="FFF91F"/>
                </a:solidFill>
              </a:rPr>
              <a:t>（為百姓生產平安）</a:t>
            </a:r>
            <a:r>
              <a:t>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4 他必為百姓中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困苦的人</a:t>
            </a:r>
            <a:r>
              <a:t>伸冤，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拯救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貧窮之輩</a:t>
            </a:r>
            <a:r>
              <a:t>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</a:t>
            </a:r>
            <a:r>
              <a:rPr u="sng">
                <a:solidFill>
                  <a:srgbClr val="FF5756"/>
                </a:solidFill>
              </a:rPr>
              <a:t>壓碎那欺壓人的人</a:t>
            </a:r>
            <a:r>
              <a:t>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endParaRPr/>
          </a:p>
          <a:p>
            <a:pPr>
              <a:defRPr sz="4500" spc="0">
                <a:solidFill>
                  <a:srgbClr val="FFFFFF"/>
                </a:solidFill>
              </a:defRPr>
            </a:pPr>
            <a:endParaRPr/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5 </a:t>
            </a:r>
            <a:r>
              <a:rPr>
                <a:solidFill>
                  <a:schemeClr val="accent4">
                    <a:hueOff val="3712597"/>
                    <a:satOff val="-23099"/>
                    <a:lumOff val="5802"/>
                  </a:schemeClr>
                </a:solidFill>
              </a:rPr>
              <a:t>太陽</a:t>
            </a:r>
            <a:r>
              <a:t>還存，</a:t>
            </a:r>
            <a:r>
              <a:rPr>
                <a:solidFill>
                  <a:schemeClr val="accent4">
                    <a:hueOff val="3712597"/>
                    <a:satOff val="-23099"/>
                    <a:lumOff val="5802"/>
                  </a:schemeClr>
                </a:solidFill>
              </a:rPr>
              <a:t>月亮</a:t>
            </a:r>
            <a:r>
              <a:t>猶在，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人要敬畏你，直到萬代！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6 他必降臨，像</a:t>
            </a:r>
            <a:r>
              <a:rPr>
                <a:solidFill>
                  <a:schemeClr val="accent4">
                    <a:hueOff val="3712597"/>
                    <a:satOff val="-23099"/>
                    <a:lumOff val="5802"/>
                  </a:schemeClr>
                </a:solidFill>
              </a:rPr>
              <a:t>雨降在已割的草地上</a:t>
            </a:r>
            <a:r>
              <a:t>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如</a:t>
            </a:r>
            <a:r>
              <a:rPr>
                <a:solidFill>
                  <a:schemeClr val="accent4">
                    <a:hueOff val="3712597"/>
                    <a:satOff val="-23099"/>
                    <a:lumOff val="5802"/>
                  </a:schemeClr>
                </a:solidFill>
              </a:rPr>
              <a:t>甘霖滋潤田地</a:t>
            </a:r>
            <a:r>
              <a:t>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7 在他的日子，公義要興旺，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大有平安，除非月亮不在。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詩篇七十二"/>
          <p:cNvSpPr txBox="1">
            <a:spLocks noGrp="1"/>
          </p:cNvSpPr>
          <p:nvPr>
            <p:ph type="ctrTitle"/>
          </p:nvPr>
        </p:nvSpPr>
        <p:spPr>
          <a:xfrm>
            <a:off x="1257300" y="642822"/>
            <a:ext cx="21869400" cy="1319735"/>
          </a:xfrm>
          <a:prstGeom prst="rect">
            <a:avLst/>
          </a:prstGeom>
        </p:spPr>
        <p:txBody>
          <a:bodyPr anchor="t"/>
          <a:lstStyle>
            <a:lvl1pPr defTabSz="1137642">
              <a:defRPr sz="6860" spc="0">
                <a:solidFill>
                  <a:srgbClr val="FFFFFF"/>
                </a:solidFill>
              </a:defRPr>
            </a:lvl1pPr>
          </a:lstStyle>
          <a:p>
            <a:r>
              <a:t>詩篇七十二</a:t>
            </a:r>
          </a:p>
        </p:txBody>
      </p:sp>
      <p:sp>
        <p:nvSpPr>
          <p:cNvPr id="236" name="3 大山小山都要因公義…"/>
          <p:cNvSpPr txBox="1">
            <a:spLocks noGrp="1"/>
          </p:cNvSpPr>
          <p:nvPr>
            <p:ph type="subTitle" idx="1"/>
          </p:nvPr>
        </p:nvSpPr>
        <p:spPr>
          <a:xfrm>
            <a:off x="1257300" y="2137452"/>
            <a:ext cx="14593206" cy="10931000"/>
          </a:xfrm>
          <a:prstGeom prst="rect">
            <a:avLst/>
          </a:prstGeom>
        </p:spPr>
        <p:txBody>
          <a:bodyPr/>
          <a:lstStyle/>
          <a:p>
            <a:pPr>
              <a:defRPr sz="4500" spc="0">
                <a:solidFill>
                  <a:srgbClr val="FFFFFF"/>
                </a:solidFill>
              </a:defRPr>
            </a:pPr>
            <a:r>
              <a:t>3 </a:t>
            </a:r>
            <a:r>
              <a:rPr>
                <a:solidFill>
                  <a:schemeClr val="accent4">
                    <a:hueOff val="3712597"/>
                    <a:satOff val="-23099"/>
                    <a:lumOff val="5802"/>
                  </a:schemeClr>
                </a:solidFill>
              </a:rPr>
              <a:t>大山小山</a:t>
            </a:r>
            <a:r>
              <a:t>都要因公義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使百姓得享平安</a:t>
            </a:r>
            <a:r>
              <a:rPr>
                <a:solidFill>
                  <a:srgbClr val="FFF91F"/>
                </a:solidFill>
              </a:rPr>
              <a:t>（為百姓生產平安）</a:t>
            </a:r>
            <a:r>
              <a:t>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4 他必為百姓中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困苦的人</a:t>
            </a:r>
            <a:r>
              <a:t>伸冤，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拯救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貧窮之輩</a:t>
            </a:r>
            <a:r>
              <a:t>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壓碎那欺壓人的人。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endParaRPr/>
          </a:p>
          <a:p>
            <a:pPr>
              <a:defRPr sz="4500" spc="0">
                <a:solidFill>
                  <a:srgbClr val="FFFFFF"/>
                </a:solidFill>
              </a:defRPr>
            </a:pPr>
            <a:endParaRPr/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5 </a:t>
            </a:r>
            <a:r>
              <a:rPr>
                <a:solidFill>
                  <a:schemeClr val="accent4">
                    <a:hueOff val="3712597"/>
                    <a:satOff val="-23099"/>
                    <a:lumOff val="5802"/>
                  </a:schemeClr>
                </a:solidFill>
              </a:rPr>
              <a:t>太陽</a:t>
            </a:r>
            <a:r>
              <a:t>還存，</a:t>
            </a:r>
            <a:r>
              <a:rPr>
                <a:solidFill>
                  <a:schemeClr val="accent4">
                    <a:hueOff val="3712597"/>
                    <a:satOff val="-23099"/>
                    <a:lumOff val="5802"/>
                  </a:schemeClr>
                </a:solidFill>
              </a:rPr>
              <a:t>月亮</a:t>
            </a:r>
            <a:r>
              <a:t>猶在，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人要敬畏你，直到萬代！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6 他必降臨，像</a:t>
            </a:r>
            <a:r>
              <a:rPr>
                <a:solidFill>
                  <a:schemeClr val="accent4">
                    <a:hueOff val="3712597"/>
                    <a:satOff val="-23099"/>
                    <a:lumOff val="5802"/>
                  </a:schemeClr>
                </a:solidFill>
              </a:rPr>
              <a:t>雨降在已割的草地上</a:t>
            </a:r>
            <a:r>
              <a:t>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如</a:t>
            </a:r>
            <a:r>
              <a:rPr>
                <a:solidFill>
                  <a:schemeClr val="accent4">
                    <a:hueOff val="3712597"/>
                    <a:satOff val="-23099"/>
                    <a:lumOff val="5802"/>
                  </a:schemeClr>
                </a:solidFill>
              </a:rPr>
              <a:t>甘霖滋潤田地</a:t>
            </a:r>
            <a:r>
              <a:t>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7 在他的日子，公義要興旺</a:t>
            </a:r>
            <a:r>
              <a:rPr>
                <a:solidFill>
                  <a:srgbClr val="FFF91F"/>
                </a:solidFill>
              </a:rPr>
              <a:t>（公義要發芽生長）</a:t>
            </a:r>
            <a:r>
              <a:t>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大有平安，除非月亮不在。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詩篇七十二"/>
          <p:cNvSpPr txBox="1">
            <a:spLocks noGrp="1"/>
          </p:cNvSpPr>
          <p:nvPr>
            <p:ph type="ctrTitle"/>
          </p:nvPr>
        </p:nvSpPr>
        <p:spPr>
          <a:xfrm>
            <a:off x="1257300" y="642822"/>
            <a:ext cx="21869400" cy="1319735"/>
          </a:xfrm>
          <a:prstGeom prst="rect">
            <a:avLst/>
          </a:prstGeom>
        </p:spPr>
        <p:txBody>
          <a:bodyPr anchor="t"/>
          <a:lstStyle>
            <a:lvl1pPr defTabSz="1137642">
              <a:defRPr sz="6860" spc="0">
                <a:solidFill>
                  <a:srgbClr val="FFFFFF"/>
                </a:solidFill>
              </a:defRPr>
            </a:lvl1pPr>
          </a:lstStyle>
          <a:p>
            <a:r>
              <a:t>詩篇七十二</a:t>
            </a:r>
          </a:p>
        </p:txBody>
      </p:sp>
      <p:sp>
        <p:nvSpPr>
          <p:cNvPr id="239" name="8 他要執掌權柄，從這海直到那海，…"/>
          <p:cNvSpPr txBox="1">
            <a:spLocks noGrp="1"/>
          </p:cNvSpPr>
          <p:nvPr>
            <p:ph type="subTitle" idx="1"/>
          </p:nvPr>
        </p:nvSpPr>
        <p:spPr>
          <a:xfrm>
            <a:off x="1257300" y="2137452"/>
            <a:ext cx="12551874" cy="10931000"/>
          </a:xfrm>
          <a:prstGeom prst="rect">
            <a:avLst/>
          </a:prstGeom>
        </p:spPr>
        <p:txBody>
          <a:bodyPr/>
          <a:lstStyle/>
          <a:p>
            <a:pPr>
              <a:defRPr sz="4500" spc="0">
                <a:solidFill>
                  <a:srgbClr val="FFFFFF"/>
                </a:solidFill>
              </a:defRPr>
            </a:pPr>
            <a:r>
              <a:t>8 他要執掌權柄，從這海直到那海，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從大河直到地極。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9 住在曠野的必在他面前下拜，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他的仇敵必要舔土。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10 他施和海島的王要進貢，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示巴和西巴的王要獻禮物。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11 眾王都要叩拜他，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萬國都要事奉他。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詩篇七十二"/>
          <p:cNvSpPr txBox="1">
            <a:spLocks noGrp="1"/>
          </p:cNvSpPr>
          <p:nvPr>
            <p:ph type="ctrTitle"/>
          </p:nvPr>
        </p:nvSpPr>
        <p:spPr>
          <a:xfrm>
            <a:off x="1257300" y="642822"/>
            <a:ext cx="21869400" cy="1319735"/>
          </a:xfrm>
          <a:prstGeom prst="rect">
            <a:avLst/>
          </a:prstGeom>
        </p:spPr>
        <p:txBody>
          <a:bodyPr anchor="t"/>
          <a:lstStyle>
            <a:lvl1pPr defTabSz="1137642">
              <a:defRPr sz="6860" spc="0">
                <a:solidFill>
                  <a:srgbClr val="FFFFFF"/>
                </a:solidFill>
              </a:defRPr>
            </a:lvl1pPr>
          </a:lstStyle>
          <a:p>
            <a:r>
              <a:t>詩篇七十二</a:t>
            </a:r>
          </a:p>
        </p:txBody>
      </p:sp>
      <p:sp>
        <p:nvSpPr>
          <p:cNvPr id="242" name="8 他要執掌（管理）權柄，從這海直到那海，…"/>
          <p:cNvSpPr txBox="1">
            <a:spLocks noGrp="1"/>
          </p:cNvSpPr>
          <p:nvPr>
            <p:ph type="subTitle" idx="1"/>
          </p:nvPr>
        </p:nvSpPr>
        <p:spPr>
          <a:xfrm>
            <a:off x="1257300" y="2137452"/>
            <a:ext cx="12551874" cy="10931000"/>
          </a:xfrm>
          <a:prstGeom prst="rect">
            <a:avLst/>
          </a:prstGeom>
        </p:spPr>
        <p:txBody>
          <a:bodyPr/>
          <a:lstStyle/>
          <a:p>
            <a:pPr>
              <a:defRPr sz="4500" spc="0">
                <a:solidFill>
                  <a:srgbClr val="FFFFFF"/>
                </a:solidFill>
              </a:defRPr>
            </a:pPr>
            <a:r>
              <a:t>8 他要執掌</a:t>
            </a:r>
            <a:r>
              <a:rPr>
                <a:solidFill>
                  <a:srgbClr val="F9FF13"/>
                </a:solidFill>
              </a:rPr>
              <a:t>（管理）</a:t>
            </a:r>
            <a:r>
              <a:t>權柄，從這海直到那海，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從大河直到地極。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9 住在曠野的必在他面前下拜，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他的仇敵必要舔土。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10 他施和海島的王要進貢，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示巴和西巴的王要獻禮物。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11 眾王都要叩拜他，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萬國都要事奉他。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詩篇七十二"/>
          <p:cNvSpPr txBox="1">
            <a:spLocks noGrp="1"/>
          </p:cNvSpPr>
          <p:nvPr>
            <p:ph type="ctrTitle"/>
          </p:nvPr>
        </p:nvSpPr>
        <p:spPr>
          <a:xfrm>
            <a:off x="1257300" y="642822"/>
            <a:ext cx="21869400" cy="1319735"/>
          </a:xfrm>
          <a:prstGeom prst="rect">
            <a:avLst/>
          </a:prstGeom>
        </p:spPr>
        <p:txBody>
          <a:bodyPr anchor="t"/>
          <a:lstStyle>
            <a:lvl1pPr defTabSz="1137642">
              <a:defRPr sz="6860" spc="0">
                <a:solidFill>
                  <a:srgbClr val="FFFFFF"/>
                </a:solidFill>
              </a:defRPr>
            </a:lvl1pPr>
          </a:lstStyle>
          <a:p>
            <a:r>
              <a:t>詩篇七十二</a:t>
            </a:r>
          </a:p>
        </p:txBody>
      </p:sp>
      <p:sp>
        <p:nvSpPr>
          <p:cNvPr id="245" name="8 他要執掌（管理）權柄，從這海直到那海，…"/>
          <p:cNvSpPr txBox="1">
            <a:spLocks noGrp="1"/>
          </p:cNvSpPr>
          <p:nvPr>
            <p:ph type="subTitle" sz="half" idx="1"/>
          </p:nvPr>
        </p:nvSpPr>
        <p:spPr>
          <a:xfrm>
            <a:off x="1257300" y="2137452"/>
            <a:ext cx="11984352" cy="10931000"/>
          </a:xfrm>
          <a:prstGeom prst="rect">
            <a:avLst/>
          </a:prstGeom>
        </p:spPr>
        <p:txBody>
          <a:bodyPr/>
          <a:lstStyle/>
          <a:p>
            <a:pPr>
              <a:defRPr sz="4500" spc="0">
                <a:solidFill>
                  <a:srgbClr val="FFFFFF"/>
                </a:solidFill>
              </a:defRPr>
            </a:pPr>
            <a:r>
              <a:t>8 他要執掌（管理）權柄，</a:t>
            </a:r>
            <a:r>
              <a:rPr>
                <a:solidFill>
                  <a:schemeClr val="accent2">
                    <a:satOff val="-10148"/>
                    <a:lumOff val="32676"/>
                  </a:schemeClr>
                </a:solidFill>
              </a:rPr>
              <a:t>從這海直到那海</a:t>
            </a:r>
            <a:r>
              <a:t>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</a:t>
            </a:r>
            <a:r>
              <a:rPr>
                <a:solidFill>
                  <a:schemeClr val="accent2">
                    <a:satOff val="-10148"/>
                    <a:lumOff val="32676"/>
                  </a:schemeClr>
                </a:solidFill>
              </a:rPr>
              <a:t>從大河直到地極</a:t>
            </a:r>
            <a:r>
              <a:t>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9 </a:t>
            </a:r>
            <a:r>
              <a:rPr>
                <a:solidFill>
                  <a:schemeClr val="accent2">
                    <a:satOff val="-10148"/>
                    <a:lumOff val="32676"/>
                  </a:schemeClr>
                </a:solidFill>
              </a:rPr>
              <a:t>住在曠野的</a:t>
            </a:r>
            <a:r>
              <a:t>必在他面前下拜，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他的仇敵必要舔土。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10 </a:t>
            </a:r>
            <a:r>
              <a:rPr>
                <a:solidFill>
                  <a:schemeClr val="accent2">
                    <a:satOff val="-10148"/>
                    <a:lumOff val="32676"/>
                  </a:schemeClr>
                </a:solidFill>
              </a:rPr>
              <a:t>他施</a:t>
            </a:r>
            <a:r>
              <a:t>和</a:t>
            </a:r>
            <a:r>
              <a:rPr>
                <a:solidFill>
                  <a:schemeClr val="accent2">
                    <a:satOff val="-10148"/>
                    <a:lumOff val="32676"/>
                  </a:schemeClr>
                </a:solidFill>
              </a:rPr>
              <a:t>海島的王</a:t>
            </a:r>
            <a:r>
              <a:t>要進貢，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</a:t>
            </a:r>
            <a:r>
              <a:rPr>
                <a:solidFill>
                  <a:schemeClr val="accent2">
                    <a:satOff val="-10148"/>
                    <a:lumOff val="32676"/>
                  </a:schemeClr>
                </a:solidFill>
              </a:rPr>
              <a:t>示巴</a:t>
            </a:r>
            <a:r>
              <a:t>和</a:t>
            </a:r>
            <a:r>
              <a:rPr>
                <a:solidFill>
                  <a:schemeClr val="accent2">
                    <a:satOff val="-10148"/>
                    <a:lumOff val="32676"/>
                  </a:schemeClr>
                </a:solidFill>
              </a:rPr>
              <a:t>西巴的王</a:t>
            </a:r>
            <a:r>
              <a:t>要獻禮物。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11 眾王都要叩拜他，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萬國都要事奉他。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詩篇七十二"/>
          <p:cNvSpPr txBox="1">
            <a:spLocks noGrp="1"/>
          </p:cNvSpPr>
          <p:nvPr>
            <p:ph type="ctrTitle"/>
          </p:nvPr>
        </p:nvSpPr>
        <p:spPr>
          <a:xfrm>
            <a:off x="20117531" y="50698"/>
            <a:ext cx="21869401" cy="1190037"/>
          </a:xfrm>
          <a:prstGeom prst="rect">
            <a:avLst/>
          </a:prstGeom>
        </p:spPr>
        <p:txBody>
          <a:bodyPr anchor="t"/>
          <a:lstStyle>
            <a:lvl1pPr defTabSz="533995">
              <a:defRPr sz="6118" spc="0">
                <a:solidFill>
                  <a:srgbClr val="FFFFFF"/>
                </a:solidFill>
              </a:defRPr>
            </a:lvl1pPr>
          </a:lstStyle>
          <a:p>
            <a:r>
              <a:t>詩篇七十二</a:t>
            </a:r>
          </a:p>
        </p:txBody>
      </p:sp>
      <p:sp>
        <p:nvSpPr>
          <p:cNvPr id="183" name="所羅門的詩。…"/>
          <p:cNvSpPr txBox="1">
            <a:spLocks noGrp="1"/>
          </p:cNvSpPr>
          <p:nvPr>
            <p:ph type="subTitle" idx="1"/>
          </p:nvPr>
        </p:nvSpPr>
        <p:spPr>
          <a:xfrm>
            <a:off x="1257300" y="151671"/>
            <a:ext cx="21869400" cy="13412658"/>
          </a:xfrm>
          <a:prstGeom prst="rect">
            <a:avLst/>
          </a:prstGeom>
        </p:spPr>
        <p:txBody>
          <a:bodyPr numCol="2" spcCol="1093469"/>
          <a:lstStyle/>
          <a:p>
            <a:pPr defTabSz="292100">
              <a:defRPr sz="3000" spc="0">
                <a:solidFill>
                  <a:schemeClr val="accent4"/>
                </a:solidFill>
              </a:defRPr>
            </a:pPr>
            <a:r>
              <a:t>所羅門的詩。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1   上帝啊，求你將你的公平</a:t>
            </a:r>
            <a:r>
              <a:rPr>
                <a:solidFill>
                  <a:schemeClr val="accent4"/>
                </a:solidFill>
              </a:rPr>
              <a:t>賜給王</a:t>
            </a:r>
            <a:r>
              <a:t>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將你的公義</a:t>
            </a:r>
            <a:r>
              <a:rPr>
                <a:solidFill>
                  <a:schemeClr val="accent4"/>
                </a:solidFill>
              </a:rPr>
              <a:t>賜給王</a:t>
            </a:r>
            <a:r>
              <a:t>的兒子。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2 使他按公義審判你的子民，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按公平審判你的困苦人。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3 大山小山都要因公義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使百姓得享平安。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4 他必為百姓中困苦的人伸冤，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拯救貧窮之輩，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壓碎那欺壓人的人。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5 太陽還存，月亮猶在，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人要敬畏你，直到萬代！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6 他必降臨，像雨降在已割的草地上，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如甘霖滋潤田地。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7 在他的日子，公義要興旺，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大有平安，除非月亮不在。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8 他要執掌權柄，從這海直到那海，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從大河直到地極。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9 住在曠野的必在他面前下拜，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他的仇敵必要舔土。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10 他施和海島的王要進貢，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示巴和西巴的王要獻禮物。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11 眾王都要叩拜他，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萬國都要事奉他。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endParaRPr/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12 貧窮人呼求，他要搭救，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無人幫助的困苦人，他也搭救。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13 他要憐憫貧寒和貧窮的人，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拯救貧窮人的性命。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14 他要救贖他們脫離欺壓和殘暴，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他們的血在他眼中看為寶貴。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15 願他永遠活著，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示巴的金子要獻給他；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願人常常為他禱告，終日祝福他。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16 在地的山頂上，願五穀茂盛，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所結的穀實響動，如黎巴嫩的樹林；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願城裏的人興旺，如地上的草。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17 願他的名存到永遠，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他的名如太陽之長久；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願人因他蒙福，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萬國稱他為有福。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18 惟獨耶和華－以色列的上帝能行奇事，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他是應當稱頌的！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19 他榮耀的名也當稱頌，直到永遠。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願他的榮耀充滿全地！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阿們！ 阿們！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20 耶西的兒子－大衛的祈禱完畢。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詩篇七十二"/>
          <p:cNvSpPr txBox="1">
            <a:spLocks noGrp="1"/>
          </p:cNvSpPr>
          <p:nvPr>
            <p:ph type="ctrTitle"/>
          </p:nvPr>
        </p:nvSpPr>
        <p:spPr>
          <a:xfrm>
            <a:off x="20117531" y="50698"/>
            <a:ext cx="21869401" cy="1190037"/>
          </a:xfrm>
          <a:prstGeom prst="rect">
            <a:avLst/>
          </a:prstGeom>
        </p:spPr>
        <p:txBody>
          <a:bodyPr anchor="t"/>
          <a:lstStyle>
            <a:lvl1pPr defTabSz="533995">
              <a:defRPr sz="6118" spc="0">
                <a:solidFill>
                  <a:srgbClr val="FFFFFF"/>
                </a:solidFill>
              </a:defRPr>
            </a:lvl1pPr>
          </a:lstStyle>
          <a:p>
            <a:r>
              <a:t>詩篇七十二</a:t>
            </a:r>
          </a:p>
        </p:txBody>
      </p:sp>
      <p:sp>
        <p:nvSpPr>
          <p:cNvPr id="248" name="所羅門的詩。…"/>
          <p:cNvSpPr txBox="1">
            <a:spLocks noGrp="1"/>
          </p:cNvSpPr>
          <p:nvPr>
            <p:ph type="subTitle" idx="1"/>
          </p:nvPr>
        </p:nvSpPr>
        <p:spPr>
          <a:xfrm>
            <a:off x="1257300" y="151671"/>
            <a:ext cx="21869400" cy="13412658"/>
          </a:xfrm>
          <a:prstGeom prst="rect">
            <a:avLst/>
          </a:prstGeom>
        </p:spPr>
        <p:txBody>
          <a:bodyPr numCol="2" spcCol="1093469"/>
          <a:lstStyle/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所羅門的詩。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1   上帝啊，求你將你的公平賜給王，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將你的公義賜給王的兒子。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2 使他按公義審判你的子民，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按公平審判你的困苦人。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3 大山小山都要因公義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使百姓得享平安。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4 他必為百姓中困苦的人伸冤，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拯救貧窮之輩，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壓碎那欺壓人的人。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5 太陽還存，月亮猶在，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人要敬畏你，直到萬代！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6 他必降臨，像雨降在已割的草地上，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如甘霖滋潤田地。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7 在他的日子，公義要興旺，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大有平安，除非月亮不在。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8 他要執掌權柄，從這海直到那海，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	從大河直到地極。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9 住在曠野的必在他面前下拜，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	他的仇敵必要舔土。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10 他施和海島的王要進貢，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	示巴和西巴的王要獻禮物。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11 眾王都要叩拜他，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</a:t>
            </a:r>
            <a:r>
              <a:rPr u="sng">
                <a:solidFill>
                  <a:schemeClr val="accent5"/>
                </a:solidFill>
              </a:rPr>
              <a:t>萬國都要事奉他。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endParaRPr u="sng">
              <a:solidFill>
                <a:schemeClr val="accent5"/>
              </a:solidFill>
            </a:endParaRP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12 貧窮人呼求，他要搭救，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無人幫助的困苦人，他也搭救。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13 他要憐憫貧寒和貧窮的人，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拯救貧窮人的性命。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14 他要救贖他們脫離欺壓和殘暴，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他們的血在他眼中看為寶貴。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15 願他永遠活著，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	示巴的金子要獻給他；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	願人常常為他禱告，終日祝福他。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16 在地的山頂上，願五穀茂盛，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	所結的穀實響動，如黎巴嫩的樹林；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	願城裏的人興旺，如地上的草。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17 願他的名存到永遠，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	他的名如太陽之長久；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	願人因他蒙福，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</a:t>
            </a:r>
            <a:r>
              <a:rPr u="sng">
                <a:solidFill>
                  <a:schemeClr val="accent5"/>
                </a:solidFill>
              </a:rPr>
              <a:t>萬國稱他為有福。</a:t>
            </a:r>
          </a:p>
          <a:p>
            <a:pPr defTabSz="292100">
              <a:defRPr sz="3000" spc="0">
                <a:solidFill>
                  <a:schemeClr val="accent1">
                    <a:hueOff val="-379808"/>
                    <a:lumOff val="12973"/>
                  </a:schemeClr>
                </a:solidFill>
              </a:defRPr>
            </a:pPr>
            <a:r>
              <a:t>18 惟獨耶和華－以色列的上帝能行奇事，</a:t>
            </a:r>
          </a:p>
          <a:p>
            <a:pPr defTabSz="292100">
              <a:defRPr sz="3000" spc="0">
                <a:solidFill>
                  <a:schemeClr val="accent1">
                    <a:hueOff val="-379808"/>
                    <a:lumOff val="12973"/>
                  </a:schemeClr>
                </a:solidFill>
              </a:defRPr>
            </a:pPr>
            <a:r>
              <a:t>	他是應當稱頌的！</a:t>
            </a:r>
          </a:p>
          <a:p>
            <a:pPr defTabSz="292100">
              <a:defRPr sz="3000" spc="0">
                <a:solidFill>
                  <a:schemeClr val="accent1">
                    <a:hueOff val="-379808"/>
                    <a:lumOff val="12973"/>
                  </a:schemeClr>
                </a:solidFill>
              </a:defRPr>
            </a:pPr>
            <a:r>
              <a:t>19 他榮耀的名也當稱頌，直到永遠。</a:t>
            </a:r>
          </a:p>
          <a:p>
            <a:pPr defTabSz="292100">
              <a:defRPr sz="3000" spc="0">
                <a:solidFill>
                  <a:schemeClr val="accent1">
                    <a:hueOff val="-379808"/>
                    <a:lumOff val="12973"/>
                  </a:schemeClr>
                </a:solidFill>
              </a:defRPr>
            </a:pPr>
            <a:r>
              <a:t>	願他的榮耀充滿全地！</a:t>
            </a:r>
          </a:p>
          <a:p>
            <a:pPr defTabSz="292100">
              <a:defRPr sz="3000" spc="0">
                <a:solidFill>
                  <a:schemeClr val="accent1">
                    <a:hueOff val="-379808"/>
                    <a:lumOff val="12973"/>
                  </a:schemeClr>
                </a:solidFill>
              </a:defRPr>
            </a:pPr>
            <a:r>
              <a:t>	阿們！ 阿們！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</a:t>
            </a:r>
          </a:p>
          <a:p>
            <a:pPr defTabSz="292100">
              <a:defRPr sz="3000" spc="0">
                <a:solidFill>
                  <a:schemeClr val="accent6">
                    <a:lumOff val="16052"/>
                  </a:schemeClr>
                </a:solidFill>
              </a:defRPr>
            </a:pPr>
            <a:r>
              <a:t>20 耶西的兒子－大衛的祈禱完畢。</a:t>
            </a:r>
          </a:p>
        </p:txBody>
      </p:sp>
      <p:sp>
        <p:nvSpPr>
          <p:cNvPr id="249" name="耶和華"/>
          <p:cNvSpPr txBox="1"/>
          <p:nvPr/>
        </p:nvSpPr>
        <p:spPr>
          <a:xfrm>
            <a:off x="20902503" y="10349468"/>
            <a:ext cx="200025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spc="-50">
                <a:solidFill>
                  <a:schemeClr val="accent1">
                    <a:hueOff val="-379808"/>
                    <a:lumOff val="12973"/>
                  </a:schemeClr>
                </a:solidFill>
                <a:latin typeface="Graphik Compact Bold"/>
                <a:ea typeface="Graphik Compact Bold"/>
                <a:cs typeface="Graphik Compact Bold"/>
                <a:sym typeface="Graphik Compact Bold"/>
              </a:defRPr>
            </a:lvl1pPr>
          </a:lstStyle>
          <a:p>
            <a:r>
              <a:t>耶和華</a:t>
            </a:r>
          </a:p>
        </p:txBody>
      </p:sp>
      <p:sp>
        <p:nvSpPr>
          <p:cNvPr id="250" name="署名"/>
          <p:cNvSpPr txBox="1"/>
          <p:nvPr/>
        </p:nvSpPr>
        <p:spPr>
          <a:xfrm>
            <a:off x="21216828" y="12494074"/>
            <a:ext cx="13716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spc="-50">
                <a:solidFill>
                  <a:schemeClr val="accent6">
                    <a:lumOff val="16052"/>
                  </a:schemeClr>
                </a:solidFill>
                <a:latin typeface="Graphik Compact Bold"/>
                <a:ea typeface="Graphik Compact Bold"/>
                <a:cs typeface="Graphik Compact Bold"/>
                <a:sym typeface="Graphik Compact Bold"/>
              </a:defRPr>
            </a:lvl1pPr>
          </a:lstStyle>
          <a:p>
            <a:r>
              <a:t>署名</a:t>
            </a:r>
          </a:p>
        </p:txBody>
      </p:sp>
      <p:sp>
        <p:nvSpPr>
          <p:cNvPr id="251" name="國家與君王…"/>
          <p:cNvSpPr txBox="1"/>
          <p:nvPr/>
        </p:nvSpPr>
        <p:spPr>
          <a:xfrm>
            <a:off x="7834676" y="7522890"/>
            <a:ext cx="3257551" cy="2546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 spc="-50">
                <a:solidFill>
                  <a:schemeClr val="accent5">
                    <a:hueOff val="-229149"/>
                    <a:lumOff val="13811"/>
                  </a:schemeClr>
                </a:solidFill>
                <a:latin typeface="Graphik Compact Bold"/>
                <a:ea typeface="Graphik Compact Bold"/>
                <a:cs typeface="Graphik Compact Bold"/>
                <a:sym typeface="Graphik Compact Bold"/>
              </a:defRPr>
            </a:pPr>
            <a:r>
              <a:t>國家與君王</a:t>
            </a:r>
          </a:p>
          <a:p>
            <a:pPr>
              <a:defRPr sz="5000" spc="-50">
                <a:solidFill>
                  <a:schemeClr val="accent5">
                    <a:hueOff val="-229149"/>
                    <a:lumOff val="13811"/>
                  </a:schemeClr>
                </a:solidFill>
                <a:latin typeface="Graphik Compact Bold"/>
                <a:ea typeface="Graphik Compact Bold"/>
                <a:cs typeface="Graphik Compact Bold"/>
                <a:sym typeface="Graphik Compact Bold"/>
              </a:defRPr>
            </a:pPr>
            <a:r>
              <a:t>得好處</a:t>
            </a:r>
          </a:p>
          <a:p>
            <a:pPr>
              <a:defRPr sz="5000" spc="-50">
                <a:solidFill>
                  <a:schemeClr val="accent5">
                    <a:hueOff val="-229149"/>
                    <a:lumOff val="13811"/>
                  </a:schemeClr>
                </a:solidFill>
                <a:latin typeface="Graphik Compact Bold"/>
                <a:ea typeface="Graphik Compact Bold"/>
                <a:cs typeface="Graphik Compact Bold"/>
                <a:sym typeface="Graphik Compact Bold"/>
              </a:defRPr>
            </a:pPr>
            <a:r>
              <a:t>8-11，15-17</a:t>
            </a:r>
          </a:p>
        </p:txBody>
      </p:sp>
      <p:sp>
        <p:nvSpPr>
          <p:cNvPr id="252" name="理想治國…"/>
          <p:cNvSpPr txBox="1"/>
          <p:nvPr/>
        </p:nvSpPr>
        <p:spPr>
          <a:xfrm>
            <a:off x="8137004" y="2316195"/>
            <a:ext cx="2784476" cy="1784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 spc="-50">
                <a:solidFill>
                  <a:schemeClr val="accent4">
                    <a:hueOff val="71915"/>
                    <a:lumOff val="27921"/>
                  </a:schemeClr>
                </a:solidFill>
                <a:latin typeface="Graphik Compact Bold"/>
                <a:ea typeface="Graphik Compact Bold"/>
                <a:cs typeface="Graphik Compact Bold"/>
                <a:sym typeface="Graphik Compact Bold"/>
              </a:defRPr>
            </a:pPr>
            <a:r>
              <a:t>理想治國</a:t>
            </a:r>
          </a:p>
          <a:p>
            <a:pPr>
              <a:defRPr sz="5000" spc="-50">
                <a:solidFill>
                  <a:schemeClr val="accent4">
                    <a:hueOff val="71915"/>
                    <a:lumOff val="27921"/>
                  </a:schemeClr>
                </a:solidFill>
                <a:latin typeface="Graphik Compact Bold"/>
                <a:ea typeface="Graphik Compact Bold"/>
                <a:cs typeface="Graphik Compact Bold"/>
                <a:sym typeface="Graphik Compact Bold"/>
              </a:defRPr>
            </a:pPr>
            <a:r>
              <a:t>1-7，12-14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詩篇七十二"/>
          <p:cNvSpPr txBox="1">
            <a:spLocks noGrp="1"/>
          </p:cNvSpPr>
          <p:nvPr>
            <p:ph type="ctrTitle"/>
          </p:nvPr>
        </p:nvSpPr>
        <p:spPr>
          <a:xfrm>
            <a:off x="1257300" y="642822"/>
            <a:ext cx="21869400" cy="1319735"/>
          </a:xfrm>
          <a:prstGeom prst="rect">
            <a:avLst/>
          </a:prstGeom>
        </p:spPr>
        <p:txBody>
          <a:bodyPr anchor="t"/>
          <a:lstStyle>
            <a:lvl1pPr defTabSz="1137642">
              <a:defRPr sz="6860" spc="0">
                <a:solidFill>
                  <a:srgbClr val="FFFFFF"/>
                </a:solidFill>
              </a:defRPr>
            </a:lvl1pPr>
          </a:lstStyle>
          <a:p>
            <a:r>
              <a:t>詩篇七十二</a:t>
            </a:r>
          </a:p>
        </p:txBody>
      </p:sp>
      <p:sp>
        <p:nvSpPr>
          <p:cNvPr id="255" name="12 貧窮人呼求，他要搭救，…"/>
          <p:cNvSpPr txBox="1">
            <a:spLocks noGrp="1"/>
          </p:cNvSpPr>
          <p:nvPr>
            <p:ph type="subTitle" sz="half" idx="1"/>
          </p:nvPr>
        </p:nvSpPr>
        <p:spPr>
          <a:xfrm>
            <a:off x="1257300" y="2137452"/>
            <a:ext cx="11491029" cy="10931000"/>
          </a:xfrm>
          <a:prstGeom prst="rect">
            <a:avLst/>
          </a:prstGeom>
        </p:spPr>
        <p:txBody>
          <a:bodyPr/>
          <a:lstStyle/>
          <a:p>
            <a:pPr>
              <a:defRPr sz="4500" spc="0">
                <a:solidFill>
                  <a:srgbClr val="FFFFFF"/>
                </a:solidFill>
              </a:defRPr>
            </a:pPr>
            <a:r>
              <a:t>12 貧窮人呼求，他要搭救，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無人幫助的困苦人，他也搭救。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13 他要憐憫貧寒和貧窮的人，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拯救貧窮人的性命。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14 他要救贖他們脫離欺壓和殘暴，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他們的血在他眼中看為寶貴。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詩篇七十二"/>
          <p:cNvSpPr txBox="1">
            <a:spLocks noGrp="1"/>
          </p:cNvSpPr>
          <p:nvPr>
            <p:ph type="ctrTitle"/>
          </p:nvPr>
        </p:nvSpPr>
        <p:spPr>
          <a:xfrm>
            <a:off x="1257300" y="642822"/>
            <a:ext cx="21869400" cy="1319735"/>
          </a:xfrm>
          <a:prstGeom prst="rect">
            <a:avLst/>
          </a:prstGeom>
        </p:spPr>
        <p:txBody>
          <a:bodyPr anchor="t"/>
          <a:lstStyle>
            <a:lvl1pPr defTabSz="1137642">
              <a:defRPr sz="6860" spc="0">
                <a:solidFill>
                  <a:srgbClr val="FFFFFF"/>
                </a:solidFill>
              </a:defRPr>
            </a:lvl1pPr>
          </a:lstStyle>
          <a:p>
            <a:r>
              <a:t>詩篇七十二</a:t>
            </a:r>
          </a:p>
        </p:txBody>
      </p:sp>
      <p:sp>
        <p:nvSpPr>
          <p:cNvPr id="258" name="12 貧窮人呼求，他要搭救，…"/>
          <p:cNvSpPr txBox="1">
            <a:spLocks noGrp="1"/>
          </p:cNvSpPr>
          <p:nvPr>
            <p:ph type="subTitle" sz="half" idx="1"/>
          </p:nvPr>
        </p:nvSpPr>
        <p:spPr>
          <a:xfrm>
            <a:off x="1257300" y="2137452"/>
            <a:ext cx="11491029" cy="10931000"/>
          </a:xfrm>
          <a:prstGeom prst="rect">
            <a:avLst/>
          </a:prstGeom>
        </p:spPr>
        <p:txBody>
          <a:bodyPr/>
          <a:lstStyle/>
          <a:p>
            <a:pPr>
              <a:defRPr sz="4500" spc="0">
                <a:solidFill>
                  <a:srgbClr val="FFFFFF"/>
                </a:solidFill>
              </a:defRPr>
            </a:pPr>
            <a:r>
              <a:t>12 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貧窮人</a:t>
            </a:r>
            <a:r>
              <a:t>呼求，他要搭救，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無人幫助的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困苦人</a:t>
            </a:r>
            <a:r>
              <a:t>，他也搭救。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13 他要憐憫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貧寒</a:t>
            </a:r>
            <a:r>
              <a:t>和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貧窮的人</a:t>
            </a:r>
            <a:r>
              <a:t>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拯救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貧窮人</a:t>
            </a:r>
            <a:r>
              <a:t>的性命。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14 他要救贖他們脫離欺壓和殘暴，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他們的血在他眼中看為寶貴。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詩篇七十二"/>
          <p:cNvSpPr txBox="1">
            <a:spLocks noGrp="1"/>
          </p:cNvSpPr>
          <p:nvPr>
            <p:ph type="ctrTitle"/>
          </p:nvPr>
        </p:nvSpPr>
        <p:spPr>
          <a:xfrm>
            <a:off x="1257300" y="642822"/>
            <a:ext cx="21869400" cy="1319735"/>
          </a:xfrm>
          <a:prstGeom prst="rect">
            <a:avLst/>
          </a:prstGeom>
        </p:spPr>
        <p:txBody>
          <a:bodyPr anchor="t"/>
          <a:lstStyle>
            <a:lvl1pPr defTabSz="1137642">
              <a:defRPr sz="6860" spc="0">
                <a:solidFill>
                  <a:srgbClr val="FFFFFF"/>
                </a:solidFill>
              </a:defRPr>
            </a:lvl1pPr>
          </a:lstStyle>
          <a:p>
            <a:r>
              <a:t>詩篇七十二</a:t>
            </a:r>
          </a:p>
        </p:txBody>
      </p:sp>
      <p:sp>
        <p:nvSpPr>
          <p:cNvPr id="261" name="12 貧窮人呼求，他要搭救，…"/>
          <p:cNvSpPr txBox="1">
            <a:spLocks noGrp="1"/>
          </p:cNvSpPr>
          <p:nvPr>
            <p:ph type="subTitle" sz="half" idx="1"/>
          </p:nvPr>
        </p:nvSpPr>
        <p:spPr>
          <a:xfrm>
            <a:off x="1257300" y="2137452"/>
            <a:ext cx="10040979" cy="10931000"/>
          </a:xfrm>
          <a:prstGeom prst="rect">
            <a:avLst/>
          </a:prstGeom>
        </p:spPr>
        <p:txBody>
          <a:bodyPr/>
          <a:lstStyle/>
          <a:p>
            <a:pPr>
              <a:defRPr sz="4500" spc="0">
                <a:solidFill>
                  <a:srgbClr val="FFFFFF"/>
                </a:solidFill>
              </a:defRPr>
            </a:pPr>
            <a:r>
              <a:t>12 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貧窮人</a:t>
            </a:r>
            <a:r>
              <a:t>呼求，他要</a:t>
            </a:r>
            <a:r>
              <a:rPr>
                <a:solidFill>
                  <a:schemeClr val="accent3">
                    <a:satOff val="10700"/>
                    <a:lumOff val="23212"/>
                  </a:schemeClr>
                </a:solidFill>
              </a:rPr>
              <a:t>搭救</a:t>
            </a:r>
            <a:r>
              <a:t>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無人幫助的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困苦人</a:t>
            </a:r>
            <a:r>
              <a:t>，他也</a:t>
            </a:r>
            <a:r>
              <a:rPr>
                <a:solidFill>
                  <a:schemeClr val="accent3">
                    <a:satOff val="10700"/>
                    <a:lumOff val="23212"/>
                  </a:schemeClr>
                </a:solidFill>
              </a:rPr>
              <a:t>搭救</a:t>
            </a:r>
            <a:r>
              <a:t>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13 他要</a:t>
            </a:r>
            <a:r>
              <a:rPr>
                <a:solidFill>
                  <a:schemeClr val="accent3">
                    <a:satOff val="10700"/>
                    <a:lumOff val="23212"/>
                  </a:schemeClr>
                </a:solidFill>
              </a:rPr>
              <a:t>憐憫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貧寒</a:t>
            </a:r>
            <a:r>
              <a:t>和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貧窮的人</a:t>
            </a:r>
            <a:r>
              <a:t>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</a:t>
            </a:r>
            <a:r>
              <a:rPr>
                <a:solidFill>
                  <a:schemeClr val="accent3">
                    <a:satOff val="10700"/>
                    <a:lumOff val="23212"/>
                  </a:schemeClr>
                </a:solidFill>
              </a:rPr>
              <a:t>拯救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貧窮人</a:t>
            </a:r>
            <a:r>
              <a:t>的性命。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14 他要</a:t>
            </a:r>
            <a:r>
              <a:rPr>
                <a:solidFill>
                  <a:schemeClr val="accent3">
                    <a:satOff val="10700"/>
                    <a:lumOff val="23212"/>
                  </a:schemeClr>
                </a:solidFill>
              </a:rPr>
              <a:t>救贖</a:t>
            </a:r>
            <a:r>
              <a:t>他們</a:t>
            </a:r>
            <a:r>
              <a:rPr>
                <a:solidFill>
                  <a:schemeClr val="accent3">
                    <a:satOff val="10700"/>
                    <a:lumOff val="23212"/>
                  </a:schemeClr>
                </a:solidFill>
              </a:rPr>
              <a:t>脫離欺壓和殘暴</a:t>
            </a:r>
            <a:r>
              <a:t>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他們的血在他</a:t>
            </a:r>
            <a:r>
              <a:rPr>
                <a:solidFill>
                  <a:schemeClr val="accent3">
                    <a:satOff val="10700"/>
                    <a:lumOff val="23212"/>
                  </a:schemeClr>
                </a:solidFill>
              </a:rPr>
              <a:t>眼中看為寶貴</a:t>
            </a:r>
            <a:r>
              <a:t>。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詩篇七十二"/>
          <p:cNvSpPr txBox="1">
            <a:spLocks noGrp="1"/>
          </p:cNvSpPr>
          <p:nvPr>
            <p:ph type="ctrTitle"/>
          </p:nvPr>
        </p:nvSpPr>
        <p:spPr>
          <a:xfrm>
            <a:off x="1257300" y="642822"/>
            <a:ext cx="21869400" cy="1319735"/>
          </a:xfrm>
          <a:prstGeom prst="rect">
            <a:avLst/>
          </a:prstGeom>
        </p:spPr>
        <p:txBody>
          <a:bodyPr anchor="t"/>
          <a:lstStyle>
            <a:lvl1pPr defTabSz="1137642">
              <a:defRPr sz="6860" spc="0">
                <a:solidFill>
                  <a:srgbClr val="FFFFFF"/>
                </a:solidFill>
              </a:defRPr>
            </a:lvl1pPr>
          </a:lstStyle>
          <a:p>
            <a:r>
              <a:t>詩篇七十二</a:t>
            </a:r>
          </a:p>
        </p:txBody>
      </p:sp>
      <p:sp>
        <p:nvSpPr>
          <p:cNvPr id="264" name="12 貧窮人呼求，他要搭救，…"/>
          <p:cNvSpPr txBox="1">
            <a:spLocks noGrp="1"/>
          </p:cNvSpPr>
          <p:nvPr>
            <p:ph type="subTitle" idx="1"/>
          </p:nvPr>
        </p:nvSpPr>
        <p:spPr>
          <a:xfrm>
            <a:off x="1257300" y="2137452"/>
            <a:ext cx="14259915" cy="10931000"/>
          </a:xfrm>
          <a:prstGeom prst="rect">
            <a:avLst/>
          </a:prstGeom>
        </p:spPr>
        <p:txBody>
          <a:bodyPr/>
          <a:lstStyle/>
          <a:p>
            <a:pPr>
              <a:defRPr sz="4500" spc="0">
                <a:solidFill>
                  <a:srgbClr val="FFFFFF"/>
                </a:solidFill>
              </a:defRPr>
            </a:pPr>
            <a:r>
              <a:t>12 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貧窮人</a:t>
            </a:r>
            <a:r>
              <a:t>呼求，他要</a:t>
            </a:r>
            <a:r>
              <a:rPr>
                <a:solidFill>
                  <a:schemeClr val="accent3">
                    <a:satOff val="10700"/>
                    <a:lumOff val="23212"/>
                  </a:schemeClr>
                </a:solidFill>
              </a:rPr>
              <a:t>搭救</a:t>
            </a:r>
            <a:r>
              <a:t>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無人幫助的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困苦人</a:t>
            </a:r>
            <a:r>
              <a:t>，他也</a:t>
            </a:r>
            <a:r>
              <a:rPr>
                <a:solidFill>
                  <a:schemeClr val="accent3">
                    <a:satOff val="10700"/>
                    <a:lumOff val="23212"/>
                  </a:schemeClr>
                </a:solidFill>
              </a:rPr>
              <a:t>搭救</a:t>
            </a:r>
            <a:r>
              <a:t>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13 他要</a:t>
            </a:r>
            <a:r>
              <a:rPr>
                <a:solidFill>
                  <a:srgbClr val="F1F52E"/>
                </a:solidFill>
              </a:rPr>
              <a:t>憐憫（顧惜 יחס）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貧寒</a:t>
            </a:r>
            <a:r>
              <a:t>和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貧窮的人</a:t>
            </a:r>
            <a:r>
              <a:t>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</a:t>
            </a:r>
            <a:r>
              <a:rPr>
                <a:solidFill>
                  <a:schemeClr val="accent3">
                    <a:satOff val="10700"/>
                    <a:lumOff val="23212"/>
                  </a:schemeClr>
                </a:solidFill>
              </a:rPr>
              <a:t>拯救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貧窮人</a:t>
            </a:r>
            <a:r>
              <a:t>的性命。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14 他要</a:t>
            </a:r>
            <a:r>
              <a:rPr>
                <a:solidFill>
                  <a:schemeClr val="accent3">
                    <a:satOff val="10700"/>
                    <a:lumOff val="23212"/>
                  </a:schemeClr>
                </a:solidFill>
              </a:rPr>
              <a:t>救贖</a:t>
            </a:r>
            <a:r>
              <a:t>他們</a:t>
            </a:r>
            <a:r>
              <a:rPr>
                <a:solidFill>
                  <a:schemeClr val="accent3">
                    <a:satOff val="10700"/>
                    <a:lumOff val="23212"/>
                  </a:schemeClr>
                </a:solidFill>
              </a:rPr>
              <a:t>脫離欺壓和殘暴</a:t>
            </a:r>
            <a:r>
              <a:t>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他們的血在他</a:t>
            </a:r>
            <a:r>
              <a:rPr>
                <a:solidFill>
                  <a:schemeClr val="accent3">
                    <a:satOff val="10700"/>
                    <a:lumOff val="23212"/>
                  </a:schemeClr>
                </a:solidFill>
              </a:rPr>
              <a:t>眼中看為寶貴</a:t>
            </a:r>
            <a:r>
              <a:t>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endParaRPr/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申命記 ּ7:16 耶和華─你　神所要交給你的一切人民，你要將他們除滅；你眼不可</a:t>
            </a:r>
            <a:r>
              <a:rPr>
                <a:solidFill>
                  <a:srgbClr val="F1F52E"/>
                </a:solidFill>
              </a:rPr>
              <a:t>顧惜（יחס）</a:t>
            </a:r>
            <a:r>
              <a:t>他們。你也不可事奉他們的　神，因這必成為你的網羅。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詩篇七十二"/>
          <p:cNvSpPr txBox="1">
            <a:spLocks noGrp="1"/>
          </p:cNvSpPr>
          <p:nvPr>
            <p:ph type="ctrTitle"/>
          </p:nvPr>
        </p:nvSpPr>
        <p:spPr>
          <a:xfrm>
            <a:off x="1257300" y="642822"/>
            <a:ext cx="21869400" cy="1319735"/>
          </a:xfrm>
          <a:prstGeom prst="rect">
            <a:avLst/>
          </a:prstGeom>
        </p:spPr>
        <p:txBody>
          <a:bodyPr anchor="t"/>
          <a:lstStyle>
            <a:lvl1pPr defTabSz="1137642">
              <a:defRPr sz="6860" spc="0">
                <a:solidFill>
                  <a:srgbClr val="FFFFFF"/>
                </a:solidFill>
              </a:defRPr>
            </a:lvl1pPr>
          </a:lstStyle>
          <a:p>
            <a:r>
              <a:t>詩篇七十二</a:t>
            </a:r>
          </a:p>
        </p:txBody>
      </p:sp>
      <p:sp>
        <p:nvSpPr>
          <p:cNvPr id="267" name="12 貧窮人呼求，他要搭救，…"/>
          <p:cNvSpPr txBox="1">
            <a:spLocks noGrp="1"/>
          </p:cNvSpPr>
          <p:nvPr>
            <p:ph type="subTitle" idx="1"/>
          </p:nvPr>
        </p:nvSpPr>
        <p:spPr>
          <a:xfrm>
            <a:off x="1257300" y="2137452"/>
            <a:ext cx="14259915" cy="10931000"/>
          </a:xfrm>
          <a:prstGeom prst="rect">
            <a:avLst/>
          </a:prstGeom>
        </p:spPr>
        <p:txBody>
          <a:bodyPr/>
          <a:lstStyle/>
          <a:p>
            <a:pPr>
              <a:defRPr sz="4500" spc="0">
                <a:solidFill>
                  <a:srgbClr val="FFFFFF"/>
                </a:solidFill>
              </a:defRPr>
            </a:pPr>
            <a:r>
              <a:t>12 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貧窮人</a:t>
            </a:r>
            <a:r>
              <a:t>呼求，他要</a:t>
            </a:r>
            <a:r>
              <a:rPr>
                <a:solidFill>
                  <a:schemeClr val="accent3">
                    <a:satOff val="10700"/>
                    <a:lumOff val="23212"/>
                  </a:schemeClr>
                </a:solidFill>
              </a:rPr>
              <a:t>搭救</a:t>
            </a:r>
            <a:r>
              <a:t>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無人幫助的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困苦人</a:t>
            </a:r>
            <a:r>
              <a:t>，他也</a:t>
            </a:r>
            <a:r>
              <a:rPr>
                <a:solidFill>
                  <a:schemeClr val="accent3">
                    <a:satOff val="10700"/>
                    <a:lumOff val="23212"/>
                  </a:schemeClr>
                </a:solidFill>
              </a:rPr>
              <a:t>搭救</a:t>
            </a:r>
            <a:r>
              <a:t>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13 他要</a:t>
            </a:r>
            <a:r>
              <a:rPr>
                <a:solidFill>
                  <a:srgbClr val="F1F52E"/>
                </a:solidFill>
              </a:rPr>
              <a:t>憐憫（顧惜 יחס）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貧寒</a:t>
            </a:r>
            <a:r>
              <a:t>和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貧窮的人</a:t>
            </a:r>
            <a:r>
              <a:t>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</a:t>
            </a:r>
            <a:r>
              <a:rPr>
                <a:solidFill>
                  <a:schemeClr val="accent3">
                    <a:satOff val="10700"/>
                    <a:lumOff val="23212"/>
                  </a:schemeClr>
                </a:solidFill>
              </a:rPr>
              <a:t>拯救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貧窮人</a:t>
            </a:r>
            <a:r>
              <a:t>的</a:t>
            </a:r>
            <a:r>
              <a:rPr>
                <a:solidFill>
                  <a:srgbClr val="36F8FF"/>
                </a:solidFill>
              </a:rPr>
              <a:t>性命</a:t>
            </a:r>
            <a:r>
              <a:t>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14 他要</a:t>
            </a:r>
            <a:r>
              <a:rPr>
                <a:solidFill>
                  <a:schemeClr val="accent3">
                    <a:satOff val="10700"/>
                    <a:lumOff val="23212"/>
                  </a:schemeClr>
                </a:solidFill>
              </a:rPr>
              <a:t>救贖</a:t>
            </a:r>
            <a:r>
              <a:t>他們</a:t>
            </a:r>
            <a:r>
              <a:rPr>
                <a:solidFill>
                  <a:srgbClr val="36F8FF"/>
                </a:solidFill>
              </a:rPr>
              <a:t>（的性命）</a:t>
            </a:r>
            <a:r>
              <a:rPr>
                <a:solidFill>
                  <a:schemeClr val="accent3">
                    <a:satOff val="10700"/>
                    <a:lumOff val="23212"/>
                  </a:schemeClr>
                </a:solidFill>
              </a:rPr>
              <a:t>脫離欺壓和殘暴</a:t>
            </a:r>
            <a:r>
              <a:t>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他們的血在他</a:t>
            </a:r>
            <a:r>
              <a:rPr>
                <a:solidFill>
                  <a:schemeClr val="accent3">
                    <a:satOff val="10700"/>
                    <a:lumOff val="23212"/>
                  </a:schemeClr>
                </a:solidFill>
              </a:rPr>
              <a:t>眼中看為寶貴</a:t>
            </a:r>
            <a:r>
              <a:t>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endParaRPr/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申命記 ּ7:16 耶和華─你　神所要交給你的一切人民，你要將他們除滅；你眼不可</a:t>
            </a:r>
            <a:r>
              <a:rPr>
                <a:solidFill>
                  <a:srgbClr val="F1F52E"/>
                </a:solidFill>
              </a:rPr>
              <a:t>顧惜（יחס）</a:t>
            </a:r>
            <a:r>
              <a:t>他們。你也不可事奉他們的　神，因這必成為你的網羅。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詩篇七十二"/>
          <p:cNvSpPr txBox="1">
            <a:spLocks noGrp="1"/>
          </p:cNvSpPr>
          <p:nvPr>
            <p:ph type="ctrTitle"/>
          </p:nvPr>
        </p:nvSpPr>
        <p:spPr>
          <a:xfrm>
            <a:off x="1257300" y="642822"/>
            <a:ext cx="21869400" cy="1319735"/>
          </a:xfrm>
          <a:prstGeom prst="rect">
            <a:avLst/>
          </a:prstGeom>
        </p:spPr>
        <p:txBody>
          <a:bodyPr anchor="t"/>
          <a:lstStyle>
            <a:lvl1pPr defTabSz="1137642">
              <a:defRPr sz="6860" spc="0">
                <a:solidFill>
                  <a:srgbClr val="FFFFFF"/>
                </a:solidFill>
              </a:defRPr>
            </a:lvl1pPr>
          </a:lstStyle>
          <a:p>
            <a:r>
              <a:t>詩篇七十二</a:t>
            </a:r>
          </a:p>
        </p:txBody>
      </p:sp>
      <p:sp>
        <p:nvSpPr>
          <p:cNvPr id="270" name="15 願他永遠活著，…"/>
          <p:cNvSpPr txBox="1">
            <a:spLocks noGrp="1"/>
          </p:cNvSpPr>
          <p:nvPr>
            <p:ph type="subTitle" sz="half" idx="1"/>
          </p:nvPr>
        </p:nvSpPr>
        <p:spPr>
          <a:xfrm>
            <a:off x="1257300" y="2137452"/>
            <a:ext cx="10040979" cy="10931000"/>
          </a:xfrm>
          <a:prstGeom prst="rect">
            <a:avLst/>
          </a:prstGeom>
        </p:spPr>
        <p:txBody>
          <a:bodyPr/>
          <a:lstStyle/>
          <a:p>
            <a:pPr>
              <a:defRPr sz="4500" spc="0">
                <a:solidFill>
                  <a:srgbClr val="FFFFFF"/>
                </a:solidFill>
              </a:defRPr>
            </a:pPr>
            <a:r>
              <a:t>15 願他永遠活著，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示巴的金子要獻給他；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願人常常為他禱告，終日祝福他。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16 在地的山頂上，願五穀茂盛，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所結的穀實響動，如黎巴嫩的樹林；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願城裏的人興旺，如地上的草。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17 願他的名存到永遠，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他的名如太陽之長久；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願人因他蒙福，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萬國稱他為有福。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詩篇七十二"/>
          <p:cNvSpPr txBox="1">
            <a:spLocks noGrp="1"/>
          </p:cNvSpPr>
          <p:nvPr>
            <p:ph type="ctrTitle"/>
          </p:nvPr>
        </p:nvSpPr>
        <p:spPr>
          <a:xfrm>
            <a:off x="1257300" y="642822"/>
            <a:ext cx="21869400" cy="1319735"/>
          </a:xfrm>
          <a:prstGeom prst="rect">
            <a:avLst/>
          </a:prstGeom>
        </p:spPr>
        <p:txBody>
          <a:bodyPr anchor="t"/>
          <a:lstStyle>
            <a:lvl1pPr defTabSz="1137642">
              <a:defRPr sz="6860" spc="0">
                <a:solidFill>
                  <a:srgbClr val="FFFFFF"/>
                </a:solidFill>
              </a:defRPr>
            </a:lvl1pPr>
          </a:lstStyle>
          <a:p>
            <a:r>
              <a:t>詩篇七十二</a:t>
            </a:r>
          </a:p>
        </p:txBody>
      </p:sp>
      <p:sp>
        <p:nvSpPr>
          <p:cNvPr id="273" name="15 願他永遠活著，…"/>
          <p:cNvSpPr txBox="1">
            <a:spLocks noGrp="1"/>
          </p:cNvSpPr>
          <p:nvPr>
            <p:ph type="subTitle" sz="half" idx="1"/>
          </p:nvPr>
        </p:nvSpPr>
        <p:spPr>
          <a:xfrm>
            <a:off x="1257300" y="2137452"/>
            <a:ext cx="10040979" cy="10931000"/>
          </a:xfrm>
          <a:prstGeom prst="rect">
            <a:avLst/>
          </a:prstGeom>
        </p:spPr>
        <p:txBody>
          <a:bodyPr/>
          <a:lstStyle/>
          <a:p>
            <a:pPr>
              <a:defRPr sz="4500" spc="0">
                <a:solidFill>
                  <a:srgbClr val="FFFFFF"/>
                </a:solidFill>
              </a:defRPr>
            </a:pPr>
            <a:r>
              <a:t>15 願他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永遠活著</a:t>
            </a:r>
            <a:r>
              <a:t>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示巴的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金子要獻給他</a:t>
            </a:r>
            <a:r>
              <a:t>；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願人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常常為他禱告，終日祝福他</a:t>
            </a:r>
            <a:r>
              <a:t>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16 在地的山頂上，願五穀茂盛，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所結的穀實響動，如黎巴嫩的樹林；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願城裏的人興旺，如地上的草。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17 願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他的名存到永遠</a:t>
            </a:r>
            <a:r>
              <a:t>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他的名如太陽之長久</a:t>
            </a:r>
            <a:r>
              <a:t>；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願人因他蒙福</a:t>
            </a:r>
            <a:r>
              <a:t>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萬國稱他為有福</a:t>
            </a:r>
            <a:r>
              <a:t>。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詩篇七十二"/>
          <p:cNvSpPr txBox="1">
            <a:spLocks noGrp="1"/>
          </p:cNvSpPr>
          <p:nvPr>
            <p:ph type="ctrTitle"/>
          </p:nvPr>
        </p:nvSpPr>
        <p:spPr>
          <a:xfrm>
            <a:off x="1257300" y="642822"/>
            <a:ext cx="21869400" cy="1319735"/>
          </a:xfrm>
          <a:prstGeom prst="rect">
            <a:avLst/>
          </a:prstGeom>
        </p:spPr>
        <p:txBody>
          <a:bodyPr anchor="t"/>
          <a:lstStyle>
            <a:lvl1pPr defTabSz="1137642">
              <a:defRPr sz="6860" spc="0">
                <a:solidFill>
                  <a:srgbClr val="FFFFFF"/>
                </a:solidFill>
              </a:defRPr>
            </a:lvl1pPr>
          </a:lstStyle>
          <a:p>
            <a:r>
              <a:t>詩篇七十二</a:t>
            </a:r>
          </a:p>
        </p:txBody>
      </p:sp>
      <p:sp>
        <p:nvSpPr>
          <p:cNvPr id="276" name="15 願他永遠活著，…"/>
          <p:cNvSpPr txBox="1">
            <a:spLocks noGrp="1"/>
          </p:cNvSpPr>
          <p:nvPr>
            <p:ph type="subTitle" sz="half" idx="1"/>
          </p:nvPr>
        </p:nvSpPr>
        <p:spPr>
          <a:xfrm>
            <a:off x="1257300" y="2137452"/>
            <a:ext cx="11729530" cy="10931000"/>
          </a:xfrm>
          <a:prstGeom prst="rect">
            <a:avLst/>
          </a:prstGeom>
        </p:spPr>
        <p:txBody>
          <a:bodyPr/>
          <a:lstStyle/>
          <a:p>
            <a:pPr>
              <a:defRPr sz="4500" spc="0">
                <a:solidFill>
                  <a:srgbClr val="FFFFFF"/>
                </a:solidFill>
              </a:defRPr>
            </a:pPr>
            <a:r>
              <a:t>15 願他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永遠活著</a:t>
            </a:r>
            <a:r>
              <a:t>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示巴的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金子要獻給他</a:t>
            </a:r>
            <a:r>
              <a:t>；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願人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常常為他禱告，終日祝福他</a:t>
            </a:r>
            <a:r>
              <a:t>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16 在地的山頂上，願</a:t>
            </a:r>
            <a:r>
              <a:rPr>
                <a:solidFill>
                  <a:schemeClr val="accent3">
                    <a:satOff val="10700"/>
                    <a:lumOff val="23212"/>
                  </a:schemeClr>
                </a:solidFill>
              </a:rPr>
              <a:t>五穀茂盛</a:t>
            </a:r>
            <a:r>
              <a:t>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</a:t>
            </a:r>
            <a:r>
              <a:rPr>
                <a:solidFill>
                  <a:schemeClr val="accent3">
                    <a:satOff val="10700"/>
                    <a:lumOff val="23212"/>
                  </a:schemeClr>
                </a:solidFill>
              </a:rPr>
              <a:t>所結的穀實響動</a:t>
            </a:r>
            <a:r>
              <a:t>，如黎巴嫩的樹林；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願</a:t>
            </a:r>
            <a:r>
              <a:rPr>
                <a:solidFill>
                  <a:schemeClr val="accent3">
                    <a:satOff val="10700"/>
                    <a:lumOff val="23212"/>
                  </a:schemeClr>
                </a:solidFill>
              </a:rPr>
              <a:t>城裏的人</a:t>
            </a:r>
            <a:r>
              <a:rPr>
                <a:solidFill>
                  <a:srgbClr val="FFFF14"/>
                </a:solidFill>
              </a:rPr>
              <a:t>興旺（盛放）</a:t>
            </a:r>
            <a:r>
              <a:t>，如地上的草。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17 願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他的名存到永遠</a:t>
            </a:r>
            <a:r>
              <a:t>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他的名如太陽之長久</a:t>
            </a:r>
            <a:r>
              <a:t>；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願人因他蒙福</a:t>
            </a:r>
            <a:r>
              <a:t>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</a:t>
            </a:r>
            <a:r>
              <a:rPr>
                <a:solidFill>
                  <a:schemeClr val="accent5">
                    <a:hueOff val="-229149"/>
                    <a:lumOff val="13811"/>
                  </a:schemeClr>
                </a:solidFill>
              </a:rPr>
              <a:t>萬國稱他為有福</a:t>
            </a:r>
            <a:r>
              <a:t>。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詩篇七十二"/>
          <p:cNvSpPr txBox="1">
            <a:spLocks noGrp="1"/>
          </p:cNvSpPr>
          <p:nvPr>
            <p:ph type="ctrTitle"/>
          </p:nvPr>
        </p:nvSpPr>
        <p:spPr>
          <a:xfrm>
            <a:off x="20117531" y="50698"/>
            <a:ext cx="21869401" cy="1190037"/>
          </a:xfrm>
          <a:prstGeom prst="rect">
            <a:avLst/>
          </a:prstGeom>
        </p:spPr>
        <p:txBody>
          <a:bodyPr anchor="t"/>
          <a:lstStyle>
            <a:lvl1pPr defTabSz="533995">
              <a:defRPr sz="6118" spc="0">
                <a:solidFill>
                  <a:srgbClr val="FFFFFF"/>
                </a:solidFill>
              </a:defRPr>
            </a:lvl1pPr>
          </a:lstStyle>
          <a:p>
            <a:r>
              <a:t>詩篇七十二</a:t>
            </a:r>
          </a:p>
        </p:txBody>
      </p:sp>
      <p:sp>
        <p:nvSpPr>
          <p:cNvPr id="279" name="所羅門的詩。…"/>
          <p:cNvSpPr txBox="1">
            <a:spLocks noGrp="1"/>
          </p:cNvSpPr>
          <p:nvPr>
            <p:ph type="subTitle" idx="1"/>
          </p:nvPr>
        </p:nvSpPr>
        <p:spPr>
          <a:xfrm>
            <a:off x="1257300" y="151671"/>
            <a:ext cx="21869400" cy="13412658"/>
          </a:xfrm>
          <a:prstGeom prst="rect">
            <a:avLst/>
          </a:prstGeom>
        </p:spPr>
        <p:txBody>
          <a:bodyPr numCol="2" spcCol="1093469"/>
          <a:lstStyle/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所羅門的詩。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1   上帝啊，求你將你的公平賜給王，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將你的公義賜給王的兒子。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2 使他按公義審判你的子民，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按公平審判你的困苦人。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3 大山小山都要因公義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使百姓得享平安。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4 他必為百姓中困苦的人伸冤，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拯救貧窮之輩，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壓碎那欺壓人的人。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5 太陽還存，月亮猶在，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人要敬畏你，直到萬代！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6 他必降臨，像雨降在已割的草地上，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如甘霖滋潤田地。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7 在他的日子，公義要興旺，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大有平安，除非月亮不在。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8 他要執掌權柄，從這海直到那海，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	從大河直到地極。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9 住在曠野的必在他面前下拜，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	他的仇敵必要舔土。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10 他施和海島的王要進貢，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	示巴和西巴的王要獻禮物。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11 眾王都要叩拜他，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</a:t>
            </a:r>
            <a:r>
              <a:rPr u="sng">
                <a:solidFill>
                  <a:schemeClr val="accent5"/>
                </a:solidFill>
              </a:rPr>
              <a:t>萬國都要事奉他。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endParaRPr u="sng">
              <a:solidFill>
                <a:schemeClr val="accent5"/>
              </a:solidFill>
            </a:endParaRP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12 貧窮人呼求，他要搭救，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無人幫助的困苦人，他也搭救。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13 他要憐憫貧寒和貧窮的人，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拯救貧窮人的性命。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14 他要救贖他們脫離欺壓和殘暴，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他們的血在他眼中看為寶貴。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15 願他永遠活著，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	示巴的金子要獻給他；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	願人常常為他禱告，終日祝福他。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16 在地的山頂上，願五穀茂盛，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	所結的穀實響動，如黎巴嫩的樹林；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	願城裏的人興旺，如地上的草。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17 願他的名存到永遠，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	他的名如太陽之長久；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	願人因他蒙福，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</a:t>
            </a:r>
            <a:r>
              <a:rPr u="sng">
                <a:solidFill>
                  <a:schemeClr val="accent5"/>
                </a:solidFill>
              </a:rPr>
              <a:t>萬國稱他為有福。</a:t>
            </a:r>
          </a:p>
          <a:p>
            <a:pPr defTabSz="292100">
              <a:defRPr sz="3000" spc="0">
                <a:solidFill>
                  <a:schemeClr val="accent1">
                    <a:hueOff val="-379808"/>
                    <a:lumOff val="12973"/>
                  </a:schemeClr>
                </a:solidFill>
              </a:defRPr>
            </a:pPr>
            <a:r>
              <a:t>18 惟獨耶和華－以色列的上帝能行奇事，</a:t>
            </a:r>
          </a:p>
          <a:p>
            <a:pPr defTabSz="292100">
              <a:defRPr sz="3000" spc="0">
                <a:solidFill>
                  <a:schemeClr val="accent1">
                    <a:hueOff val="-379808"/>
                    <a:lumOff val="12973"/>
                  </a:schemeClr>
                </a:solidFill>
              </a:defRPr>
            </a:pPr>
            <a:r>
              <a:t>	他是應當稱頌的！</a:t>
            </a:r>
          </a:p>
          <a:p>
            <a:pPr defTabSz="292100">
              <a:defRPr sz="3000" spc="0">
                <a:solidFill>
                  <a:schemeClr val="accent1">
                    <a:hueOff val="-379808"/>
                    <a:lumOff val="12973"/>
                  </a:schemeClr>
                </a:solidFill>
              </a:defRPr>
            </a:pPr>
            <a:r>
              <a:t>19 他榮耀的名也當稱頌，直到永遠。</a:t>
            </a:r>
          </a:p>
          <a:p>
            <a:pPr defTabSz="292100">
              <a:defRPr sz="3000" spc="0">
                <a:solidFill>
                  <a:schemeClr val="accent1">
                    <a:hueOff val="-379808"/>
                    <a:lumOff val="12973"/>
                  </a:schemeClr>
                </a:solidFill>
              </a:defRPr>
            </a:pPr>
            <a:r>
              <a:t>	願他的榮耀充滿全地！</a:t>
            </a:r>
          </a:p>
          <a:p>
            <a:pPr defTabSz="292100">
              <a:defRPr sz="3000" spc="0">
                <a:solidFill>
                  <a:schemeClr val="accent1">
                    <a:hueOff val="-379808"/>
                    <a:lumOff val="12973"/>
                  </a:schemeClr>
                </a:solidFill>
              </a:defRPr>
            </a:pPr>
            <a:r>
              <a:t>	阿們！ 阿們！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</a:t>
            </a:r>
          </a:p>
          <a:p>
            <a:pPr defTabSz="292100">
              <a:defRPr sz="3000" spc="0">
                <a:solidFill>
                  <a:schemeClr val="accent6">
                    <a:lumOff val="16052"/>
                  </a:schemeClr>
                </a:solidFill>
              </a:defRPr>
            </a:pPr>
            <a:r>
              <a:t>20 耶西的兒子－大衛的祈禱完畢。</a:t>
            </a:r>
          </a:p>
        </p:txBody>
      </p:sp>
      <p:sp>
        <p:nvSpPr>
          <p:cNvPr id="280" name="耶和華"/>
          <p:cNvSpPr txBox="1"/>
          <p:nvPr/>
        </p:nvSpPr>
        <p:spPr>
          <a:xfrm>
            <a:off x="20902503" y="10349468"/>
            <a:ext cx="200025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spc="-50">
                <a:solidFill>
                  <a:schemeClr val="accent1">
                    <a:hueOff val="-379808"/>
                    <a:lumOff val="12973"/>
                  </a:schemeClr>
                </a:solidFill>
                <a:latin typeface="Graphik Compact Bold"/>
                <a:ea typeface="Graphik Compact Bold"/>
                <a:cs typeface="Graphik Compact Bold"/>
                <a:sym typeface="Graphik Compact Bold"/>
              </a:defRPr>
            </a:lvl1pPr>
          </a:lstStyle>
          <a:p>
            <a:r>
              <a:t>耶和華</a:t>
            </a:r>
          </a:p>
        </p:txBody>
      </p:sp>
      <p:sp>
        <p:nvSpPr>
          <p:cNvPr id="281" name="署名"/>
          <p:cNvSpPr txBox="1"/>
          <p:nvPr/>
        </p:nvSpPr>
        <p:spPr>
          <a:xfrm>
            <a:off x="21216828" y="12494074"/>
            <a:ext cx="13716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spc="-50">
                <a:solidFill>
                  <a:schemeClr val="accent6">
                    <a:lumOff val="16052"/>
                  </a:schemeClr>
                </a:solidFill>
                <a:latin typeface="Graphik Compact Bold"/>
                <a:ea typeface="Graphik Compact Bold"/>
                <a:cs typeface="Graphik Compact Bold"/>
                <a:sym typeface="Graphik Compact Bold"/>
              </a:defRPr>
            </a:lvl1pPr>
          </a:lstStyle>
          <a:p>
            <a:r>
              <a:t>署名</a:t>
            </a:r>
          </a:p>
        </p:txBody>
      </p:sp>
      <p:sp>
        <p:nvSpPr>
          <p:cNvPr id="282" name="國家與君王…"/>
          <p:cNvSpPr txBox="1"/>
          <p:nvPr/>
        </p:nvSpPr>
        <p:spPr>
          <a:xfrm>
            <a:off x="7834676" y="7522890"/>
            <a:ext cx="3257551" cy="2546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 spc="-50">
                <a:solidFill>
                  <a:schemeClr val="accent5">
                    <a:hueOff val="-229149"/>
                    <a:lumOff val="13811"/>
                  </a:schemeClr>
                </a:solidFill>
                <a:latin typeface="Graphik Compact Bold"/>
                <a:ea typeface="Graphik Compact Bold"/>
                <a:cs typeface="Graphik Compact Bold"/>
                <a:sym typeface="Graphik Compact Bold"/>
              </a:defRPr>
            </a:pPr>
            <a:r>
              <a:t>國家與君王</a:t>
            </a:r>
          </a:p>
          <a:p>
            <a:pPr>
              <a:defRPr sz="5000" spc="-50">
                <a:solidFill>
                  <a:schemeClr val="accent5">
                    <a:hueOff val="-229149"/>
                    <a:lumOff val="13811"/>
                  </a:schemeClr>
                </a:solidFill>
                <a:latin typeface="Graphik Compact Bold"/>
                <a:ea typeface="Graphik Compact Bold"/>
                <a:cs typeface="Graphik Compact Bold"/>
                <a:sym typeface="Graphik Compact Bold"/>
              </a:defRPr>
            </a:pPr>
            <a:r>
              <a:t>得好處</a:t>
            </a:r>
          </a:p>
          <a:p>
            <a:pPr>
              <a:defRPr sz="5000" spc="-50">
                <a:solidFill>
                  <a:schemeClr val="accent5">
                    <a:hueOff val="-229149"/>
                    <a:lumOff val="13811"/>
                  </a:schemeClr>
                </a:solidFill>
                <a:latin typeface="Graphik Compact Bold"/>
                <a:ea typeface="Graphik Compact Bold"/>
                <a:cs typeface="Graphik Compact Bold"/>
                <a:sym typeface="Graphik Compact Bold"/>
              </a:defRPr>
            </a:pPr>
            <a:r>
              <a:t>8-11，15-17</a:t>
            </a:r>
          </a:p>
        </p:txBody>
      </p:sp>
      <p:sp>
        <p:nvSpPr>
          <p:cNvPr id="283" name="理想治國…"/>
          <p:cNvSpPr txBox="1"/>
          <p:nvPr/>
        </p:nvSpPr>
        <p:spPr>
          <a:xfrm>
            <a:off x="8137004" y="2316195"/>
            <a:ext cx="2784476" cy="1784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 spc="-50">
                <a:solidFill>
                  <a:schemeClr val="accent4">
                    <a:hueOff val="71915"/>
                    <a:lumOff val="27921"/>
                  </a:schemeClr>
                </a:solidFill>
                <a:latin typeface="Graphik Compact Bold"/>
                <a:ea typeface="Graphik Compact Bold"/>
                <a:cs typeface="Graphik Compact Bold"/>
                <a:sym typeface="Graphik Compact Bold"/>
              </a:defRPr>
            </a:pPr>
            <a:r>
              <a:t>理想治國</a:t>
            </a:r>
          </a:p>
          <a:p>
            <a:pPr>
              <a:defRPr sz="5000" spc="-50">
                <a:solidFill>
                  <a:schemeClr val="accent4">
                    <a:hueOff val="71915"/>
                    <a:lumOff val="27921"/>
                  </a:schemeClr>
                </a:solidFill>
                <a:latin typeface="Graphik Compact Bold"/>
                <a:ea typeface="Graphik Compact Bold"/>
                <a:cs typeface="Graphik Compact Bold"/>
                <a:sym typeface="Graphik Compact Bold"/>
              </a:defRPr>
            </a:pPr>
            <a:r>
              <a:t>1-7，12-14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詩篇七十二"/>
          <p:cNvSpPr txBox="1">
            <a:spLocks noGrp="1"/>
          </p:cNvSpPr>
          <p:nvPr>
            <p:ph type="ctrTitle"/>
          </p:nvPr>
        </p:nvSpPr>
        <p:spPr>
          <a:xfrm>
            <a:off x="20117531" y="50698"/>
            <a:ext cx="21869401" cy="1190037"/>
          </a:xfrm>
          <a:prstGeom prst="rect">
            <a:avLst/>
          </a:prstGeom>
        </p:spPr>
        <p:txBody>
          <a:bodyPr anchor="t"/>
          <a:lstStyle>
            <a:lvl1pPr defTabSz="533995">
              <a:defRPr sz="6118" spc="0">
                <a:solidFill>
                  <a:srgbClr val="FFFFFF"/>
                </a:solidFill>
              </a:defRPr>
            </a:lvl1pPr>
          </a:lstStyle>
          <a:p>
            <a:r>
              <a:t>詩篇七十二</a:t>
            </a:r>
          </a:p>
        </p:txBody>
      </p:sp>
      <p:sp>
        <p:nvSpPr>
          <p:cNvPr id="186" name="所羅門的詩。…"/>
          <p:cNvSpPr txBox="1">
            <a:spLocks noGrp="1"/>
          </p:cNvSpPr>
          <p:nvPr>
            <p:ph type="subTitle" idx="1"/>
          </p:nvPr>
        </p:nvSpPr>
        <p:spPr>
          <a:xfrm>
            <a:off x="1257300" y="151671"/>
            <a:ext cx="21869400" cy="13412658"/>
          </a:xfrm>
          <a:prstGeom prst="rect">
            <a:avLst/>
          </a:prstGeom>
        </p:spPr>
        <p:txBody>
          <a:bodyPr numCol="2" spcCol="1093469"/>
          <a:lstStyle/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所羅門的詩。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1   上帝啊，求你將你的公平賜給王，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將你的公義賜給王的兒子。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2 使他按公義審判你的子民，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按公平審判你的困苦人。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3 大山小山都要因公義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使百姓得享平安。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4 他必為百姓中困苦的人伸冤，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拯救貧窮之輩，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壓碎那欺壓人的人。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5 太陽還存，月亮猶在，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人要敬畏你，直到萬代！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6 他必降臨，像雨降在已割的草地上，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如甘霖滋潤田地。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7 在他的日子，公義要興旺，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大有平安，除非月亮不在。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8 他要執掌權柄，從這海直到那海，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從大河直到地極。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9 住在曠野的必在他面前下拜，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他的仇敵必要舔土。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10 他施和海島的王要進貢，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示巴和西巴的王要獻禮物。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11 眾王都要叩拜他，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萬國都要事奉他。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endParaRPr/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12 貧窮人呼求，他要搭救，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無人幫助的困苦人，他也搭救。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13 他要憐憫貧寒和貧窮的人，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拯救貧窮人的性命。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14 他要救贖他們脫離欺壓和殘暴，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他們的血在他眼中看為寶貴。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15 願他永遠活著，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示巴的金子要獻給他；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願人常常為他禱告，終日祝福他。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16 在地的山頂上，願五穀茂盛，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所結的穀實響動，如黎巴嫩的樹林；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願城裏的人興旺，如地上的草。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17 願他的名存到永遠，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他的名如太陽之長久；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願人因他蒙福，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萬國稱他為有福。</a:t>
            </a:r>
          </a:p>
          <a:p>
            <a:pPr defTabSz="292100">
              <a:defRPr sz="3000" spc="0">
                <a:solidFill>
                  <a:schemeClr val="accent1">
                    <a:hueOff val="-379808"/>
                    <a:lumOff val="12973"/>
                  </a:schemeClr>
                </a:solidFill>
              </a:defRPr>
            </a:pPr>
            <a:r>
              <a:t>18 惟獨耶和華－以色列的上帝能行奇事，</a:t>
            </a:r>
          </a:p>
          <a:p>
            <a:pPr defTabSz="292100">
              <a:defRPr sz="3000" spc="0">
                <a:solidFill>
                  <a:schemeClr val="accent1">
                    <a:hueOff val="-379808"/>
                    <a:lumOff val="12973"/>
                  </a:schemeClr>
                </a:solidFill>
              </a:defRPr>
            </a:pPr>
            <a:r>
              <a:t>	他是應當稱頌的！</a:t>
            </a:r>
          </a:p>
          <a:p>
            <a:pPr defTabSz="292100">
              <a:defRPr sz="3000" spc="0">
                <a:solidFill>
                  <a:schemeClr val="accent1">
                    <a:hueOff val="-379808"/>
                    <a:lumOff val="12973"/>
                  </a:schemeClr>
                </a:solidFill>
              </a:defRPr>
            </a:pPr>
            <a:r>
              <a:t>19 他榮耀的名也當稱頌，直到永遠。</a:t>
            </a:r>
          </a:p>
          <a:p>
            <a:pPr defTabSz="292100">
              <a:defRPr sz="3000" spc="0">
                <a:solidFill>
                  <a:schemeClr val="accent1">
                    <a:hueOff val="-379808"/>
                    <a:lumOff val="12973"/>
                  </a:schemeClr>
                </a:solidFill>
              </a:defRPr>
            </a:pPr>
            <a:r>
              <a:t>	願他的榮耀充滿全地！</a:t>
            </a:r>
          </a:p>
          <a:p>
            <a:pPr defTabSz="292100">
              <a:defRPr sz="3000" spc="0">
                <a:solidFill>
                  <a:schemeClr val="accent1">
                    <a:hueOff val="-379808"/>
                    <a:lumOff val="12973"/>
                  </a:schemeClr>
                </a:solidFill>
              </a:defRPr>
            </a:pPr>
            <a:r>
              <a:t>	阿們！ 阿們！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</a:t>
            </a:r>
          </a:p>
          <a:p>
            <a:pPr defTabSz="292100">
              <a:defRPr sz="3000" spc="0">
                <a:solidFill>
                  <a:schemeClr val="accent6">
                    <a:lumOff val="16052"/>
                  </a:schemeClr>
                </a:solidFill>
              </a:defRPr>
            </a:pPr>
            <a:r>
              <a:t>20 耶西的兒子－大衛的祈禱完畢。</a:t>
            </a:r>
          </a:p>
        </p:txBody>
      </p:sp>
      <p:sp>
        <p:nvSpPr>
          <p:cNvPr id="187" name="耶和華"/>
          <p:cNvSpPr txBox="1"/>
          <p:nvPr/>
        </p:nvSpPr>
        <p:spPr>
          <a:xfrm>
            <a:off x="20902503" y="10349468"/>
            <a:ext cx="200025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spc="-50">
                <a:solidFill>
                  <a:schemeClr val="accent1">
                    <a:hueOff val="-379808"/>
                    <a:lumOff val="12973"/>
                  </a:schemeClr>
                </a:solidFill>
                <a:latin typeface="Graphik Compact Bold"/>
                <a:ea typeface="Graphik Compact Bold"/>
                <a:cs typeface="Graphik Compact Bold"/>
                <a:sym typeface="Graphik Compact Bold"/>
              </a:defRPr>
            </a:lvl1pPr>
          </a:lstStyle>
          <a:p>
            <a:r>
              <a:t>耶和華</a:t>
            </a:r>
          </a:p>
        </p:txBody>
      </p:sp>
      <p:sp>
        <p:nvSpPr>
          <p:cNvPr id="188" name="署名"/>
          <p:cNvSpPr txBox="1"/>
          <p:nvPr/>
        </p:nvSpPr>
        <p:spPr>
          <a:xfrm>
            <a:off x="21216828" y="12494074"/>
            <a:ext cx="13716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spc="-50">
                <a:solidFill>
                  <a:schemeClr val="accent6">
                    <a:lumOff val="16052"/>
                  </a:schemeClr>
                </a:solidFill>
                <a:latin typeface="Graphik Compact Bold"/>
                <a:ea typeface="Graphik Compact Bold"/>
                <a:cs typeface="Graphik Compact Bold"/>
                <a:sym typeface="Graphik Compact Bold"/>
              </a:defRPr>
            </a:lvl1pPr>
          </a:lstStyle>
          <a:p>
            <a:r>
              <a:t>署名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詩篇七十二"/>
          <p:cNvSpPr txBox="1">
            <a:spLocks noGrp="1"/>
          </p:cNvSpPr>
          <p:nvPr>
            <p:ph type="ctrTitle"/>
          </p:nvPr>
        </p:nvSpPr>
        <p:spPr>
          <a:xfrm>
            <a:off x="1257300" y="642822"/>
            <a:ext cx="21869400" cy="1319735"/>
          </a:xfrm>
          <a:prstGeom prst="rect">
            <a:avLst/>
          </a:prstGeom>
        </p:spPr>
        <p:txBody>
          <a:bodyPr anchor="t"/>
          <a:lstStyle>
            <a:lvl1pPr defTabSz="1137642">
              <a:defRPr sz="6860" spc="0">
                <a:solidFill>
                  <a:srgbClr val="FFFFFF"/>
                </a:solidFill>
              </a:defRPr>
            </a:lvl1pPr>
          </a:lstStyle>
          <a:p>
            <a:r>
              <a:t>詩篇七十二</a:t>
            </a:r>
          </a:p>
        </p:txBody>
      </p:sp>
      <p:sp>
        <p:nvSpPr>
          <p:cNvPr id="286" name="18 惟獨耶和華－以色列的上帝能行奇事，…"/>
          <p:cNvSpPr txBox="1">
            <a:spLocks noGrp="1"/>
          </p:cNvSpPr>
          <p:nvPr>
            <p:ph type="subTitle" idx="1"/>
          </p:nvPr>
        </p:nvSpPr>
        <p:spPr>
          <a:xfrm>
            <a:off x="1257300" y="2137452"/>
            <a:ext cx="15588261" cy="11106958"/>
          </a:xfrm>
          <a:prstGeom prst="rect">
            <a:avLst/>
          </a:prstGeom>
        </p:spPr>
        <p:txBody>
          <a:bodyPr/>
          <a:lstStyle/>
          <a:p>
            <a:pPr>
              <a:defRPr sz="4500" spc="0">
                <a:solidFill>
                  <a:srgbClr val="FFFFFF"/>
                </a:solidFill>
              </a:defRPr>
            </a:pPr>
            <a:r>
              <a:t>18 惟獨耶和華－以色列的上帝能行奇事，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他是應當稱頌的！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19 他榮耀的名也當稱頌，直到永遠。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願他的榮耀充滿全地！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阿們！ 阿們！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20 耶西的兒子－大衛的祈禱完畢。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詩篇七十二"/>
          <p:cNvSpPr txBox="1">
            <a:spLocks noGrp="1"/>
          </p:cNvSpPr>
          <p:nvPr>
            <p:ph type="ctrTitle"/>
          </p:nvPr>
        </p:nvSpPr>
        <p:spPr>
          <a:xfrm>
            <a:off x="1257300" y="642822"/>
            <a:ext cx="21869400" cy="1319735"/>
          </a:xfrm>
          <a:prstGeom prst="rect">
            <a:avLst/>
          </a:prstGeom>
        </p:spPr>
        <p:txBody>
          <a:bodyPr anchor="t"/>
          <a:lstStyle>
            <a:lvl1pPr defTabSz="1137642">
              <a:defRPr sz="6860" spc="0">
                <a:solidFill>
                  <a:srgbClr val="FFFFFF"/>
                </a:solidFill>
              </a:defRPr>
            </a:lvl1pPr>
          </a:lstStyle>
          <a:p>
            <a:r>
              <a:t>詩篇七十二</a:t>
            </a:r>
          </a:p>
        </p:txBody>
      </p:sp>
      <p:sp>
        <p:nvSpPr>
          <p:cNvPr id="289" name="18 惟獨耶和華－以色列的上帝（72:1）能行奇事，…"/>
          <p:cNvSpPr txBox="1">
            <a:spLocks noGrp="1"/>
          </p:cNvSpPr>
          <p:nvPr>
            <p:ph type="subTitle" idx="1"/>
          </p:nvPr>
        </p:nvSpPr>
        <p:spPr>
          <a:xfrm>
            <a:off x="1257300" y="2137452"/>
            <a:ext cx="15588261" cy="11106958"/>
          </a:xfrm>
          <a:prstGeom prst="rect">
            <a:avLst/>
          </a:prstGeom>
        </p:spPr>
        <p:txBody>
          <a:bodyPr/>
          <a:lstStyle/>
          <a:p>
            <a:pPr>
              <a:defRPr sz="4500" spc="0">
                <a:solidFill>
                  <a:srgbClr val="FFFFFF"/>
                </a:solidFill>
              </a:defRPr>
            </a:pPr>
            <a:r>
              <a:t>18 惟獨</a:t>
            </a:r>
            <a:r>
              <a:rPr>
                <a:solidFill>
                  <a:srgbClr val="F9FF33"/>
                </a:solidFill>
              </a:rPr>
              <a:t>耶和華－以色列的上帝（72:1）</a:t>
            </a:r>
            <a:r>
              <a:t>能行奇事，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他是應當稱頌的！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19 他榮耀的名也當稱頌，直到永遠。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願他的榮耀充滿全地！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阿們！ 阿們！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20 耶西的兒子－大衛的祈禱完畢。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詩篇七十二"/>
          <p:cNvSpPr txBox="1">
            <a:spLocks noGrp="1"/>
          </p:cNvSpPr>
          <p:nvPr>
            <p:ph type="ctrTitle"/>
          </p:nvPr>
        </p:nvSpPr>
        <p:spPr>
          <a:xfrm>
            <a:off x="1257300" y="642822"/>
            <a:ext cx="21869400" cy="1319735"/>
          </a:xfrm>
          <a:prstGeom prst="rect">
            <a:avLst/>
          </a:prstGeom>
        </p:spPr>
        <p:txBody>
          <a:bodyPr anchor="t"/>
          <a:lstStyle>
            <a:lvl1pPr defTabSz="1137642">
              <a:defRPr sz="6860" spc="0">
                <a:solidFill>
                  <a:srgbClr val="FFFFFF"/>
                </a:solidFill>
              </a:defRPr>
            </a:lvl1pPr>
          </a:lstStyle>
          <a:p>
            <a:r>
              <a:t>詩篇七十二</a:t>
            </a:r>
          </a:p>
        </p:txBody>
      </p:sp>
      <p:sp>
        <p:nvSpPr>
          <p:cNvPr id="292" name="18 惟獨耶和華－以色列的上帝（72:1）能行奇事，…"/>
          <p:cNvSpPr txBox="1">
            <a:spLocks noGrp="1"/>
          </p:cNvSpPr>
          <p:nvPr>
            <p:ph type="subTitle" idx="1"/>
          </p:nvPr>
        </p:nvSpPr>
        <p:spPr>
          <a:xfrm>
            <a:off x="1257300" y="2137452"/>
            <a:ext cx="15588261" cy="11106958"/>
          </a:xfrm>
          <a:prstGeom prst="rect">
            <a:avLst/>
          </a:prstGeom>
        </p:spPr>
        <p:txBody>
          <a:bodyPr/>
          <a:lstStyle/>
          <a:p>
            <a:pPr>
              <a:defRPr sz="4500" spc="0">
                <a:solidFill>
                  <a:srgbClr val="FFFFFF"/>
                </a:solidFill>
              </a:defRPr>
            </a:pPr>
            <a:r>
              <a:t>18 惟獨</a:t>
            </a:r>
            <a:r>
              <a:rPr>
                <a:solidFill>
                  <a:srgbClr val="F9FF33"/>
                </a:solidFill>
              </a:rPr>
              <a:t>耶和華－以色列的上帝（72:1）</a:t>
            </a:r>
            <a:r>
              <a:rPr>
                <a:solidFill>
                  <a:srgbClr val="57FFF6"/>
                </a:solidFill>
              </a:rPr>
              <a:t>能行奇事</a:t>
            </a:r>
            <a:r>
              <a:t>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他是應當稱頌的！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19 他榮耀的名也當稱頌，直到永遠。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願他的榮耀充滿全地！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阿們！ 阿們！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20 耶西的兒子－大衛的祈禱完畢。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詩篇七十二"/>
          <p:cNvSpPr txBox="1">
            <a:spLocks noGrp="1"/>
          </p:cNvSpPr>
          <p:nvPr>
            <p:ph type="ctrTitle"/>
          </p:nvPr>
        </p:nvSpPr>
        <p:spPr>
          <a:xfrm>
            <a:off x="1257300" y="642822"/>
            <a:ext cx="21869400" cy="1319735"/>
          </a:xfrm>
          <a:prstGeom prst="rect">
            <a:avLst/>
          </a:prstGeom>
        </p:spPr>
        <p:txBody>
          <a:bodyPr anchor="t"/>
          <a:lstStyle>
            <a:lvl1pPr defTabSz="1137642">
              <a:defRPr sz="6860" spc="0">
                <a:solidFill>
                  <a:srgbClr val="FFFFFF"/>
                </a:solidFill>
              </a:defRPr>
            </a:lvl1pPr>
          </a:lstStyle>
          <a:p>
            <a:r>
              <a:t>詩篇七十二</a:t>
            </a:r>
          </a:p>
        </p:txBody>
      </p:sp>
      <p:sp>
        <p:nvSpPr>
          <p:cNvPr id="295" name="18 惟獨耶和華－以色列的上帝（72:1）能行奇事，…"/>
          <p:cNvSpPr txBox="1">
            <a:spLocks noGrp="1"/>
          </p:cNvSpPr>
          <p:nvPr>
            <p:ph type="subTitle" idx="1"/>
          </p:nvPr>
        </p:nvSpPr>
        <p:spPr>
          <a:xfrm>
            <a:off x="1257300" y="2137452"/>
            <a:ext cx="15588261" cy="11106958"/>
          </a:xfrm>
          <a:prstGeom prst="rect">
            <a:avLst/>
          </a:prstGeom>
        </p:spPr>
        <p:txBody>
          <a:bodyPr/>
          <a:lstStyle/>
          <a:p>
            <a:pPr>
              <a:defRPr sz="4500" spc="0">
                <a:solidFill>
                  <a:srgbClr val="FFFFFF"/>
                </a:solidFill>
              </a:defRPr>
            </a:pPr>
            <a:r>
              <a:t>18 惟獨</a:t>
            </a:r>
            <a:r>
              <a:rPr>
                <a:solidFill>
                  <a:srgbClr val="F9FF33"/>
                </a:solidFill>
              </a:rPr>
              <a:t>耶和華－以色列的上帝（72:1）</a:t>
            </a:r>
            <a:r>
              <a:rPr>
                <a:solidFill>
                  <a:srgbClr val="57FFF6"/>
                </a:solidFill>
              </a:rPr>
              <a:t>能行奇事</a:t>
            </a:r>
            <a:r>
              <a:t>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他是</a:t>
            </a:r>
            <a:r>
              <a:rPr>
                <a:solidFill>
                  <a:srgbClr val="FFA2A7"/>
                </a:solidFill>
              </a:rPr>
              <a:t>應當稱頌的（72:15, 17）</a:t>
            </a:r>
            <a:r>
              <a:t>！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19 他榮耀的名也</a:t>
            </a:r>
            <a:r>
              <a:rPr>
                <a:solidFill>
                  <a:srgbClr val="FFA2A7"/>
                </a:solidFill>
              </a:rPr>
              <a:t>當稱頌</a:t>
            </a:r>
            <a:r>
              <a:t>，直到永遠。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願他的榮耀充滿全地！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阿們！ 阿們！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20 耶西的兒子－大衛的祈禱完畢。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詩篇七十二"/>
          <p:cNvSpPr txBox="1">
            <a:spLocks noGrp="1"/>
          </p:cNvSpPr>
          <p:nvPr>
            <p:ph type="ctrTitle"/>
          </p:nvPr>
        </p:nvSpPr>
        <p:spPr>
          <a:xfrm>
            <a:off x="1257300" y="642822"/>
            <a:ext cx="21869400" cy="1319735"/>
          </a:xfrm>
          <a:prstGeom prst="rect">
            <a:avLst/>
          </a:prstGeom>
        </p:spPr>
        <p:txBody>
          <a:bodyPr anchor="t"/>
          <a:lstStyle>
            <a:lvl1pPr defTabSz="1137642">
              <a:defRPr sz="6860" spc="0">
                <a:solidFill>
                  <a:srgbClr val="FFFFFF"/>
                </a:solidFill>
              </a:defRPr>
            </a:lvl1pPr>
          </a:lstStyle>
          <a:p>
            <a:r>
              <a:t>詩篇七十二</a:t>
            </a:r>
          </a:p>
        </p:txBody>
      </p:sp>
      <p:sp>
        <p:nvSpPr>
          <p:cNvPr id="298" name="18 惟獨耶和華－以色列的上帝（72:1）能行奇事，…"/>
          <p:cNvSpPr txBox="1">
            <a:spLocks noGrp="1"/>
          </p:cNvSpPr>
          <p:nvPr>
            <p:ph type="subTitle" idx="1"/>
          </p:nvPr>
        </p:nvSpPr>
        <p:spPr>
          <a:xfrm>
            <a:off x="1257300" y="2137452"/>
            <a:ext cx="15588261" cy="11106958"/>
          </a:xfrm>
          <a:prstGeom prst="rect">
            <a:avLst/>
          </a:prstGeom>
        </p:spPr>
        <p:txBody>
          <a:bodyPr/>
          <a:lstStyle/>
          <a:p>
            <a:pPr>
              <a:defRPr sz="4500" spc="0">
                <a:solidFill>
                  <a:srgbClr val="FFFFFF"/>
                </a:solidFill>
              </a:defRPr>
            </a:pPr>
            <a:r>
              <a:t>18 惟獨</a:t>
            </a:r>
            <a:r>
              <a:rPr>
                <a:solidFill>
                  <a:srgbClr val="F9FF33"/>
                </a:solidFill>
              </a:rPr>
              <a:t>耶和華－以色列的上帝（72:1）</a:t>
            </a:r>
            <a:r>
              <a:rPr>
                <a:solidFill>
                  <a:srgbClr val="57FFF6"/>
                </a:solidFill>
              </a:rPr>
              <a:t>能行奇事</a:t>
            </a:r>
            <a:r>
              <a:t>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他是</a:t>
            </a:r>
            <a:r>
              <a:rPr>
                <a:solidFill>
                  <a:srgbClr val="FFA2A7"/>
                </a:solidFill>
              </a:rPr>
              <a:t>應當稱頌的（72:15, 17）</a:t>
            </a:r>
            <a:r>
              <a:t>！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19 他榮耀的</a:t>
            </a:r>
            <a:r>
              <a:rPr>
                <a:solidFill>
                  <a:srgbClr val="6CFF7C"/>
                </a:solidFill>
              </a:rPr>
              <a:t>名（72:17）</a:t>
            </a:r>
            <a:r>
              <a:t>也</a:t>
            </a:r>
            <a:r>
              <a:rPr>
                <a:solidFill>
                  <a:srgbClr val="FFA2A7"/>
                </a:solidFill>
              </a:rPr>
              <a:t>當稱頌</a:t>
            </a:r>
            <a:r>
              <a:t>，直到永遠。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願他的榮耀充滿全地！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阿們！ 阿們！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20 耶西的兒子－大衛的祈禱完畢。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詩篇七十二"/>
          <p:cNvSpPr txBox="1">
            <a:spLocks noGrp="1"/>
          </p:cNvSpPr>
          <p:nvPr>
            <p:ph type="ctrTitle"/>
          </p:nvPr>
        </p:nvSpPr>
        <p:spPr>
          <a:xfrm>
            <a:off x="1257300" y="642822"/>
            <a:ext cx="21869400" cy="1319735"/>
          </a:xfrm>
          <a:prstGeom prst="rect">
            <a:avLst/>
          </a:prstGeom>
        </p:spPr>
        <p:txBody>
          <a:bodyPr anchor="t"/>
          <a:lstStyle>
            <a:lvl1pPr defTabSz="1137642">
              <a:defRPr sz="6860" spc="0">
                <a:solidFill>
                  <a:srgbClr val="FFFFFF"/>
                </a:solidFill>
              </a:defRPr>
            </a:lvl1pPr>
          </a:lstStyle>
          <a:p>
            <a:r>
              <a:t>詩篇七十二</a:t>
            </a:r>
          </a:p>
        </p:txBody>
      </p:sp>
      <p:sp>
        <p:nvSpPr>
          <p:cNvPr id="301" name="18 惟獨耶和華－以色列的上帝（72:1）能行奇事，…"/>
          <p:cNvSpPr txBox="1">
            <a:spLocks noGrp="1"/>
          </p:cNvSpPr>
          <p:nvPr>
            <p:ph type="subTitle" idx="1"/>
          </p:nvPr>
        </p:nvSpPr>
        <p:spPr>
          <a:xfrm>
            <a:off x="1257300" y="2137452"/>
            <a:ext cx="15588261" cy="11106958"/>
          </a:xfrm>
          <a:prstGeom prst="rect">
            <a:avLst/>
          </a:prstGeom>
        </p:spPr>
        <p:txBody>
          <a:bodyPr/>
          <a:lstStyle/>
          <a:p>
            <a:pPr>
              <a:defRPr sz="4500" spc="0">
                <a:solidFill>
                  <a:srgbClr val="FFFFFF"/>
                </a:solidFill>
              </a:defRPr>
            </a:pPr>
            <a:r>
              <a:t>18 惟獨</a:t>
            </a:r>
            <a:r>
              <a:rPr>
                <a:solidFill>
                  <a:srgbClr val="F9FF33"/>
                </a:solidFill>
              </a:rPr>
              <a:t>耶和華－以色列的上帝（72:1）</a:t>
            </a:r>
            <a:r>
              <a:rPr>
                <a:solidFill>
                  <a:srgbClr val="57FFF6"/>
                </a:solidFill>
              </a:rPr>
              <a:t>能行奇事</a:t>
            </a:r>
            <a:r>
              <a:t>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他是</a:t>
            </a:r>
            <a:r>
              <a:rPr>
                <a:solidFill>
                  <a:srgbClr val="FFA2A7"/>
                </a:solidFill>
              </a:rPr>
              <a:t>應當稱頌的（72:15, 17）</a:t>
            </a:r>
            <a:r>
              <a:t>！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19 他榮耀的</a:t>
            </a:r>
            <a:r>
              <a:rPr>
                <a:solidFill>
                  <a:srgbClr val="6CFF7C"/>
                </a:solidFill>
              </a:rPr>
              <a:t>名（72:17）</a:t>
            </a:r>
            <a:r>
              <a:t>也</a:t>
            </a:r>
            <a:r>
              <a:rPr>
                <a:solidFill>
                  <a:srgbClr val="FFA2A7"/>
                </a:solidFill>
              </a:rPr>
              <a:t>當稱頌</a:t>
            </a:r>
            <a:r>
              <a:t>，直到永遠。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願他的榮耀充滿</a:t>
            </a:r>
            <a:r>
              <a:rPr>
                <a:solidFill>
                  <a:srgbClr val="B070FF"/>
                </a:solidFill>
              </a:rPr>
              <a:t>全地（72:6, 8, 16）</a:t>
            </a:r>
            <a:r>
              <a:t>！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阿們！ 阿們！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20 耶西的兒子－大衛的祈禱完畢。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詩篇七十二"/>
          <p:cNvSpPr txBox="1">
            <a:spLocks noGrp="1"/>
          </p:cNvSpPr>
          <p:nvPr>
            <p:ph type="ctrTitle"/>
          </p:nvPr>
        </p:nvSpPr>
        <p:spPr>
          <a:xfrm>
            <a:off x="1257300" y="642822"/>
            <a:ext cx="21869400" cy="1319735"/>
          </a:xfrm>
          <a:prstGeom prst="rect">
            <a:avLst/>
          </a:prstGeom>
        </p:spPr>
        <p:txBody>
          <a:bodyPr anchor="t"/>
          <a:lstStyle>
            <a:lvl1pPr defTabSz="1137642">
              <a:defRPr sz="6860" spc="0">
                <a:solidFill>
                  <a:srgbClr val="FFFFFF"/>
                </a:solidFill>
              </a:defRPr>
            </a:lvl1pPr>
          </a:lstStyle>
          <a:p>
            <a:r>
              <a:t>詩篇七十二</a:t>
            </a:r>
          </a:p>
        </p:txBody>
      </p:sp>
      <p:sp>
        <p:nvSpPr>
          <p:cNvPr id="304" name="18 惟獨耶和華－以色列的上帝（72:1）能行奇事，…"/>
          <p:cNvSpPr txBox="1">
            <a:spLocks noGrp="1"/>
          </p:cNvSpPr>
          <p:nvPr>
            <p:ph type="subTitle" idx="1"/>
          </p:nvPr>
        </p:nvSpPr>
        <p:spPr>
          <a:xfrm>
            <a:off x="1257300" y="2137452"/>
            <a:ext cx="15588261" cy="11106958"/>
          </a:xfrm>
          <a:prstGeom prst="rect">
            <a:avLst/>
          </a:prstGeom>
        </p:spPr>
        <p:txBody>
          <a:bodyPr/>
          <a:lstStyle/>
          <a:p>
            <a:pPr>
              <a:defRPr sz="4500" spc="0">
                <a:solidFill>
                  <a:srgbClr val="FFFFFF"/>
                </a:solidFill>
              </a:defRPr>
            </a:pPr>
            <a:r>
              <a:t>18 惟獨</a:t>
            </a:r>
            <a:r>
              <a:rPr>
                <a:solidFill>
                  <a:srgbClr val="F9FF33"/>
                </a:solidFill>
              </a:rPr>
              <a:t>耶和華－以色列的上帝（72:1）</a:t>
            </a:r>
            <a:r>
              <a:rPr u="sng">
                <a:solidFill>
                  <a:srgbClr val="57FFF6"/>
                </a:solidFill>
              </a:rPr>
              <a:t>能行奇事</a:t>
            </a:r>
            <a:r>
              <a:t>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他是</a:t>
            </a:r>
            <a:r>
              <a:rPr>
                <a:solidFill>
                  <a:srgbClr val="FFA2A7"/>
                </a:solidFill>
              </a:rPr>
              <a:t>應當稱頌的（72:15, 17）</a:t>
            </a:r>
            <a:r>
              <a:t>！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19 他</a:t>
            </a:r>
            <a:r>
              <a:rPr u="sng">
                <a:solidFill>
                  <a:srgbClr val="FF742E"/>
                </a:solidFill>
              </a:rPr>
              <a:t>榮耀</a:t>
            </a:r>
            <a:r>
              <a:t>的</a:t>
            </a:r>
            <a:r>
              <a:rPr>
                <a:solidFill>
                  <a:srgbClr val="6CFF7C"/>
                </a:solidFill>
              </a:rPr>
              <a:t>名（72:17）</a:t>
            </a:r>
            <a:r>
              <a:t>也</a:t>
            </a:r>
            <a:r>
              <a:rPr>
                <a:solidFill>
                  <a:srgbClr val="FFA2A7"/>
                </a:solidFill>
              </a:rPr>
              <a:t>當稱頌</a:t>
            </a:r>
            <a:r>
              <a:t>，直到永遠。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願他的</a:t>
            </a:r>
            <a:r>
              <a:rPr u="sng">
                <a:solidFill>
                  <a:srgbClr val="FF742E"/>
                </a:solidFill>
              </a:rPr>
              <a:t>榮耀</a:t>
            </a:r>
            <a:r>
              <a:t>充滿</a:t>
            </a:r>
            <a:r>
              <a:rPr>
                <a:solidFill>
                  <a:srgbClr val="B070FF"/>
                </a:solidFill>
              </a:rPr>
              <a:t>全地（72:6, 8, 16）</a:t>
            </a:r>
            <a:r>
              <a:t>！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阿們！ 阿們！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20 耶西的兒子－大衛的祈禱完畢。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一個歌功頌德的炫耀讚美？…"/>
          <p:cNvSpPr txBox="1">
            <a:spLocks noGrp="1"/>
          </p:cNvSpPr>
          <p:nvPr>
            <p:ph type="subTitle" idx="1"/>
          </p:nvPr>
        </p:nvSpPr>
        <p:spPr>
          <a:xfrm>
            <a:off x="1257300" y="2137452"/>
            <a:ext cx="21869400" cy="11106958"/>
          </a:xfrm>
          <a:prstGeom prst="rect">
            <a:avLst/>
          </a:prstGeom>
        </p:spPr>
        <p:txBody>
          <a:bodyPr/>
          <a:lstStyle/>
          <a:p>
            <a:pPr algn="ctr">
              <a:defRPr sz="8000" spc="0">
                <a:solidFill>
                  <a:srgbClr val="FFDECF"/>
                </a:solidFill>
              </a:defRPr>
            </a:pPr>
            <a:r>
              <a:t>一個歌功頌德的炫耀讚美？</a:t>
            </a:r>
          </a:p>
          <a:p>
            <a:pPr algn="ctr">
              <a:defRPr sz="8000" spc="0">
                <a:solidFill>
                  <a:srgbClr val="FFDECF"/>
                </a:solidFill>
              </a:defRPr>
            </a:pPr>
            <a:endParaRPr/>
          </a:p>
          <a:p>
            <a:pPr algn="ctr">
              <a:defRPr sz="8000" spc="0">
                <a:solidFill>
                  <a:srgbClr val="FFDECF"/>
                </a:solidFill>
              </a:defRPr>
            </a:pPr>
            <a:r>
              <a:t>還是在現世期盼從未遇上的真正君王⋯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詩篇七十二"/>
          <p:cNvSpPr txBox="1">
            <a:spLocks noGrp="1"/>
          </p:cNvSpPr>
          <p:nvPr>
            <p:ph type="ctrTitle"/>
          </p:nvPr>
        </p:nvSpPr>
        <p:spPr>
          <a:xfrm>
            <a:off x="20117531" y="50698"/>
            <a:ext cx="21869401" cy="1190037"/>
          </a:xfrm>
          <a:prstGeom prst="rect">
            <a:avLst/>
          </a:prstGeom>
        </p:spPr>
        <p:txBody>
          <a:bodyPr anchor="t"/>
          <a:lstStyle>
            <a:lvl1pPr defTabSz="533995">
              <a:defRPr sz="6118" spc="0">
                <a:solidFill>
                  <a:srgbClr val="FFFFFF"/>
                </a:solidFill>
              </a:defRPr>
            </a:lvl1pPr>
          </a:lstStyle>
          <a:p>
            <a:r>
              <a:t>詩篇七十二</a:t>
            </a:r>
          </a:p>
        </p:txBody>
      </p:sp>
      <p:sp>
        <p:nvSpPr>
          <p:cNvPr id="191" name="所羅門的詩。…"/>
          <p:cNvSpPr txBox="1">
            <a:spLocks noGrp="1"/>
          </p:cNvSpPr>
          <p:nvPr>
            <p:ph type="subTitle" idx="1"/>
          </p:nvPr>
        </p:nvSpPr>
        <p:spPr>
          <a:xfrm>
            <a:off x="1257300" y="151671"/>
            <a:ext cx="21869400" cy="13412658"/>
          </a:xfrm>
          <a:prstGeom prst="rect">
            <a:avLst/>
          </a:prstGeom>
        </p:spPr>
        <p:txBody>
          <a:bodyPr numCol="2" spcCol="1093469"/>
          <a:lstStyle/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所羅門的詩。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1   上帝啊，求你將你的公平賜給王，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將你的公義賜給王的兒子。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2 使他按公義審判你的子民，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按公平審判你的困苦人。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3 大山小山都要因公義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使百姓得享平安。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4 他必為百姓中困苦的人伸冤，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拯救貧窮之輩，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壓碎那欺壓人的人。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5 太陽還存，月亮猶在，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人要敬畏你，直到萬代！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6 他必降臨，像雨降在已割的草地上，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如甘霖滋潤田地。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7 在他的日子，公義要興旺，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大有平安，除非月亮不在。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8 他要執掌權柄，從這海直到那海，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從大河直到地極。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9 住在曠野的必在他面前下拜，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他的仇敵必要舔土。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10 他施和海島的王要進貢，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示巴和西巴的王要獻禮物。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11 眾王都要叩拜他，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</a:t>
            </a:r>
            <a:r>
              <a:rPr u="sng">
                <a:solidFill>
                  <a:schemeClr val="accent5"/>
                </a:solidFill>
              </a:rPr>
              <a:t>萬國都要事奉他。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endParaRPr u="sng">
              <a:solidFill>
                <a:schemeClr val="accent5"/>
              </a:solidFill>
            </a:endParaRP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12 貧窮人呼求，他要搭救，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無人幫助的困苦人，他也搭救。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13 他要憐憫貧寒和貧窮的人，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拯救貧窮人的性命。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14 他要救贖他們脫離欺壓和殘暴，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他們的血在他眼中看為寶貴。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15 願他永遠活著，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示巴的金子要獻給他；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願人常常為他禱告，終日祝福他。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16 在地的山頂上，願五穀茂盛，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所結的穀實響動，如黎巴嫩的樹林；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願城裏的人興旺，如地上的草。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17 願他的名存到永遠，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他的名如太陽之長久；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願人因他蒙福，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</a:t>
            </a:r>
            <a:r>
              <a:rPr u="sng">
                <a:solidFill>
                  <a:schemeClr val="accent5"/>
                </a:solidFill>
              </a:rPr>
              <a:t>萬國稱他為有福。</a:t>
            </a:r>
          </a:p>
          <a:p>
            <a:pPr defTabSz="292100">
              <a:defRPr sz="3000" spc="0">
                <a:solidFill>
                  <a:schemeClr val="accent1">
                    <a:hueOff val="-379808"/>
                    <a:lumOff val="12973"/>
                  </a:schemeClr>
                </a:solidFill>
              </a:defRPr>
            </a:pPr>
            <a:r>
              <a:t>18 惟獨耶和華－以色列的上帝能行奇事，</a:t>
            </a:r>
          </a:p>
          <a:p>
            <a:pPr defTabSz="292100">
              <a:defRPr sz="3000" spc="0">
                <a:solidFill>
                  <a:schemeClr val="accent1">
                    <a:hueOff val="-379808"/>
                    <a:lumOff val="12973"/>
                  </a:schemeClr>
                </a:solidFill>
              </a:defRPr>
            </a:pPr>
            <a:r>
              <a:t>	他是應當稱頌的！</a:t>
            </a:r>
          </a:p>
          <a:p>
            <a:pPr defTabSz="292100">
              <a:defRPr sz="3000" spc="0">
                <a:solidFill>
                  <a:schemeClr val="accent1">
                    <a:hueOff val="-379808"/>
                    <a:lumOff val="12973"/>
                  </a:schemeClr>
                </a:solidFill>
              </a:defRPr>
            </a:pPr>
            <a:r>
              <a:t>19 他榮耀的名也當稱頌，直到永遠。</a:t>
            </a:r>
          </a:p>
          <a:p>
            <a:pPr defTabSz="292100">
              <a:defRPr sz="3000" spc="0">
                <a:solidFill>
                  <a:schemeClr val="accent1">
                    <a:hueOff val="-379808"/>
                    <a:lumOff val="12973"/>
                  </a:schemeClr>
                </a:solidFill>
              </a:defRPr>
            </a:pPr>
            <a:r>
              <a:t>	願他的榮耀充滿全地！</a:t>
            </a:r>
          </a:p>
          <a:p>
            <a:pPr defTabSz="292100">
              <a:defRPr sz="3000" spc="0">
                <a:solidFill>
                  <a:schemeClr val="accent1">
                    <a:hueOff val="-379808"/>
                    <a:lumOff val="12973"/>
                  </a:schemeClr>
                </a:solidFill>
              </a:defRPr>
            </a:pPr>
            <a:r>
              <a:t>	阿們！ 阿們！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</a:t>
            </a:r>
          </a:p>
          <a:p>
            <a:pPr defTabSz="292100">
              <a:defRPr sz="3000" spc="0">
                <a:solidFill>
                  <a:schemeClr val="accent6">
                    <a:lumOff val="16052"/>
                  </a:schemeClr>
                </a:solidFill>
              </a:defRPr>
            </a:pPr>
            <a:r>
              <a:t>20 耶西的兒子－大衛的祈禱完畢。</a:t>
            </a:r>
          </a:p>
        </p:txBody>
      </p:sp>
      <p:sp>
        <p:nvSpPr>
          <p:cNvPr id="192" name="耶和華"/>
          <p:cNvSpPr txBox="1"/>
          <p:nvPr/>
        </p:nvSpPr>
        <p:spPr>
          <a:xfrm>
            <a:off x="20902503" y="10349468"/>
            <a:ext cx="200025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spc="-50">
                <a:solidFill>
                  <a:schemeClr val="accent1">
                    <a:hueOff val="-379808"/>
                    <a:lumOff val="12973"/>
                  </a:schemeClr>
                </a:solidFill>
                <a:latin typeface="Graphik Compact Bold"/>
                <a:ea typeface="Graphik Compact Bold"/>
                <a:cs typeface="Graphik Compact Bold"/>
                <a:sym typeface="Graphik Compact Bold"/>
              </a:defRPr>
            </a:lvl1pPr>
          </a:lstStyle>
          <a:p>
            <a:r>
              <a:t>耶和華</a:t>
            </a:r>
          </a:p>
        </p:txBody>
      </p:sp>
      <p:sp>
        <p:nvSpPr>
          <p:cNvPr id="193" name="署名"/>
          <p:cNvSpPr txBox="1"/>
          <p:nvPr/>
        </p:nvSpPr>
        <p:spPr>
          <a:xfrm>
            <a:off x="21216828" y="12494074"/>
            <a:ext cx="13716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spc="-50">
                <a:solidFill>
                  <a:schemeClr val="accent6">
                    <a:lumOff val="16052"/>
                  </a:schemeClr>
                </a:solidFill>
                <a:latin typeface="Graphik Compact Bold"/>
                <a:ea typeface="Graphik Compact Bold"/>
                <a:cs typeface="Graphik Compact Bold"/>
                <a:sym typeface="Graphik Compact Bold"/>
              </a:defRPr>
            </a:lvl1pPr>
          </a:lstStyle>
          <a:p>
            <a:r>
              <a:t>署名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詩篇七十二"/>
          <p:cNvSpPr txBox="1">
            <a:spLocks noGrp="1"/>
          </p:cNvSpPr>
          <p:nvPr>
            <p:ph type="ctrTitle"/>
          </p:nvPr>
        </p:nvSpPr>
        <p:spPr>
          <a:xfrm>
            <a:off x="20117531" y="50698"/>
            <a:ext cx="21869401" cy="1190037"/>
          </a:xfrm>
          <a:prstGeom prst="rect">
            <a:avLst/>
          </a:prstGeom>
        </p:spPr>
        <p:txBody>
          <a:bodyPr anchor="t"/>
          <a:lstStyle>
            <a:lvl1pPr defTabSz="533995">
              <a:defRPr sz="6118" spc="0">
                <a:solidFill>
                  <a:srgbClr val="FFFFFF"/>
                </a:solidFill>
              </a:defRPr>
            </a:lvl1pPr>
          </a:lstStyle>
          <a:p>
            <a:r>
              <a:t>詩篇七十二</a:t>
            </a:r>
          </a:p>
        </p:txBody>
      </p:sp>
      <p:sp>
        <p:nvSpPr>
          <p:cNvPr id="196" name="所羅門的詩。…"/>
          <p:cNvSpPr txBox="1">
            <a:spLocks noGrp="1"/>
          </p:cNvSpPr>
          <p:nvPr>
            <p:ph type="subTitle" idx="1"/>
          </p:nvPr>
        </p:nvSpPr>
        <p:spPr>
          <a:xfrm>
            <a:off x="1257300" y="151671"/>
            <a:ext cx="21869400" cy="13412658"/>
          </a:xfrm>
          <a:prstGeom prst="rect">
            <a:avLst/>
          </a:prstGeom>
        </p:spPr>
        <p:txBody>
          <a:bodyPr numCol="2" spcCol="1093469"/>
          <a:lstStyle/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所羅門的詩。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1   上帝啊，求你將你的公平賜給王，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將你的公義賜給王的兒子。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2 使他按公義審判你的子民，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按公平審判你的困苦人。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3 大山小山都要因公義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使百姓得享平安。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4 他必為百姓中困苦的人伸冤，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拯救貧窮之輩，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壓碎那欺壓人的人。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5 太陽還存，月亮猶在，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人要敬畏你，直到萬代！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6 他必降臨，像雨降在已割的草地上，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如甘霖滋潤田地。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7 在他的日子，公義要興旺，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大有平安，除非月亮不在。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8 他要執掌權柄，從這海直到那海，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從大河直到地極。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9 住在曠野的必在他面前下拜，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他的仇敵必要舔土。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10 他施和海島的王要進貢，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示巴和西巴的王要獻禮物。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11 眾王都要叩拜他，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</a:t>
            </a:r>
            <a:r>
              <a:rPr u="sng">
                <a:solidFill>
                  <a:schemeClr val="accent5"/>
                </a:solidFill>
              </a:rPr>
              <a:t>萬國都要事奉他。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endParaRPr u="sng">
              <a:solidFill>
                <a:schemeClr val="accent5"/>
              </a:solidFill>
            </a:endParaRP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12 貧窮人呼求，他要搭救，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無人幫助的困苦人，他也搭救。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13 他要憐憫貧寒和貧窮的人，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拯救貧窮人的性命。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14 他要救贖他們脫離欺壓和殘暴，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他們的血在他眼中看為寶貴。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15 願他永遠活著，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示巴的金子要獻給他；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願人常常為他禱告，終日祝福他。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16 在地的山頂上，願五穀茂盛，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所結的穀實響動，如黎巴嫩的樹林；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願城裏的人興旺，如地上的草。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17 願他的名存到永遠，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他的名如太陽之長久；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願人因他蒙福，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</a:t>
            </a:r>
            <a:r>
              <a:rPr u="sng">
                <a:solidFill>
                  <a:schemeClr val="accent5"/>
                </a:solidFill>
              </a:rPr>
              <a:t>萬國稱他為有福。</a:t>
            </a:r>
          </a:p>
          <a:p>
            <a:pPr defTabSz="292100">
              <a:defRPr sz="3000" spc="0">
                <a:solidFill>
                  <a:schemeClr val="accent1">
                    <a:hueOff val="-379808"/>
                    <a:lumOff val="12973"/>
                  </a:schemeClr>
                </a:solidFill>
              </a:defRPr>
            </a:pPr>
            <a:r>
              <a:t>18 惟獨耶和華－以色列的上帝能行奇事，</a:t>
            </a:r>
          </a:p>
          <a:p>
            <a:pPr defTabSz="292100">
              <a:defRPr sz="3000" spc="0">
                <a:solidFill>
                  <a:schemeClr val="accent1">
                    <a:hueOff val="-379808"/>
                    <a:lumOff val="12973"/>
                  </a:schemeClr>
                </a:solidFill>
              </a:defRPr>
            </a:pPr>
            <a:r>
              <a:t>	他是應當稱頌的！</a:t>
            </a:r>
          </a:p>
          <a:p>
            <a:pPr defTabSz="292100">
              <a:defRPr sz="3000" spc="0">
                <a:solidFill>
                  <a:schemeClr val="accent1">
                    <a:hueOff val="-379808"/>
                    <a:lumOff val="12973"/>
                  </a:schemeClr>
                </a:solidFill>
              </a:defRPr>
            </a:pPr>
            <a:r>
              <a:t>19 他榮耀的名也當稱頌，直到永遠。</a:t>
            </a:r>
          </a:p>
          <a:p>
            <a:pPr defTabSz="292100">
              <a:defRPr sz="3000" spc="0">
                <a:solidFill>
                  <a:schemeClr val="accent1">
                    <a:hueOff val="-379808"/>
                    <a:lumOff val="12973"/>
                  </a:schemeClr>
                </a:solidFill>
              </a:defRPr>
            </a:pPr>
            <a:r>
              <a:t>	願他的榮耀充滿全地！</a:t>
            </a:r>
          </a:p>
          <a:p>
            <a:pPr defTabSz="292100">
              <a:defRPr sz="3000" spc="0">
                <a:solidFill>
                  <a:schemeClr val="accent1">
                    <a:hueOff val="-379808"/>
                    <a:lumOff val="12973"/>
                  </a:schemeClr>
                </a:solidFill>
              </a:defRPr>
            </a:pPr>
            <a:r>
              <a:t>	阿們！ 阿們！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</a:t>
            </a:r>
          </a:p>
          <a:p>
            <a:pPr defTabSz="292100">
              <a:defRPr sz="3000" spc="0">
                <a:solidFill>
                  <a:schemeClr val="accent6">
                    <a:lumOff val="16052"/>
                  </a:schemeClr>
                </a:solidFill>
              </a:defRPr>
            </a:pPr>
            <a:r>
              <a:t>20 耶西的兒子－大衛的祈禱完畢。</a:t>
            </a:r>
          </a:p>
        </p:txBody>
      </p:sp>
      <p:sp>
        <p:nvSpPr>
          <p:cNvPr id="197" name="耶和華"/>
          <p:cNvSpPr txBox="1"/>
          <p:nvPr/>
        </p:nvSpPr>
        <p:spPr>
          <a:xfrm>
            <a:off x="20902503" y="10349468"/>
            <a:ext cx="200025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spc="-50">
                <a:solidFill>
                  <a:schemeClr val="accent1">
                    <a:hueOff val="-379808"/>
                    <a:lumOff val="12973"/>
                  </a:schemeClr>
                </a:solidFill>
                <a:latin typeface="Graphik Compact Bold"/>
                <a:ea typeface="Graphik Compact Bold"/>
                <a:cs typeface="Graphik Compact Bold"/>
                <a:sym typeface="Graphik Compact Bold"/>
              </a:defRPr>
            </a:lvl1pPr>
          </a:lstStyle>
          <a:p>
            <a:r>
              <a:t>耶和華</a:t>
            </a:r>
          </a:p>
        </p:txBody>
      </p:sp>
      <p:sp>
        <p:nvSpPr>
          <p:cNvPr id="198" name="署名"/>
          <p:cNvSpPr txBox="1"/>
          <p:nvPr/>
        </p:nvSpPr>
        <p:spPr>
          <a:xfrm>
            <a:off x="21216828" y="12494074"/>
            <a:ext cx="13716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spc="-50">
                <a:solidFill>
                  <a:schemeClr val="accent6">
                    <a:lumOff val="16052"/>
                  </a:schemeClr>
                </a:solidFill>
                <a:latin typeface="Graphik Compact Bold"/>
                <a:ea typeface="Graphik Compact Bold"/>
                <a:cs typeface="Graphik Compact Bold"/>
                <a:sym typeface="Graphik Compact Bold"/>
              </a:defRPr>
            </a:lvl1pPr>
          </a:lstStyle>
          <a:p>
            <a:r>
              <a:t>署名</a:t>
            </a:r>
          </a:p>
        </p:txBody>
      </p:sp>
      <p:sp>
        <p:nvSpPr>
          <p:cNvPr id="199" name="理想治國…"/>
          <p:cNvSpPr txBox="1"/>
          <p:nvPr/>
        </p:nvSpPr>
        <p:spPr>
          <a:xfrm>
            <a:off x="8137004" y="2316195"/>
            <a:ext cx="2784476" cy="1784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 spc="-50">
                <a:solidFill>
                  <a:schemeClr val="accent4">
                    <a:hueOff val="71915"/>
                    <a:lumOff val="27921"/>
                  </a:schemeClr>
                </a:solidFill>
                <a:latin typeface="Graphik Compact Bold"/>
                <a:ea typeface="Graphik Compact Bold"/>
                <a:cs typeface="Graphik Compact Bold"/>
                <a:sym typeface="Graphik Compact Bold"/>
              </a:defRPr>
            </a:pPr>
            <a:r>
              <a:t>理想治國</a:t>
            </a:r>
          </a:p>
          <a:p>
            <a:pPr>
              <a:defRPr sz="5000" spc="-50">
                <a:solidFill>
                  <a:schemeClr val="accent4">
                    <a:hueOff val="71915"/>
                    <a:lumOff val="27921"/>
                  </a:schemeClr>
                </a:solidFill>
                <a:latin typeface="Graphik Compact Bold"/>
                <a:ea typeface="Graphik Compact Bold"/>
                <a:cs typeface="Graphik Compact Bold"/>
                <a:sym typeface="Graphik Compact Bold"/>
              </a:defRPr>
            </a:pPr>
            <a:r>
              <a:t>1-7，12-14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詩篇七十二"/>
          <p:cNvSpPr txBox="1">
            <a:spLocks noGrp="1"/>
          </p:cNvSpPr>
          <p:nvPr>
            <p:ph type="ctrTitle"/>
          </p:nvPr>
        </p:nvSpPr>
        <p:spPr>
          <a:xfrm>
            <a:off x="20117531" y="50698"/>
            <a:ext cx="21869401" cy="1190037"/>
          </a:xfrm>
          <a:prstGeom prst="rect">
            <a:avLst/>
          </a:prstGeom>
        </p:spPr>
        <p:txBody>
          <a:bodyPr anchor="t"/>
          <a:lstStyle>
            <a:lvl1pPr defTabSz="533995">
              <a:defRPr sz="6118" spc="0">
                <a:solidFill>
                  <a:srgbClr val="FFFFFF"/>
                </a:solidFill>
              </a:defRPr>
            </a:lvl1pPr>
          </a:lstStyle>
          <a:p>
            <a:r>
              <a:t>詩篇七十二</a:t>
            </a:r>
          </a:p>
        </p:txBody>
      </p:sp>
      <p:sp>
        <p:nvSpPr>
          <p:cNvPr id="202" name="所羅門的詩。…"/>
          <p:cNvSpPr txBox="1">
            <a:spLocks noGrp="1"/>
          </p:cNvSpPr>
          <p:nvPr>
            <p:ph type="subTitle" idx="1"/>
          </p:nvPr>
        </p:nvSpPr>
        <p:spPr>
          <a:xfrm>
            <a:off x="1257300" y="151671"/>
            <a:ext cx="21869400" cy="13412658"/>
          </a:xfrm>
          <a:prstGeom prst="rect">
            <a:avLst/>
          </a:prstGeom>
        </p:spPr>
        <p:txBody>
          <a:bodyPr numCol="2" spcCol="1093469"/>
          <a:lstStyle/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所羅門的詩。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1   上帝啊，求你將你的公平賜給王，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將你的公義賜給王的兒子。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2 使他按公義審判你的子民，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按公平審判你的困苦人。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3 大山小山都要因公義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使百姓得享平安。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4 他必為百姓中困苦的人伸冤，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拯救貧窮之輩，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壓碎那欺壓人的人。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5 太陽還存，月亮猶在，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人要敬畏你，直到萬代！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6 他必降臨，像雨降在已割的草地上，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如甘霖滋潤田地。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7 在他的日子，公義要興旺，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大有平安，除非月亮不在。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8 他要執掌權柄，從這海直到那海，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	從大河直到地極。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9 住在曠野的必在他面前下拜，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	他的仇敵必要舔土。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10 他施和海島的王要進貢，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	示巴和西巴的王要獻禮物。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11 眾王都要叩拜他，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</a:t>
            </a:r>
            <a:r>
              <a:rPr u="sng">
                <a:solidFill>
                  <a:schemeClr val="accent5"/>
                </a:solidFill>
              </a:rPr>
              <a:t>萬國都要事奉他。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endParaRPr u="sng">
              <a:solidFill>
                <a:schemeClr val="accent5"/>
              </a:solidFill>
            </a:endParaRP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12 貧窮人呼求，他要搭救，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無人幫助的困苦人，他也搭救。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13 他要憐憫貧寒和貧窮的人，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拯救貧窮人的性命。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14 他要救贖他們脫離欺壓和殘暴，</a:t>
            </a:r>
          </a:p>
          <a:p>
            <a:pPr defTabSz="292100">
              <a:defRPr sz="3000" spc="0">
                <a:solidFill>
                  <a:schemeClr val="accent4">
                    <a:hueOff val="71915"/>
                    <a:lumOff val="27921"/>
                  </a:schemeClr>
                </a:solidFill>
              </a:defRPr>
            </a:pPr>
            <a:r>
              <a:t>	他們的血在他眼中看為寶貴。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15 願他永遠活著，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	示巴的金子要獻給他；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	願人常常為他禱告，終日祝福他。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16 在地的山頂上，願五穀茂盛，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	所結的穀實響動，如黎巴嫩的樹林；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	願城裏的人興旺，如地上的草。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17 願他的名存到永遠，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	他的名如太陽之長久；</a:t>
            </a:r>
          </a:p>
          <a:p>
            <a:pPr defTabSz="292100">
              <a:defRPr sz="3000" spc="0">
                <a:solidFill>
                  <a:schemeClr val="accent5">
                    <a:hueOff val="-229149"/>
                    <a:lumOff val="13811"/>
                  </a:schemeClr>
                </a:solidFill>
              </a:defRPr>
            </a:pPr>
            <a:r>
              <a:t>	願人因他蒙福，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</a:t>
            </a:r>
            <a:r>
              <a:rPr u="sng">
                <a:solidFill>
                  <a:schemeClr val="accent5"/>
                </a:solidFill>
              </a:rPr>
              <a:t>萬國稱他為有福。</a:t>
            </a:r>
          </a:p>
          <a:p>
            <a:pPr defTabSz="292100">
              <a:defRPr sz="3000" spc="0">
                <a:solidFill>
                  <a:schemeClr val="accent1">
                    <a:hueOff val="-379808"/>
                    <a:lumOff val="12973"/>
                  </a:schemeClr>
                </a:solidFill>
              </a:defRPr>
            </a:pPr>
            <a:r>
              <a:t>18 惟獨耶和華－以色列的上帝能行奇事，</a:t>
            </a:r>
          </a:p>
          <a:p>
            <a:pPr defTabSz="292100">
              <a:defRPr sz="3000" spc="0">
                <a:solidFill>
                  <a:schemeClr val="accent1">
                    <a:hueOff val="-379808"/>
                    <a:lumOff val="12973"/>
                  </a:schemeClr>
                </a:solidFill>
              </a:defRPr>
            </a:pPr>
            <a:r>
              <a:t>	他是應當稱頌的！</a:t>
            </a:r>
          </a:p>
          <a:p>
            <a:pPr defTabSz="292100">
              <a:defRPr sz="3000" spc="0">
                <a:solidFill>
                  <a:schemeClr val="accent1">
                    <a:hueOff val="-379808"/>
                    <a:lumOff val="12973"/>
                  </a:schemeClr>
                </a:solidFill>
              </a:defRPr>
            </a:pPr>
            <a:r>
              <a:t>19 他榮耀的名也當稱頌，直到永遠。</a:t>
            </a:r>
          </a:p>
          <a:p>
            <a:pPr defTabSz="292100">
              <a:defRPr sz="3000" spc="0">
                <a:solidFill>
                  <a:schemeClr val="accent1">
                    <a:hueOff val="-379808"/>
                    <a:lumOff val="12973"/>
                  </a:schemeClr>
                </a:solidFill>
              </a:defRPr>
            </a:pPr>
            <a:r>
              <a:t>	願他的榮耀充滿全地！</a:t>
            </a:r>
          </a:p>
          <a:p>
            <a:pPr defTabSz="292100">
              <a:defRPr sz="3000" spc="0">
                <a:solidFill>
                  <a:schemeClr val="accent1">
                    <a:hueOff val="-379808"/>
                    <a:lumOff val="12973"/>
                  </a:schemeClr>
                </a:solidFill>
              </a:defRPr>
            </a:pPr>
            <a:r>
              <a:t>	阿們！ 阿們！</a:t>
            </a:r>
          </a:p>
          <a:p>
            <a:pPr defTabSz="292100">
              <a:defRPr sz="3000" spc="0">
                <a:solidFill>
                  <a:srgbClr val="FFFFFF"/>
                </a:solidFill>
              </a:defRPr>
            </a:pPr>
            <a:r>
              <a:t>	</a:t>
            </a:r>
          </a:p>
          <a:p>
            <a:pPr defTabSz="292100">
              <a:defRPr sz="3000" spc="0">
                <a:solidFill>
                  <a:schemeClr val="accent6">
                    <a:lumOff val="16052"/>
                  </a:schemeClr>
                </a:solidFill>
              </a:defRPr>
            </a:pPr>
            <a:r>
              <a:t>20 耶西的兒子－大衛的祈禱完畢。</a:t>
            </a:r>
          </a:p>
        </p:txBody>
      </p:sp>
      <p:sp>
        <p:nvSpPr>
          <p:cNvPr id="203" name="耶和華"/>
          <p:cNvSpPr txBox="1"/>
          <p:nvPr/>
        </p:nvSpPr>
        <p:spPr>
          <a:xfrm>
            <a:off x="20902503" y="10349468"/>
            <a:ext cx="200025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spc="-50">
                <a:solidFill>
                  <a:schemeClr val="accent1">
                    <a:hueOff val="-379808"/>
                    <a:lumOff val="12973"/>
                  </a:schemeClr>
                </a:solidFill>
                <a:latin typeface="Graphik Compact Bold"/>
                <a:ea typeface="Graphik Compact Bold"/>
                <a:cs typeface="Graphik Compact Bold"/>
                <a:sym typeface="Graphik Compact Bold"/>
              </a:defRPr>
            </a:lvl1pPr>
          </a:lstStyle>
          <a:p>
            <a:r>
              <a:t>耶和華</a:t>
            </a:r>
          </a:p>
        </p:txBody>
      </p:sp>
      <p:sp>
        <p:nvSpPr>
          <p:cNvPr id="204" name="署名"/>
          <p:cNvSpPr txBox="1"/>
          <p:nvPr/>
        </p:nvSpPr>
        <p:spPr>
          <a:xfrm>
            <a:off x="21216828" y="12494074"/>
            <a:ext cx="13716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spc="-50">
                <a:solidFill>
                  <a:schemeClr val="accent6">
                    <a:lumOff val="16052"/>
                  </a:schemeClr>
                </a:solidFill>
                <a:latin typeface="Graphik Compact Bold"/>
                <a:ea typeface="Graphik Compact Bold"/>
                <a:cs typeface="Graphik Compact Bold"/>
                <a:sym typeface="Graphik Compact Bold"/>
              </a:defRPr>
            </a:lvl1pPr>
          </a:lstStyle>
          <a:p>
            <a:r>
              <a:t>署名</a:t>
            </a:r>
          </a:p>
        </p:txBody>
      </p:sp>
      <p:sp>
        <p:nvSpPr>
          <p:cNvPr id="205" name="國家與君王…"/>
          <p:cNvSpPr txBox="1"/>
          <p:nvPr/>
        </p:nvSpPr>
        <p:spPr>
          <a:xfrm>
            <a:off x="7834676" y="7522890"/>
            <a:ext cx="3257551" cy="2546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 spc="-50">
                <a:solidFill>
                  <a:schemeClr val="accent5">
                    <a:hueOff val="-229149"/>
                    <a:lumOff val="13811"/>
                  </a:schemeClr>
                </a:solidFill>
                <a:latin typeface="Graphik Compact Bold"/>
                <a:ea typeface="Graphik Compact Bold"/>
                <a:cs typeface="Graphik Compact Bold"/>
                <a:sym typeface="Graphik Compact Bold"/>
              </a:defRPr>
            </a:pPr>
            <a:r>
              <a:t>國家與君王</a:t>
            </a:r>
          </a:p>
          <a:p>
            <a:pPr>
              <a:defRPr sz="5000" spc="-50">
                <a:solidFill>
                  <a:schemeClr val="accent5">
                    <a:hueOff val="-229149"/>
                    <a:lumOff val="13811"/>
                  </a:schemeClr>
                </a:solidFill>
                <a:latin typeface="Graphik Compact Bold"/>
                <a:ea typeface="Graphik Compact Bold"/>
                <a:cs typeface="Graphik Compact Bold"/>
                <a:sym typeface="Graphik Compact Bold"/>
              </a:defRPr>
            </a:pPr>
            <a:r>
              <a:t>得好處</a:t>
            </a:r>
          </a:p>
          <a:p>
            <a:pPr>
              <a:defRPr sz="5000" spc="-50">
                <a:solidFill>
                  <a:schemeClr val="accent5">
                    <a:hueOff val="-229149"/>
                    <a:lumOff val="13811"/>
                  </a:schemeClr>
                </a:solidFill>
                <a:latin typeface="Graphik Compact Bold"/>
                <a:ea typeface="Graphik Compact Bold"/>
                <a:cs typeface="Graphik Compact Bold"/>
                <a:sym typeface="Graphik Compact Bold"/>
              </a:defRPr>
            </a:pPr>
            <a:r>
              <a:t>8-11，15-17</a:t>
            </a:r>
          </a:p>
        </p:txBody>
      </p:sp>
      <p:sp>
        <p:nvSpPr>
          <p:cNvPr id="206" name="理想治國…"/>
          <p:cNvSpPr txBox="1"/>
          <p:nvPr/>
        </p:nvSpPr>
        <p:spPr>
          <a:xfrm>
            <a:off x="8137004" y="2316195"/>
            <a:ext cx="2784476" cy="1784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 spc="-50">
                <a:solidFill>
                  <a:schemeClr val="accent4">
                    <a:hueOff val="71915"/>
                    <a:lumOff val="27921"/>
                  </a:schemeClr>
                </a:solidFill>
                <a:latin typeface="Graphik Compact Bold"/>
                <a:ea typeface="Graphik Compact Bold"/>
                <a:cs typeface="Graphik Compact Bold"/>
                <a:sym typeface="Graphik Compact Bold"/>
              </a:defRPr>
            </a:pPr>
            <a:r>
              <a:t>理想治國</a:t>
            </a:r>
          </a:p>
          <a:p>
            <a:pPr>
              <a:defRPr sz="5000" spc="-50">
                <a:solidFill>
                  <a:schemeClr val="accent4">
                    <a:hueOff val="71915"/>
                    <a:lumOff val="27921"/>
                  </a:schemeClr>
                </a:solidFill>
                <a:latin typeface="Graphik Compact Bold"/>
                <a:ea typeface="Graphik Compact Bold"/>
                <a:cs typeface="Graphik Compact Bold"/>
                <a:sym typeface="Graphik Compact Bold"/>
              </a:defRPr>
            </a:pPr>
            <a:r>
              <a:t>1-7，12-14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詩篇七十二"/>
          <p:cNvSpPr txBox="1">
            <a:spLocks noGrp="1"/>
          </p:cNvSpPr>
          <p:nvPr>
            <p:ph type="ctrTitle"/>
          </p:nvPr>
        </p:nvSpPr>
        <p:spPr>
          <a:xfrm>
            <a:off x="20117531" y="50698"/>
            <a:ext cx="21869401" cy="1190037"/>
          </a:xfrm>
          <a:prstGeom prst="rect">
            <a:avLst/>
          </a:prstGeom>
        </p:spPr>
        <p:txBody>
          <a:bodyPr anchor="t"/>
          <a:lstStyle>
            <a:lvl1pPr defTabSz="533995">
              <a:defRPr sz="6118" spc="0">
                <a:solidFill>
                  <a:srgbClr val="FFFFFF"/>
                </a:solidFill>
              </a:defRPr>
            </a:lvl1pPr>
          </a:lstStyle>
          <a:p>
            <a:r>
              <a:t>詩篇七十二</a:t>
            </a:r>
          </a:p>
        </p:txBody>
      </p:sp>
      <p:graphicFrame>
        <p:nvGraphicFramePr>
          <p:cNvPr id="209" name="Table 1"/>
          <p:cNvGraphicFramePr/>
          <p:nvPr/>
        </p:nvGraphicFramePr>
        <p:xfrm>
          <a:off x="2060416" y="3798802"/>
          <a:ext cx="20263164" cy="5845212"/>
        </p:xfrm>
        <a:graphic>
          <a:graphicData uri="http://schemas.openxmlformats.org/drawingml/2006/table">
            <a:tbl>
              <a:tblPr firstRow="1" firstCol="1">
                <a:tableStyleId>{CF821DB8-F4EB-4A41-A1BA-3FCAFE7338EE}</a:tableStyleId>
              </a:tblPr>
              <a:tblGrid>
                <a:gridCol w="6754388"/>
                <a:gridCol w="6754388"/>
                <a:gridCol w="6754388"/>
              </a:tblGrid>
              <a:tr h="1948404">
                <a:tc>
                  <a:txBody>
                    <a:bodyPr/>
                    <a:lstStyle/>
                    <a:p>
                      <a:pPr defTabSz="914400">
                        <a:defRPr sz="5000" b="0">
                          <a:solidFill>
                            <a:srgbClr val="000000"/>
                          </a:solidFill>
                          <a:sym typeface="Graphik Semibold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lnR w="63500">
                      <a:solidFill>
                        <a:srgbClr val="FFFFFF"/>
                      </a:solidFill>
                      <a:miter lim="400000"/>
                    </a:lnR>
                    <a:lnT w="63500">
                      <a:solidFill>
                        <a:srgbClr val="FFFFFF"/>
                      </a:solidFill>
                      <a:miter lim="400000"/>
                    </a:lnT>
                    <a:lnB w="635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>
                        <a:alpha val="558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ym typeface="Graphik Semibold"/>
                        </a:rPr>
                        <a:t>1-11
[11] 萬國都要事奉他</a:t>
                      </a:r>
                    </a:p>
                  </a:txBody>
                  <a:tcPr marL="50800" marR="50800" marT="50800" marB="5080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lnR w="63500">
                      <a:solidFill>
                        <a:srgbClr val="FFFFFF"/>
                      </a:solidFill>
                      <a:miter lim="400000"/>
                    </a:lnR>
                    <a:lnT w="63500">
                      <a:solidFill>
                        <a:srgbClr val="FFFFFF"/>
                      </a:solidFill>
                      <a:miter lim="400000"/>
                    </a:lnT>
                    <a:lnB w="635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>
                        <a:alpha val="558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ym typeface="Graphik Semibold"/>
                        </a:rPr>
                        <a:t>12-17
[17] 萬國稱他為有福</a:t>
                      </a:r>
                    </a:p>
                  </a:txBody>
                  <a:tcPr marL="50800" marR="50800" marT="50800" marB="5080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lnR w="63500">
                      <a:solidFill>
                        <a:srgbClr val="FFFFFF"/>
                      </a:solidFill>
                      <a:miter lim="400000"/>
                    </a:lnR>
                    <a:lnT w="63500">
                      <a:solidFill>
                        <a:srgbClr val="FFFFFF"/>
                      </a:solidFill>
                      <a:miter lim="400000"/>
                    </a:lnT>
                    <a:lnB w="635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>
                        <a:alpha val="55822"/>
                      </a:srgbClr>
                    </a:solidFill>
                  </a:tcPr>
                </a:tc>
              </a:tr>
              <a:tr h="1948404">
                <a:tc>
                  <a:txBody>
                    <a:bodyPr/>
                    <a:lstStyle/>
                    <a:p>
                      <a:pPr defTabSz="914400">
                        <a:defRPr b="0"/>
                      </a:pPr>
                      <a:r>
                        <a:rPr sz="5000">
                          <a:sym typeface="Graphik Semibold"/>
                        </a:rPr>
                        <a:t>君王理想治國</a:t>
                      </a:r>
                    </a:p>
                  </a:txBody>
                  <a:tcPr marL="50800" marR="50800" marT="50800" marB="5080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lnR w="63500">
                      <a:solidFill>
                        <a:srgbClr val="FFFFFF"/>
                      </a:solidFill>
                      <a:miter lim="400000"/>
                    </a:lnR>
                    <a:lnT w="63500">
                      <a:solidFill>
                        <a:srgbClr val="FFFFFF"/>
                      </a:solidFill>
                      <a:miter lim="400000"/>
                    </a:lnT>
                    <a:lnB w="635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>
                        <a:alpha val="558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1-7</a:t>
                      </a:r>
                    </a:p>
                  </a:txBody>
                  <a:tcPr marL="50800" marR="50800" marT="50800" marB="5080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lnR w="63500">
                      <a:solidFill>
                        <a:srgbClr val="FFFFFF"/>
                      </a:solidFill>
                      <a:miter lim="400000"/>
                    </a:lnR>
                    <a:lnT w="63500">
                      <a:solidFill>
                        <a:srgbClr val="FFFFFF"/>
                      </a:solidFill>
                      <a:miter lim="400000"/>
                    </a:lnT>
                    <a:lnB w="635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>
                        <a:alpha val="558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12-14</a:t>
                      </a:r>
                    </a:p>
                  </a:txBody>
                  <a:tcPr marL="50800" marR="50800" marT="50800" marB="5080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lnR w="63500">
                      <a:solidFill>
                        <a:srgbClr val="FFFFFF"/>
                      </a:solidFill>
                      <a:miter lim="400000"/>
                    </a:lnR>
                    <a:lnT w="63500">
                      <a:solidFill>
                        <a:srgbClr val="FFFFFF"/>
                      </a:solidFill>
                      <a:miter lim="400000"/>
                    </a:lnT>
                    <a:lnB w="635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>
                        <a:alpha val="55822"/>
                      </a:srgbClr>
                    </a:solidFill>
                  </a:tcPr>
                </a:tc>
              </a:tr>
              <a:tr h="1948404">
                <a:tc>
                  <a:txBody>
                    <a:bodyPr/>
                    <a:lstStyle/>
                    <a:p>
                      <a:pPr defTabSz="914400">
                        <a:defRPr b="0"/>
                      </a:pPr>
                      <a:r>
                        <a:rPr sz="5000">
                          <a:sym typeface="Graphik Semibold"/>
                        </a:rPr>
                        <a:t>國家與君王得享好處</a:t>
                      </a:r>
                    </a:p>
                  </a:txBody>
                  <a:tcPr marL="50800" marR="50800" marT="50800" marB="5080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lnR w="63500">
                      <a:solidFill>
                        <a:srgbClr val="FFFFFF"/>
                      </a:solidFill>
                      <a:miter lim="400000"/>
                    </a:lnR>
                    <a:lnT w="63500">
                      <a:solidFill>
                        <a:srgbClr val="FFFFFF"/>
                      </a:solidFill>
                      <a:miter lim="400000"/>
                    </a:lnT>
                    <a:lnB w="635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>
                        <a:alpha val="558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8-11</a:t>
                      </a:r>
                    </a:p>
                  </a:txBody>
                  <a:tcPr marL="50800" marR="50800" marT="50800" marB="5080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lnR w="63500">
                      <a:solidFill>
                        <a:srgbClr val="FFFFFF"/>
                      </a:solidFill>
                      <a:miter lim="400000"/>
                    </a:lnR>
                    <a:lnT w="63500">
                      <a:solidFill>
                        <a:srgbClr val="FFFFFF"/>
                      </a:solidFill>
                      <a:miter lim="400000"/>
                    </a:lnT>
                    <a:lnB w="635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>
                        <a:alpha val="558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/>
                        <a:t>15-17</a:t>
                      </a:r>
                    </a:p>
                  </a:txBody>
                  <a:tcPr marL="50800" marR="50800" marT="50800" marB="5080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lnR w="63500">
                      <a:solidFill>
                        <a:srgbClr val="FFFFFF"/>
                      </a:solidFill>
                      <a:miter lim="400000"/>
                    </a:lnR>
                    <a:lnT w="63500">
                      <a:solidFill>
                        <a:srgbClr val="FFFFFF"/>
                      </a:solidFill>
                      <a:miter lim="400000"/>
                    </a:lnT>
                    <a:lnB w="63500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>
                        <a:alpha val="55822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詩篇七十二"/>
          <p:cNvSpPr txBox="1">
            <a:spLocks noGrp="1"/>
          </p:cNvSpPr>
          <p:nvPr>
            <p:ph type="ctrTitle"/>
          </p:nvPr>
        </p:nvSpPr>
        <p:spPr>
          <a:xfrm>
            <a:off x="1257300" y="642822"/>
            <a:ext cx="21869400" cy="1319735"/>
          </a:xfrm>
          <a:prstGeom prst="rect">
            <a:avLst/>
          </a:prstGeom>
        </p:spPr>
        <p:txBody>
          <a:bodyPr anchor="t"/>
          <a:lstStyle>
            <a:lvl1pPr defTabSz="1137642">
              <a:defRPr sz="6860" spc="0">
                <a:solidFill>
                  <a:srgbClr val="FFFFFF"/>
                </a:solidFill>
              </a:defRPr>
            </a:lvl1pPr>
          </a:lstStyle>
          <a:p>
            <a:r>
              <a:t>詩篇七十二</a:t>
            </a:r>
          </a:p>
        </p:txBody>
      </p:sp>
      <p:sp>
        <p:nvSpPr>
          <p:cNvPr id="212" name="1  上帝啊，求你將你的公平賜給王，…"/>
          <p:cNvSpPr txBox="1">
            <a:spLocks noGrp="1"/>
          </p:cNvSpPr>
          <p:nvPr>
            <p:ph type="subTitle" idx="1"/>
          </p:nvPr>
        </p:nvSpPr>
        <p:spPr>
          <a:xfrm>
            <a:off x="1257300" y="2137452"/>
            <a:ext cx="21869400" cy="10931000"/>
          </a:xfrm>
          <a:prstGeom prst="rect">
            <a:avLst/>
          </a:prstGeom>
        </p:spPr>
        <p:txBody>
          <a:bodyPr numCol="2" spcCol="1093469"/>
          <a:lstStyle/>
          <a:p>
            <a:pPr>
              <a:defRPr sz="4500" spc="0">
                <a:solidFill>
                  <a:srgbClr val="FFFFFF"/>
                </a:solidFill>
              </a:defRPr>
            </a:pPr>
            <a:r>
              <a:t>1  上帝啊，求你將你的公平賜給王，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將你的公義賜給王的兒子。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2 使他按公義審判你的子民，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按公平審判你的困苦人。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endParaRPr/>
          </a:p>
          <a:p>
            <a:pPr>
              <a:defRPr sz="4500" spc="0">
                <a:solidFill>
                  <a:srgbClr val="FFFFFF"/>
                </a:solidFill>
              </a:defRPr>
            </a:pPr>
            <a:endParaRPr/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3 大山小山都要因公義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使百姓得享平安。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4 他必為百姓中困苦的人伸冤，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拯救貧窮之輩，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壓碎那欺壓人的人。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endParaRPr/>
          </a:p>
          <a:p>
            <a:pPr>
              <a:defRPr sz="4500" spc="0">
                <a:solidFill>
                  <a:srgbClr val="FFFFFF"/>
                </a:solidFill>
              </a:defRPr>
            </a:pPr>
            <a:endParaRPr/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5 太陽還存，月亮猶在，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人要敬畏你，直到萬代！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6 他必降臨，像雨降在已割的草地上，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如甘霖滋潤田地。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7 在他的日子，公義要興旺，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大有平安，除非月亮不在。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詩篇七十二"/>
          <p:cNvSpPr txBox="1">
            <a:spLocks noGrp="1"/>
          </p:cNvSpPr>
          <p:nvPr>
            <p:ph type="ctrTitle"/>
          </p:nvPr>
        </p:nvSpPr>
        <p:spPr>
          <a:xfrm>
            <a:off x="1257300" y="642822"/>
            <a:ext cx="21869400" cy="1319735"/>
          </a:xfrm>
          <a:prstGeom prst="rect">
            <a:avLst/>
          </a:prstGeom>
        </p:spPr>
        <p:txBody>
          <a:bodyPr anchor="t"/>
          <a:lstStyle>
            <a:lvl1pPr defTabSz="1137642">
              <a:defRPr sz="6860" spc="0">
                <a:solidFill>
                  <a:srgbClr val="FFFFFF"/>
                </a:solidFill>
              </a:defRPr>
            </a:lvl1pPr>
          </a:lstStyle>
          <a:p>
            <a:r>
              <a:t>詩篇七十二</a:t>
            </a:r>
          </a:p>
        </p:txBody>
      </p:sp>
      <p:sp>
        <p:nvSpPr>
          <p:cNvPr id="215" name="1  上帝啊，求你將你的公平賜給王，…"/>
          <p:cNvSpPr txBox="1">
            <a:spLocks noGrp="1"/>
          </p:cNvSpPr>
          <p:nvPr>
            <p:ph type="subTitle" idx="1"/>
          </p:nvPr>
        </p:nvSpPr>
        <p:spPr>
          <a:xfrm>
            <a:off x="1257300" y="2137452"/>
            <a:ext cx="21869400" cy="10931000"/>
          </a:xfrm>
          <a:prstGeom prst="rect">
            <a:avLst/>
          </a:prstGeom>
        </p:spPr>
        <p:txBody>
          <a:bodyPr numCol="2" spcCol="1093469"/>
          <a:lstStyle/>
          <a:p>
            <a:pPr>
              <a:defRPr sz="4500" spc="0">
                <a:solidFill>
                  <a:srgbClr val="FFFFFF"/>
                </a:solidFill>
              </a:defRPr>
            </a:pPr>
            <a:r>
              <a:t>1  上帝啊，求你將你的</a:t>
            </a:r>
            <a:r>
              <a:rPr>
                <a:solidFill>
                  <a:schemeClr val="accent4"/>
                </a:solidFill>
              </a:rPr>
              <a:t>公平</a:t>
            </a:r>
            <a:r>
              <a:t>賜給王，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將你的</a:t>
            </a:r>
            <a:r>
              <a:rPr>
                <a:solidFill>
                  <a:schemeClr val="accent4"/>
                </a:solidFill>
              </a:rPr>
              <a:t>公義</a:t>
            </a:r>
            <a:r>
              <a:t>賜給王的兒子。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2 使他按</a:t>
            </a:r>
            <a:r>
              <a:rPr>
                <a:solidFill>
                  <a:schemeClr val="accent4"/>
                </a:solidFill>
              </a:rPr>
              <a:t>公義</a:t>
            </a:r>
            <a:r>
              <a:t>審判你的子民，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按</a:t>
            </a:r>
            <a:r>
              <a:rPr>
                <a:solidFill>
                  <a:schemeClr val="accent4"/>
                </a:solidFill>
              </a:rPr>
              <a:t>公平</a:t>
            </a:r>
            <a:r>
              <a:t>審判你的困苦人。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endParaRPr/>
          </a:p>
          <a:p>
            <a:pPr>
              <a:defRPr sz="4500" spc="0">
                <a:solidFill>
                  <a:srgbClr val="FFFFFF"/>
                </a:solidFill>
              </a:defRPr>
            </a:pPr>
            <a:endParaRPr/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3 大山小山都要因公義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使百姓得享</a:t>
            </a:r>
            <a:r>
              <a:rPr>
                <a:solidFill>
                  <a:schemeClr val="accent4"/>
                </a:solidFill>
              </a:rPr>
              <a:t>平安</a:t>
            </a:r>
            <a:r>
              <a:t>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4 他必為百姓中困苦的人伸冤，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拯救貧窮之輩，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壓碎那欺壓人的人。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endParaRPr/>
          </a:p>
          <a:p>
            <a:pPr>
              <a:defRPr sz="4500" spc="0">
                <a:solidFill>
                  <a:srgbClr val="FFFFFF"/>
                </a:solidFill>
              </a:defRPr>
            </a:pPr>
            <a:endParaRPr/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5 太陽還存，月亮猶在，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人要敬畏你，直到萬代！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6 他必降臨，像雨降在已割的草地上，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如甘霖滋潤田地。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7 在他的日子，</a:t>
            </a:r>
            <a:r>
              <a:rPr>
                <a:solidFill>
                  <a:schemeClr val="accent4"/>
                </a:solidFill>
              </a:rPr>
              <a:t>公義</a:t>
            </a:r>
            <a:r>
              <a:t>要興旺，</a:t>
            </a:r>
          </a:p>
          <a:p>
            <a:pPr>
              <a:defRPr sz="4500" spc="0">
                <a:solidFill>
                  <a:srgbClr val="FFFFFF"/>
                </a:solidFill>
              </a:defRPr>
            </a:pPr>
            <a:r>
              <a:t>	大有</a:t>
            </a:r>
            <a:r>
              <a:rPr>
                <a:solidFill>
                  <a:schemeClr val="accent4"/>
                </a:solidFill>
              </a:rPr>
              <a:t>平安</a:t>
            </a:r>
            <a:r>
              <a:t>，除非月亮不在。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Graphik"/>
        <a:ea typeface="Graphik"/>
        <a:cs typeface="Graphik"/>
      </a:majorFont>
      <a:minorFont>
        <a:latin typeface="Graphik"/>
        <a:ea typeface="Graphik"/>
        <a:cs typeface="Graphik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-44" normalizeH="0" baseline="0">
            <a:ln>
              <a:noFill/>
            </a:ln>
            <a:solidFill>
              <a:srgbClr val="FFFFFF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8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>
            <a:tab pos="812800" algn="l"/>
          </a:tabLst>
          <a:defRPr kumimoji="0" sz="2600" b="0" i="0" u="none" strike="noStrike" cap="none" spc="-26" normalizeH="0" baseline="0">
            <a:ln>
              <a:noFill/>
            </a:ln>
            <a:solidFill>
              <a:srgbClr val="000000"/>
            </a:solidFill>
            <a:effectLst/>
            <a:uFillTx/>
            <a:latin typeface="Graphik Compact Regular"/>
            <a:ea typeface="Graphik Compact Regular"/>
            <a:cs typeface="Graphik Compact Regular"/>
            <a:sym typeface="Graphik Compac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Graphik"/>
        <a:ea typeface="Graphik"/>
        <a:cs typeface="Graphik"/>
      </a:majorFont>
      <a:minorFont>
        <a:latin typeface="Graphik"/>
        <a:ea typeface="Graphik"/>
        <a:cs typeface="Graphik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-44" normalizeH="0" baseline="0">
            <a:ln>
              <a:noFill/>
            </a:ln>
            <a:solidFill>
              <a:srgbClr val="FFFFFF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8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>
            <a:tab pos="812800" algn="l"/>
          </a:tabLst>
          <a:defRPr kumimoji="0" sz="2600" b="0" i="0" u="none" strike="noStrike" cap="none" spc="-26" normalizeH="0" baseline="0">
            <a:ln>
              <a:noFill/>
            </a:ln>
            <a:solidFill>
              <a:srgbClr val="000000"/>
            </a:solidFill>
            <a:effectLst/>
            <a:uFillTx/>
            <a:latin typeface="Graphik Compact Regular"/>
            <a:ea typeface="Graphik Compact Regular"/>
            <a:cs typeface="Graphik Compact Regular"/>
            <a:sym typeface="Graphik Compac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229</Words>
  <Application>Microsoft Office PowerPoint</Application>
  <PresentationFormat>自訂</PresentationFormat>
  <Paragraphs>673</Paragraphs>
  <Slides>37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37</vt:i4>
      </vt:variant>
    </vt:vector>
  </HeadingPairs>
  <TitlesOfParts>
    <vt:vector size="38" baseType="lpstr">
      <vt:lpstr>27_Showcase</vt:lpstr>
      <vt:lpstr>詩篇七十二</vt:lpstr>
      <vt:lpstr>詩篇七十二</vt:lpstr>
      <vt:lpstr>詩篇七十二</vt:lpstr>
      <vt:lpstr>詩篇七十二</vt:lpstr>
      <vt:lpstr>詩篇七十二</vt:lpstr>
      <vt:lpstr>詩篇七十二</vt:lpstr>
      <vt:lpstr>詩篇七十二</vt:lpstr>
      <vt:lpstr>詩篇七十二</vt:lpstr>
      <vt:lpstr>詩篇七十二</vt:lpstr>
      <vt:lpstr>詩篇七十二</vt:lpstr>
      <vt:lpstr>詩篇七十二</vt:lpstr>
      <vt:lpstr>詩篇七十二</vt:lpstr>
      <vt:lpstr>詩篇七十二</vt:lpstr>
      <vt:lpstr>詩篇七十二</vt:lpstr>
      <vt:lpstr>詩篇七十二</vt:lpstr>
      <vt:lpstr>詩篇七十二</vt:lpstr>
      <vt:lpstr>詩篇七十二</vt:lpstr>
      <vt:lpstr>詩篇七十二</vt:lpstr>
      <vt:lpstr>詩篇七十二</vt:lpstr>
      <vt:lpstr>詩篇七十二</vt:lpstr>
      <vt:lpstr>詩篇七十二</vt:lpstr>
      <vt:lpstr>詩篇七十二</vt:lpstr>
      <vt:lpstr>詩篇七十二</vt:lpstr>
      <vt:lpstr>詩篇七十二</vt:lpstr>
      <vt:lpstr>詩篇七十二</vt:lpstr>
      <vt:lpstr>詩篇七十二</vt:lpstr>
      <vt:lpstr>詩篇七十二</vt:lpstr>
      <vt:lpstr>詩篇七十二</vt:lpstr>
      <vt:lpstr>詩篇七十二</vt:lpstr>
      <vt:lpstr>詩篇七十二</vt:lpstr>
      <vt:lpstr>詩篇七十二</vt:lpstr>
      <vt:lpstr>詩篇七十二</vt:lpstr>
      <vt:lpstr>詩篇七十二</vt:lpstr>
      <vt:lpstr>詩篇七十二</vt:lpstr>
      <vt:lpstr>詩篇七十二</vt:lpstr>
      <vt:lpstr>詩篇七十二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詩篇七十二</dc:title>
  <dc:creator>Andrew</dc:creator>
  <cp:lastModifiedBy>Andrew</cp:lastModifiedBy>
  <cp:revision>1</cp:revision>
  <dcterms:modified xsi:type="dcterms:W3CDTF">2025-08-07T09:08:09Z</dcterms:modified>
</cp:coreProperties>
</file>