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0"/>
  </p:notesMasterIdLst>
  <p:sldIdLst>
    <p:sldId id="261" r:id="rId2"/>
    <p:sldId id="318" r:id="rId3"/>
    <p:sldId id="324" r:id="rId4"/>
    <p:sldId id="325" r:id="rId5"/>
    <p:sldId id="319" r:id="rId6"/>
    <p:sldId id="321" r:id="rId7"/>
    <p:sldId id="326" r:id="rId8"/>
    <p:sldId id="322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261"/>
            <p14:sldId id="318"/>
            <p14:sldId id="324"/>
            <p14:sldId id="325"/>
            <p14:sldId id="319"/>
            <p14:sldId id="321"/>
            <p14:sldId id="326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65" autoAdjust="0"/>
    <p:restoredTop sz="59587" autoAdjust="0"/>
  </p:normalViewPr>
  <p:slideViewPr>
    <p:cSldViewPr snapToGrid="0">
      <p:cViewPr varScale="1">
        <p:scale>
          <a:sx n="38" d="100"/>
          <a:sy n="38" d="100"/>
        </p:scale>
        <p:origin x="1450" y="2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365" y="2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C LAM" userId="7c7956ceca567846" providerId="LiveId" clId="{CE6D5253-ED55-4623-8C1A-C1F8CCBC5096}"/>
    <pc:docChg chg="custSel modSld">
      <pc:chgData name="CC LAM" userId="7c7956ceca567846" providerId="LiveId" clId="{CE6D5253-ED55-4623-8C1A-C1F8CCBC5096}" dt="2025-08-22T08:31:42.461" v="15" actId="368"/>
      <pc:docMkLst>
        <pc:docMk/>
      </pc:docMkLst>
      <pc:sldChg chg="modNotes">
        <pc:chgData name="CC LAM" userId="7c7956ceca567846" providerId="LiveId" clId="{CE6D5253-ED55-4623-8C1A-C1F8CCBC5096}" dt="2025-08-22T08:31:42.423" v="1" actId="368"/>
        <pc:sldMkLst>
          <pc:docMk/>
          <pc:sldMk cId="35182549" sldId="261"/>
        </pc:sldMkLst>
      </pc:sldChg>
      <pc:sldChg chg="modNotes">
        <pc:chgData name="CC LAM" userId="7c7956ceca567846" providerId="LiveId" clId="{CE6D5253-ED55-4623-8C1A-C1F8CCBC5096}" dt="2025-08-22T08:31:42.423" v="3" actId="368"/>
        <pc:sldMkLst>
          <pc:docMk/>
          <pc:sldMk cId="3317219004" sldId="318"/>
        </pc:sldMkLst>
      </pc:sldChg>
      <pc:sldChg chg="modNotes">
        <pc:chgData name="CC LAM" userId="7c7956ceca567846" providerId="LiveId" clId="{CE6D5253-ED55-4623-8C1A-C1F8CCBC5096}" dt="2025-08-22T08:31:42.442" v="9" actId="368"/>
        <pc:sldMkLst>
          <pc:docMk/>
          <pc:sldMk cId="2195642001" sldId="319"/>
        </pc:sldMkLst>
      </pc:sldChg>
      <pc:sldChg chg="modNotes">
        <pc:chgData name="CC LAM" userId="7c7956ceca567846" providerId="LiveId" clId="{CE6D5253-ED55-4623-8C1A-C1F8CCBC5096}" dt="2025-08-22T08:31:42.442" v="11" actId="368"/>
        <pc:sldMkLst>
          <pc:docMk/>
          <pc:sldMk cId="673620560" sldId="321"/>
        </pc:sldMkLst>
      </pc:sldChg>
      <pc:sldChg chg="modNotes">
        <pc:chgData name="CC LAM" userId="7c7956ceca567846" providerId="LiveId" clId="{CE6D5253-ED55-4623-8C1A-C1F8CCBC5096}" dt="2025-08-22T08:31:42.461" v="15" actId="368"/>
        <pc:sldMkLst>
          <pc:docMk/>
          <pc:sldMk cId="2963051277" sldId="322"/>
        </pc:sldMkLst>
      </pc:sldChg>
      <pc:sldChg chg="modNotes">
        <pc:chgData name="CC LAM" userId="7c7956ceca567846" providerId="LiveId" clId="{CE6D5253-ED55-4623-8C1A-C1F8CCBC5096}" dt="2025-08-22T08:31:42.423" v="5" actId="368"/>
        <pc:sldMkLst>
          <pc:docMk/>
          <pc:sldMk cId="967382304" sldId="324"/>
        </pc:sldMkLst>
      </pc:sldChg>
      <pc:sldChg chg="modNotes">
        <pc:chgData name="CC LAM" userId="7c7956ceca567846" providerId="LiveId" clId="{CE6D5253-ED55-4623-8C1A-C1F8CCBC5096}" dt="2025-08-22T08:31:42.442" v="7" actId="368"/>
        <pc:sldMkLst>
          <pc:docMk/>
          <pc:sldMk cId="4261177627" sldId="325"/>
        </pc:sldMkLst>
      </pc:sldChg>
      <pc:sldChg chg="modNotes">
        <pc:chgData name="CC LAM" userId="7c7956ceca567846" providerId="LiveId" clId="{CE6D5253-ED55-4623-8C1A-C1F8CCBC5096}" dt="2025-08-22T08:31:42.461" v="13" actId="368"/>
        <pc:sldMkLst>
          <pc:docMk/>
          <pc:sldMk cId="3830818954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2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/>
          <a:lstStyle>
            <a:lvl1pPr algn="r">
              <a:defRPr sz="1200"/>
            </a:lvl1pPr>
          </a:lstStyle>
          <a:p>
            <a:fld id="{8044167D-BF23-4A90-BA8D-5E2285AA2077}" type="datetimeFigureOut">
              <a:rPr lang="en-US" smtClean="0"/>
              <a:t>2025-08-22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439738"/>
            <a:ext cx="5757863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5" tIns="46574" rIns="93145" bIns="465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351" y="3884126"/>
            <a:ext cx="6151420" cy="5639501"/>
          </a:xfrm>
          <a:prstGeom prst="rect">
            <a:avLst/>
          </a:prstGeom>
        </p:spPr>
        <p:txBody>
          <a:bodyPr vert="horz" lIns="93145" tIns="46574" rIns="93145" bIns="4657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478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8"/>
            <a:ext cx="3169920" cy="481728"/>
          </a:xfrm>
          <a:prstGeom prst="rect">
            <a:avLst/>
          </a:prstGeom>
        </p:spPr>
        <p:txBody>
          <a:bodyPr vert="horz" lIns="93145" tIns="46574" rIns="93145" bIns="46574" rtlCol="0" anchor="b"/>
          <a:lstStyle>
            <a:lvl1pPr algn="r">
              <a:defRPr sz="12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Aft>
        <a:spcPts val="600"/>
      </a:spcAft>
      <a:buFont typeface="+mj-lt"/>
      <a:buAutoNum type="arabicParenR"/>
      <a:defRPr sz="1600" b="1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1pPr>
    <a:lvl2pPr marL="685800" indent="-228600" algn="l" defTabSz="914400" rtl="0" eaLnBrk="1" latinLnBrk="0" hangingPunct="1">
      <a:spcAft>
        <a:spcPts val="600"/>
      </a:spcAft>
      <a:buFont typeface="+mj-lt"/>
      <a:buAutoNum type="alphaLcParenR"/>
      <a:defRPr sz="14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2pPr>
    <a:lvl3pPr marL="1143000" indent="-228600" algn="l" defTabSz="914400" rtl="0" eaLnBrk="1" latinLnBrk="0" hangingPunct="1">
      <a:spcAft>
        <a:spcPts val="300"/>
      </a:spcAft>
      <a:buFont typeface="+mj-lt"/>
      <a:buAutoNum type="romanLcPeriod"/>
      <a:defRPr sz="13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3pPr>
    <a:lvl4pPr marL="1600200" indent="-228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4pPr>
    <a:lvl5pPr marL="2057400" indent="-22860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4700" y="868363"/>
            <a:ext cx="5767388" cy="3243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CA0B3-2693-44B2-FEB9-4DBE1CE56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49360-5342-3936-1F0C-A7CCCDFDD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18F8AB-CF5B-001E-3F11-0DA7D0D9A0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93E04-E1DA-2699-D3E5-4AC2B8D71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9E976-5DCF-8A03-5D73-84995F78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AAAB7F-A806-480B-27D9-E161EDE0B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289A1-2307-E21B-AF70-9E71A2950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arenR"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CC4CD-FF5A-3890-092E-B16B9B99C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lphaLcParenR"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26FB-D6B7-CE51-2E71-8E2281CCF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35E6C-9CDB-483A-8B58-368A5E3857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DFE65-0A79-7C25-2E43-96917B5BC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en-US" altLang="zh-T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94799-485C-4E3F-91DD-F0BF77487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327" y="1456841"/>
            <a:ext cx="10388849" cy="4979128"/>
          </a:xfrm>
        </p:spPr>
        <p:txBody>
          <a:bodyPr/>
          <a:lstStyle>
            <a:lvl1pPr>
              <a:lnSpc>
                <a:spcPct val="130000"/>
              </a:lnSpc>
              <a:spcBef>
                <a:spcPts val="600"/>
              </a:spcBef>
              <a:defRPr sz="4400"/>
            </a:lvl1pPr>
            <a:lvl2pPr>
              <a:lnSpc>
                <a:spcPct val="130000"/>
              </a:lnSpc>
              <a:spcBef>
                <a:spcPts val="600"/>
              </a:spcBef>
              <a:defRPr sz="4000"/>
            </a:lvl2pPr>
            <a:lvl3pPr>
              <a:lnSpc>
                <a:spcPct val="130000"/>
              </a:lnSpc>
              <a:spcBef>
                <a:spcPts val="600"/>
              </a:spcBef>
              <a:defRPr sz="3600"/>
            </a:lvl3pPr>
            <a:lvl4pPr>
              <a:lnSpc>
                <a:spcPct val="130000"/>
              </a:lnSpc>
              <a:spcBef>
                <a:spcPts val="600"/>
              </a:spcBef>
              <a:defRPr sz="2400"/>
            </a:lvl4pPr>
            <a:lvl5pPr>
              <a:lnSpc>
                <a:spcPct val="13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3729" y="6339251"/>
            <a:ext cx="8088872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24564" y="649438"/>
            <a:ext cx="9384272" cy="1280890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564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5725" y="2152851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E2E829-01EF-438D-9C94-CB3FABE61A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2025-08-22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32025C-4CD3-40D8-BAE8-067B9A085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3373062" y="4256116"/>
            <a:ext cx="8131550" cy="1994757"/>
          </a:xfrm>
        </p:spPr>
        <p:txBody>
          <a:bodyPr>
            <a:noAutofit/>
          </a:bodyPr>
          <a:lstStyle/>
          <a:p>
            <a:r>
              <a:rPr lang="zh-CN" altLang="en-US" sz="4800" b="1" dirty="0"/>
              <a:t>愛上層樓</a:t>
            </a:r>
            <a:endParaRPr lang="en-HK" altLang="zh-TW" sz="48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746881"/>
            <a:ext cx="8131550" cy="2262781"/>
          </a:xfrm>
        </p:spPr>
        <p:txBody>
          <a:bodyPr>
            <a:normAutofit/>
          </a:bodyPr>
          <a:lstStyle/>
          <a:p>
            <a:pPr fontAlgn="ctr"/>
            <a:r>
              <a:rPr lang="zh-CN" altLang="en-US" dirty="0"/>
              <a:t>林後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16-18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2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18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8AD1-4F51-CA44-DD86-583D97F3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/>
          <a:lstStyle/>
          <a:p>
            <a:r>
              <a:rPr lang="zh-CN" altLang="en-US" dirty="0"/>
              <a:t>林後</a:t>
            </a:r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16-18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61822-C7C6-9CA2-A2C9-98F2B236C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327" y="1456841"/>
            <a:ext cx="10388849" cy="4979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16 </a:t>
            </a:r>
            <a:r>
              <a:rPr lang="zh-TW" altLang="en-US" dirty="0"/>
              <a:t>所以，我們不喪膽。外體雖然毀壞，內心卻一天新似一天。</a:t>
            </a:r>
            <a:endParaRPr lang="en-HK" altLang="zh-TW" dirty="0"/>
          </a:p>
          <a:p>
            <a:pPr marL="0" indent="0">
              <a:buNone/>
            </a:pPr>
            <a:r>
              <a:rPr lang="en-US" dirty="0"/>
              <a:t>17 </a:t>
            </a:r>
            <a:r>
              <a:rPr lang="zh-TW" altLang="en-US" dirty="0"/>
              <a:t>我們這至暫至輕的苦楚，要為我們成就極重無比、永遠的榮耀。</a:t>
            </a:r>
            <a:endParaRPr lang="en-HK" altLang="zh-TW" dirty="0"/>
          </a:p>
          <a:p>
            <a:pPr marL="0" indent="0">
              <a:buNone/>
            </a:pPr>
            <a:r>
              <a:rPr lang="en-US" dirty="0"/>
              <a:t>18 </a:t>
            </a:r>
            <a:r>
              <a:rPr lang="zh-TW" altLang="en-US" dirty="0"/>
              <a:t>原來我們不是顧念所見的，乃是顧念所不見的；因為所見的是暫時的，所不見的是永遠的。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31721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F9DB9-B114-C528-7688-C595DA0FB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DFF3-647B-06E3-6554-E3BB185A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/>
          <a:lstStyle/>
          <a:p>
            <a:r>
              <a:rPr lang="zh-CN" altLang="en-US" dirty="0"/>
              <a:t>縱有毀壞。。。。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BF2F-0E05-2F4B-0595-0BDD2BB5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327" y="1456841"/>
            <a:ext cx="10388849" cy="4979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/>
              <a:t>18 </a:t>
            </a:r>
            <a:r>
              <a:rPr lang="zh-TW" altLang="en-US" dirty="0"/>
              <a:t>二人說了這些話，僅僅地攔住眾人不獻祭與他們。</a:t>
            </a:r>
            <a:r>
              <a:rPr lang="en-US" altLang="zh-TW" dirty="0"/>
              <a:t>19 </a:t>
            </a:r>
            <a:r>
              <a:rPr lang="zh-TW" altLang="en-US" dirty="0"/>
              <a:t>但有些猶太人從安提阿和以哥念來，挑唆眾人，就用石頭打保羅，以為他是死了，便拖到城外。</a:t>
            </a:r>
            <a:r>
              <a:rPr lang="en-US" altLang="zh-TW" dirty="0"/>
              <a:t>20 </a:t>
            </a:r>
            <a:r>
              <a:rPr lang="zh-TW" altLang="en-US" dirty="0"/>
              <a:t>門徒正圍著他，他就起來，走進城去。（徒</a:t>
            </a:r>
            <a:r>
              <a:rPr lang="en-US" altLang="zh-TW" dirty="0"/>
              <a:t>14</a:t>
            </a:r>
            <a:r>
              <a:rPr lang="zh-TW" altLang="en-US" dirty="0"/>
              <a:t>：</a:t>
            </a:r>
            <a:r>
              <a:rPr lang="en-US" altLang="zh-TW" dirty="0"/>
              <a:t>18-20</a:t>
            </a:r>
            <a:r>
              <a:rPr lang="zh-TW" altLang="en-US" dirty="0"/>
              <a:t>）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6738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09A689-7C7B-E9DF-7FB2-62CD794FE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3D5F-1ADF-50A7-2451-EF99A74B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/>
          <a:lstStyle/>
          <a:p>
            <a:r>
              <a:rPr lang="zh-CN" altLang="en-US" dirty="0"/>
              <a:t>縱有毀壞，我們不喪膽，內裡更新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C1AE6-9B7B-6404-D09C-F6DE9E01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327" y="1456841"/>
            <a:ext cx="10388849" cy="4979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16 </a:t>
            </a:r>
            <a:r>
              <a:rPr lang="zh-TW" altLang="en-US" dirty="0"/>
              <a:t>所以，我們不喪膽。外體雖然毀壞，內心卻一天新似一天。</a:t>
            </a:r>
            <a:endParaRPr lang="en-HK" altLang="zh-TW" dirty="0"/>
          </a:p>
          <a:p>
            <a:pPr marL="0" indent="0">
              <a:buNone/>
            </a:pPr>
            <a:r>
              <a:rPr lang="en-US" dirty="0"/>
              <a:t>17 </a:t>
            </a:r>
            <a:r>
              <a:rPr lang="zh-TW" altLang="en-US" dirty="0"/>
              <a:t>我們這至暫至輕的苦楚，要為我們成就極重無比、永遠的榮耀。</a:t>
            </a:r>
            <a:endParaRPr lang="en-HK" altLang="zh-TW" dirty="0"/>
          </a:p>
          <a:p>
            <a:pPr marL="0" indent="0">
              <a:buNone/>
            </a:pPr>
            <a:r>
              <a:rPr lang="en-US" dirty="0"/>
              <a:t>18 </a:t>
            </a:r>
            <a:r>
              <a:rPr lang="zh-TW" altLang="en-US" dirty="0"/>
              <a:t>原來我們不是顧念所見的，乃是顧念所不見的；因為所見的是暫時的，所不見的是永遠的。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26117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BCEC-33C5-D913-EF69-901A2FC5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經歷苦楚。。。。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E5651-7C29-FB50-2C93-A36A3EF31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23 </a:t>
            </a:r>
            <a:r>
              <a:rPr lang="zh-TW" altLang="en-US" dirty="0"/>
              <a:t>他們是基督的僕人嗎？（我說句狂話，）我更是。我比他們多受勞苦，多下監牢，受鞭打是過重的，冒死是屢次有的。</a:t>
            </a:r>
            <a:r>
              <a:rPr lang="en-US" dirty="0"/>
              <a:t>24 </a:t>
            </a:r>
            <a:r>
              <a:rPr lang="zh-TW" altLang="en-US" dirty="0"/>
              <a:t>被猶太人鞭打五次，每次四十減去一下；</a:t>
            </a:r>
            <a:r>
              <a:rPr lang="en-US" dirty="0"/>
              <a:t>25 </a:t>
            </a:r>
            <a:r>
              <a:rPr lang="zh-TW" altLang="en-US" dirty="0"/>
              <a:t>被棍打了三次；被石頭打了一次；遇著船壞三次，一晝一夜在深海裏。</a:t>
            </a:r>
            <a:r>
              <a:rPr lang="en-US" dirty="0"/>
              <a:t>26 </a:t>
            </a:r>
            <a:r>
              <a:rPr lang="zh-TW" altLang="en-US" dirty="0"/>
              <a:t>又屢次行遠路，遭江河的危險、盜賊的危險、同族的危險、外邦人的危險、城裏的危險、曠野的危險、海中的危險、假弟兄的危險。</a:t>
            </a:r>
            <a:r>
              <a:rPr lang="en-US" dirty="0"/>
              <a:t>27 </a:t>
            </a:r>
            <a:r>
              <a:rPr lang="zh-TW" altLang="en-US" dirty="0"/>
              <a:t>受勞碌、受困苦，多次不得睡，又飢又渴，多次不得食，受寒冷，赤身露體。</a:t>
            </a:r>
            <a:r>
              <a:rPr lang="en-US" dirty="0"/>
              <a:t>28 </a:t>
            </a:r>
            <a:r>
              <a:rPr lang="zh-TW" altLang="en-US" dirty="0"/>
              <a:t>除了這外面的事，還有為眾教會掛心的事，天天壓在我身上。</a:t>
            </a:r>
            <a:r>
              <a:rPr lang="en-US" dirty="0"/>
              <a:t>29 </a:t>
            </a:r>
            <a:r>
              <a:rPr lang="zh-TW" altLang="en-US" dirty="0"/>
              <a:t>有誰軟弱，我不軟弱呢？有誰跌倒，我不焦急呢？（林後</a:t>
            </a:r>
            <a:r>
              <a:rPr lang="en-US" dirty="0"/>
              <a:t>11</a:t>
            </a:r>
            <a:r>
              <a:rPr lang="zh-TW" altLang="en-US" dirty="0"/>
              <a:t>：</a:t>
            </a:r>
            <a:r>
              <a:rPr lang="en-US" dirty="0"/>
              <a:t>23-29</a:t>
            </a:r>
            <a:r>
              <a:rPr lang="zh-TW" altLang="en-US" dirty="0"/>
              <a:t>）</a:t>
            </a:r>
            <a:endParaRPr lang="en-HK" dirty="0"/>
          </a:p>
          <a:p>
            <a:pPr marL="971550" lvl="1" indent="-571500"/>
            <a:endParaRPr lang="en-HK" altLang="zh-CN" dirty="0"/>
          </a:p>
        </p:txBody>
      </p:sp>
    </p:spTree>
    <p:extLst>
      <p:ext uri="{BB962C8B-B14F-4D97-AF65-F5344CB8AC3E}">
        <p14:creationId xmlns:p14="http://schemas.microsoft.com/office/powerpoint/2010/main" val="219564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BEFAF9-F5BA-14C0-FCB9-71A92F81A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001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03BE75-9002-6EA9-3F43-31D5ECE9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E83A3401-BE57-1091-4BBD-288C1F42CF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4014325"/>
                  </p:ext>
                </p:extLst>
              </p:nvPr>
            </p:nvGraphicFramePr>
            <p:xfrm>
              <a:off x="-5953760" y="5655821"/>
              <a:ext cx="3048000" cy="1714500"/>
            </p:xfrm>
            <a:graphic>
              <a:graphicData uri="http://schemas.microsoft.com/office/powerpoint/2016/slidezoom">
                <pslz:sldZm>
                  <pslz:sldZmObj sldId="320" cId="3653414500">
                    <pslz:zmPr id="{4BCFB0EB-D83C-49B3-90B8-8F8238F13B4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E83A3401-BE57-1091-4BBD-288C1F42CF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953760" y="56558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AB51D7C-0971-68A1-B0DE-093E89371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23" y="835981"/>
            <a:ext cx="8821420" cy="588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E09E75EF-65BC-F26E-14AD-F88452C950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9330">
            <a:off x="1893530" y="780410"/>
            <a:ext cx="10338226" cy="581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07CB48-98FC-1666-4B23-8460D8655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3277" y="595391"/>
            <a:ext cx="8350144" cy="626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6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7C7780B-A5D1-C3AA-1AF9-268FB84BF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F762-C935-7A03-E51A-AC08E9B28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2" y="422030"/>
            <a:ext cx="10338226" cy="865577"/>
          </a:xfrm>
        </p:spPr>
        <p:txBody>
          <a:bodyPr/>
          <a:lstStyle/>
          <a:p>
            <a:r>
              <a:rPr lang="zh-CN" altLang="en-US" dirty="0"/>
              <a:t>顧念什麼？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81F04-DFF1-B965-B50F-60462C027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327" y="1456841"/>
            <a:ext cx="10388849" cy="4979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16 </a:t>
            </a:r>
            <a:r>
              <a:rPr lang="zh-TW" altLang="en-US" dirty="0"/>
              <a:t>所以，我們不喪膽。外體雖然毀壞，內心卻一天新似一天。</a:t>
            </a:r>
            <a:endParaRPr lang="en-HK" altLang="zh-TW" dirty="0"/>
          </a:p>
          <a:p>
            <a:pPr marL="0" indent="0">
              <a:buNone/>
            </a:pPr>
            <a:r>
              <a:rPr lang="en-US" dirty="0"/>
              <a:t>17 </a:t>
            </a:r>
            <a:r>
              <a:rPr lang="zh-TW" altLang="en-US" dirty="0"/>
              <a:t>我們這至暫至輕的苦楚，要為我們成就極重無比、永遠的榮耀。</a:t>
            </a:r>
            <a:endParaRPr lang="en-HK" altLang="zh-TW" dirty="0"/>
          </a:p>
          <a:p>
            <a:pPr marL="0" indent="0">
              <a:buNone/>
            </a:pPr>
            <a:r>
              <a:rPr lang="en-US" dirty="0"/>
              <a:t>18 </a:t>
            </a:r>
            <a:r>
              <a:rPr lang="zh-TW" altLang="en-US" dirty="0"/>
              <a:t>原來我們不是顧念所見的，乃是顧念所不見的；因為所見的是暫時的，所不見的是永遠的。</a:t>
            </a:r>
            <a:endParaRPr lang="en-HK" altLang="zh-TW" dirty="0"/>
          </a:p>
          <a:p>
            <a:pPr lvl="1"/>
            <a:r>
              <a:rPr lang="en-US" altLang="zh-CN" dirty="0"/>
              <a:t>10 </a:t>
            </a:r>
            <a:r>
              <a:rPr lang="zh-CN" altLang="en-US" dirty="0"/>
              <a:t>那賜諸般恩典的上帝曾在基督裏召你們，得享他永遠的榮耀，等你們暫受苦難之後，必要親自成全你們，堅固你們，賜力量給你們。（彼前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10</a:t>
            </a:r>
            <a:r>
              <a:rPr lang="zh-CN" altLang="en-US" dirty="0"/>
              <a:t>）</a:t>
            </a:r>
            <a:endParaRPr lang="en-HK" altLang="zh-CN" dirty="0"/>
          </a:p>
          <a:p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8308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41BF-D9F2-3E59-271A-D33592B6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愛上層樓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5762-736B-856B-1CCD-5854679E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愛</a:t>
            </a:r>
            <a:r>
              <a:rPr lang="en-US" altLang="zh-TW" dirty="0"/>
              <a:t>•</a:t>
            </a:r>
            <a:r>
              <a:rPr lang="zh-TW" altLang="en-US" dirty="0"/>
              <a:t>回家</a:t>
            </a:r>
            <a:endParaRPr lang="en-HK" altLang="zh-TW" dirty="0"/>
          </a:p>
          <a:p>
            <a:r>
              <a:rPr lang="zh-TW" altLang="en-US" dirty="0"/>
              <a:t>愛</a:t>
            </a:r>
            <a:r>
              <a:rPr lang="en-US" altLang="zh-TW" dirty="0"/>
              <a:t>•</a:t>
            </a:r>
            <a:r>
              <a:rPr lang="zh-TW" altLang="en-US" dirty="0"/>
              <a:t>聯誼（</a:t>
            </a:r>
            <a:r>
              <a:rPr lang="en-US" altLang="zh-TW" dirty="0"/>
              <a:t>20220911</a:t>
            </a:r>
            <a:r>
              <a:rPr lang="zh-TW" altLang="en-US" dirty="0"/>
              <a:t>）</a:t>
            </a:r>
            <a:endParaRPr lang="en-HK" altLang="zh-TW" dirty="0"/>
          </a:p>
          <a:p>
            <a:r>
              <a:rPr lang="zh-CN" altLang="en-US" b="1" dirty="0"/>
              <a:t>我們：</a:t>
            </a:r>
            <a:endParaRPr lang="en-US" altLang="zh-TW" b="1" dirty="0"/>
          </a:p>
          <a:p>
            <a:pPr lvl="1"/>
            <a:r>
              <a:rPr lang="zh-CN" altLang="en-US" dirty="0"/>
              <a:t>面對</a:t>
            </a:r>
            <a:r>
              <a:rPr lang="zh-CN" altLang="en-US" b="1" dirty="0"/>
              <a:t>毀壞，不喪膽</a:t>
            </a:r>
            <a:r>
              <a:rPr lang="zh-CN" altLang="en-US" dirty="0"/>
              <a:t>（</a:t>
            </a:r>
            <a:r>
              <a:rPr lang="en-US" altLang="zh-CN" dirty="0"/>
              <a:t>v. 16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zh-CN" altLang="en-US" dirty="0"/>
              <a:t>更新（想通佢），鍛煉，</a:t>
            </a:r>
            <a:r>
              <a:rPr lang="zh-CN" altLang="en-US" b="1" dirty="0"/>
              <a:t>成就</a:t>
            </a:r>
            <a:r>
              <a:rPr lang="zh-CN" altLang="en-US" dirty="0"/>
              <a:t>將來（</a:t>
            </a:r>
            <a:r>
              <a:rPr lang="en-US" altLang="zh-CN" dirty="0"/>
              <a:t>v. 17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zh-CN" altLang="en-US" b="1" dirty="0"/>
              <a:t>顧念</a:t>
            </a:r>
            <a:r>
              <a:rPr lang="zh-CN" altLang="en-US" dirty="0"/>
              <a:t>（上面的事），看</a:t>
            </a:r>
            <a:r>
              <a:rPr lang="en-US" altLang="zh-CN" dirty="0"/>
              <a:t>/</a:t>
            </a:r>
            <a:r>
              <a:rPr lang="zh-CN" altLang="en-US" dirty="0"/>
              <a:t>想到， 行動（</a:t>
            </a:r>
            <a:r>
              <a:rPr lang="en-HK" altLang="zh-CN" dirty="0"/>
              <a:t>v. 18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zh-TW" altLang="en-US" sz="6400" b="1" dirty="0"/>
              <a:t>愛</a:t>
            </a:r>
            <a:r>
              <a:rPr lang="en-US" altLang="zh-TW" dirty="0"/>
              <a:t>•</a:t>
            </a:r>
            <a:r>
              <a:rPr lang="zh-CN" altLang="en-US" dirty="0"/>
              <a:t>讀經？鄰舍？團契？長進？。。。。</a:t>
            </a:r>
            <a:endParaRPr lang="en-HK" altLang="zh-CN" dirty="0"/>
          </a:p>
          <a:p>
            <a:pPr marL="457200" lvl="1" indent="0">
              <a:buNone/>
            </a:pPr>
            <a:endParaRPr lang="en-HK" altLang="zh-TW" dirty="0"/>
          </a:p>
          <a:p>
            <a:endParaRPr lang="zh-TW" altLang="en-US" dirty="0"/>
          </a:p>
          <a:p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963051277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Template" id="{A0C63D70-7353-4ACB-9E98-1F9E0238824B}" vid="{0000ECE8-6DCE-4BB9-869A-793B45FF97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7112</TotalTime>
  <Words>650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DengXian</vt:lpstr>
      <vt:lpstr>微軟正黑體</vt:lpstr>
      <vt:lpstr>Arial</vt:lpstr>
      <vt:lpstr>Calibri</vt:lpstr>
      <vt:lpstr>Century Gothic</vt:lpstr>
      <vt:lpstr>Courier New</vt:lpstr>
      <vt:lpstr>Wingdings 3</vt:lpstr>
      <vt:lpstr>1_Wisp</vt:lpstr>
      <vt:lpstr>林後4：16-18</vt:lpstr>
      <vt:lpstr>林後4：16-18</vt:lpstr>
      <vt:lpstr>縱有毀壞。。。。</vt:lpstr>
      <vt:lpstr>縱有毀壞，我們不喪膽，內裡更新</vt:lpstr>
      <vt:lpstr>經歷苦楚。。。。</vt:lpstr>
      <vt:lpstr>PowerPoint Presentation</vt:lpstr>
      <vt:lpstr>顧念什麼？</vt:lpstr>
      <vt:lpstr>愛上層樓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回應召命，開放神家</dc:title>
  <dc:creator>CC LAM</dc:creator>
  <cp:lastModifiedBy>CC LAM</cp:lastModifiedBy>
  <cp:revision>6</cp:revision>
  <cp:lastPrinted>2023-12-31T01:15:23Z</cp:lastPrinted>
  <dcterms:created xsi:type="dcterms:W3CDTF">2022-01-05T15:58:49Z</dcterms:created>
  <dcterms:modified xsi:type="dcterms:W3CDTF">2025-08-22T08:33:47Z</dcterms:modified>
</cp:coreProperties>
</file>