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5" r:id="rId4"/>
    <p:sldMasterId id="2147483688" r:id="rId5"/>
    <p:sldMasterId id="2147483698" r:id="rId6"/>
  </p:sldMasterIdLst>
  <p:notesMasterIdLst>
    <p:notesMasterId r:id="rId44"/>
  </p:notesMasterIdLst>
  <p:sldIdLst>
    <p:sldId id="369" r:id="rId7"/>
    <p:sldId id="427" r:id="rId8"/>
    <p:sldId id="384" r:id="rId9"/>
    <p:sldId id="439" r:id="rId10"/>
    <p:sldId id="445" r:id="rId11"/>
    <p:sldId id="441" r:id="rId12"/>
    <p:sldId id="440" r:id="rId13"/>
    <p:sldId id="443" r:id="rId14"/>
    <p:sldId id="444" r:id="rId15"/>
    <p:sldId id="436" r:id="rId16"/>
    <p:sldId id="437" r:id="rId17"/>
    <p:sldId id="446" r:id="rId18"/>
    <p:sldId id="447" r:id="rId19"/>
    <p:sldId id="448" r:id="rId20"/>
    <p:sldId id="449" r:id="rId21"/>
    <p:sldId id="450" r:id="rId22"/>
    <p:sldId id="451" r:id="rId23"/>
    <p:sldId id="454" r:id="rId24"/>
    <p:sldId id="452" r:id="rId25"/>
    <p:sldId id="455" r:id="rId26"/>
    <p:sldId id="438" r:id="rId27"/>
    <p:sldId id="456" r:id="rId28"/>
    <p:sldId id="457" r:id="rId29"/>
    <p:sldId id="460" r:id="rId30"/>
    <p:sldId id="459" r:id="rId31"/>
    <p:sldId id="458" r:id="rId32"/>
    <p:sldId id="482" r:id="rId33"/>
    <p:sldId id="361" r:id="rId34"/>
    <p:sldId id="363" r:id="rId35"/>
    <p:sldId id="364" r:id="rId36"/>
    <p:sldId id="365" r:id="rId37"/>
    <p:sldId id="366" r:id="rId38"/>
    <p:sldId id="362" r:id="rId39"/>
    <p:sldId id="360" r:id="rId40"/>
    <p:sldId id="403" r:id="rId41"/>
    <p:sldId id="434" r:id="rId42"/>
    <p:sldId id="421" r:id="rId4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8A6F"/>
    <a:srgbClr val="E4AB37"/>
    <a:srgbClr val="5E6468"/>
    <a:srgbClr val="929292"/>
    <a:srgbClr val="FEFFFC"/>
    <a:srgbClr val="000000"/>
    <a:srgbClr val="7E8E47"/>
    <a:srgbClr val="542E3A"/>
    <a:srgbClr val="B8B5B3"/>
    <a:srgbClr val="C9B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616FD66-72E9-4C6D-80AC-E2EDAAA9EFB4}">
  <a:tblStyle styleId="{1616FD66-72E9-4C6D-80AC-E2EDAAA9EF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29" autoAdjust="0"/>
  </p:normalViewPr>
  <p:slideViewPr>
    <p:cSldViewPr snapToGrid="0">
      <p:cViewPr varScale="1">
        <p:scale>
          <a:sx n="113" d="100"/>
          <a:sy n="113" d="100"/>
        </p:scale>
        <p:origin x="-342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IU, KIT-YEE JUDY" userId="bff1a618-0d3e-426b-846f-ac48250ae52d" providerId="ADAL" clId="{48950A63-E3F4-4BBC-907E-46C7EC8D1BBE}"/>
    <pc:docChg chg="undo custSel addSld delSld modSld sldOrd">
      <pc:chgData name="CHIU, KIT-YEE JUDY" userId="bff1a618-0d3e-426b-846f-ac48250ae52d" providerId="ADAL" clId="{48950A63-E3F4-4BBC-907E-46C7EC8D1BBE}" dt="2025-07-22T03:16:12.632" v="243"/>
      <pc:docMkLst>
        <pc:docMk/>
      </pc:docMkLst>
      <pc:sldChg chg="del">
        <pc:chgData name="CHIU, KIT-YEE JUDY" userId="bff1a618-0d3e-426b-846f-ac48250ae52d" providerId="ADAL" clId="{48950A63-E3F4-4BBC-907E-46C7EC8D1BBE}" dt="2025-07-22T02:56:07.377" v="65" actId="2696"/>
        <pc:sldMkLst>
          <pc:docMk/>
          <pc:sldMk cId="0" sldId="256"/>
        </pc:sldMkLst>
      </pc:sldChg>
      <pc:sldChg chg="addSp delSp modSp">
        <pc:chgData name="CHIU, KIT-YEE JUDY" userId="bff1a618-0d3e-426b-846f-ac48250ae52d" providerId="ADAL" clId="{48950A63-E3F4-4BBC-907E-46C7EC8D1BBE}" dt="2025-07-22T02:55:52.319" v="64" actId="1076"/>
        <pc:sldMkLst>
          <pc:docMk/>
          <pc:sldMk cId="3113649940" sldId="369"/>
        </pc:sldMkLst>
        <pc:spChg chg="mod">
          <ac:chgData name="CHIU, KIT-YEE JUDY" userId="bff1a618-0d3e-426b-846f-ac48250ae52d" providerId="ADAL" clId="{48950A63-E3F4-4BBC-907E-46C7EC8D1BBE}" dt="2025-07-22T02:52:45.941" v="37" actId="1076"/>
          <ac:spMkLst>
            <pc:docMk/>
            <pc:sldMk cId="3113649940" sldId="369"/>
            <ac:spMk id="4" creationId="{00000000-0000-0000-0000-000000000000}"/>
          </ac:spMkLst>
        </pc:spChg>
        <pc:spChg chg="mod">
          <ac:chgData name="CHIU, KIT-YEE JUDY" userId="bff1a618-0d3e-426b-846f-ac48250ae52d" providerId="ADAL" clId="{48950A63-E3F4-4BBC-907E-46C7EC8D1BBE}" dt="2025-07-22T02:55:52.319" v="64" actId="1076"/>
          <ac:spMkLst>
            <pc:docMk/>
            <pc:sldMk cId="3113649940" sldId="369"/>
            <ac:spMk id="5" creationId="{00000000-0000-0000-0000-000000000000}"/>
          </ac:spMkLst>
        </pc:spChg>
        <pc:picChg chg="mod">
          <ac:chgData name="CHIU, KIT-YEE JUDY" userId="bff1a618-0d3e-426b-846f-ac48250ae52d" providerId="ADAL" clId="{48950A63-E3F4-4BBC-907E-46C7EC8D1BBE}" dt="2025-07-22T02:55:39.365" v="62" actId="14100"/>
          <ac:picMkLst>
            <pc:docMk/>
            <pc:sldMk cId="3113649940" sldId="369"/>
            <ac:picMk id="2" creationId="{EB6B4469-C821-4DB9-93D2-9EC53848D43E}"/>
          </ac:picMkLst>
        </pc:picChg>
        <pc:picChg chg="add del mod modCrop">
          <ac:chgData name="CHIU, KIT-YEE JUDY" userId="bff1a618-0d3e-426b-846f-ac48250ae52d" providerId="ADAL" clId="{48950A63-E3F4-4BBC-907E-46C7EC8D1BBE}" dt="2025-07-22T02:53:17.228" v="43" actId="14100"/>
          <ac:picMkLst>
            <pc:docMk/>
            <pc:sldMk cId="3113649940" sldId="369"/>
            <ac:picMk id="3" creationId="{E3C8FF50-09BF-4F38-AC29-3CBC9EF79A1D}"/>
          </ac:picMkLst>
        </pc:picChg>
      </pc:sldChg>
      <pc:sldChg chg="modNotesTx">
        <pc:chgData name="CHIU, KIT-YEE JUDY" userId="bff1a618-0d3e-426b-846f-ac48250ae52d" providerId="ADAL" clId="{48950A63-E3F4-4BBC-907E-46C7EC8D1BBE}" dt="2025-07-22T03:06:05.779" v="98" actId="20577"/>
        <pc:sldMkLst>
          <pc:docMk/>
          <pc:sldMk cId="30768475" sldId="446"/>
        </pc:sldMkLst>
      </pc:sldChg>
      <pc:sldChg chg="modNotesTx">
        <pc:chgData name="CHIU, KIT-YEE JUDY" userId="bff1a618-0d3e-426b-846f-ac48250ae52d" providerId="ADAL" clId="{48950A63-E3F4-4BBC-907E-46C7EC8D1BBE}" dt="2025-07-22T03:06:54.722" v="143" actId="20577"/>
        <pc:sldMkLst>
          <pc:docMk/>
          <pc:sldMk cId="3150627728" sldId="447"/>
        </pc:sldMkLst>
      </pc:sldChg>
      <pc:sldChg chg="addSp modSp modNotesTx">
        <pc:chgData name="CHIU, KIT-YEE JUDY" userId="bff1a618-0d3e-426b-846f-ac48250ae52d" providerId="ADAL" clId="{48950A63-E3F4-4BBC-907E-46C7EC8D1BBE}" dt="2025-07-22T03:16:12.632" v="243"/>
        <pc:sldMkLst>
          <pc:docMk/>
          <pc:sldMk cId="23576129" sldId="448"/>
        </pc:sldMkLst>
        <pc:spChg chg="add mod">
          <ac:chgData name="CHIU, KIT-YEE JUDY" userId="bff1a618-0d3e-426b-846f-ac48250ae52d" providerId="ADAL" clId="{48950A63-E3F4-4BBC-907E-46C7EC8D1BBE}" dt="2025-07-22T03:16:12.632" v="243"/>
          <ac:spMkLst>
            <pc:docMk/>
            <pc:sldMk cId="23576129" sldId="448"/>
            <ac:spMk id="2" creationId="{B5D037F6-EB2C-4EE4-970D-A889CBDBF38E}"/>
          </ac:spMkLst>
        </pc:spChg>
        <pc:spChg chg="add mod">
          <ac:chgData name="CHIU, KIT-YEE JUDY" userId="bff1a618-0d3e-426b-846f-ac48250ae52d" providerId="ADAL" clId="{48950A63-E3F4-4BBC-907E-46C7EC8D1BBE}" dt="2025-07-22T03:15:48.816" v="237" actId="14100"/>
          <ac:spMkLst>
            <pc:docMk/>
            <pc:sldMk cId="23576129" sldId="448"/>
            <ac:spMk id="5" creationId="{4F3FE19B-6EDB-41A5-AB2D-7DC4F011817B}"/>
          </ac:spMkLst>
        </pc:spChg>
        <pc:spChg chg="add mod">
          <ac:chgData name="CHIU, KIT-YEE JUDY" userId="bff1a618-0d3e-426b-846f-ac48250ae52d" providerId="ADAL" clId="{48950A63-E3F4-4BBC-907E-46C7EC8D1BBE}" dt="2025-07-22T03:15:55.415" v="239" actId="14100"/>
          <ac:spMkLst>
            <pc:docMk/>
            <pc:sldMk cId="23576129" sldId="448"/>
            <ac:spMk id="6" creationId="{C8AE1D15-6D06-4BC0-9BAB-AA779621BDC6}"/>
          </ac:spMkLst>
        </pc:spChg>
      </pc:sldChg>
      <pc:sldChg chg="addSp delSp modSp add del ord">
        <pc:chgData name="CHIU, KIT-YEE JUDY" userId="bff1a618-0d3e-426b-846f-ac48250ae52d" providerId="ADAL" clId="{48950A63-E3F4-4BBC-907E-46C7EC8D1BBE}" dt="2025-07-22T02:53:25.698" v="44" actId="2696"/>
        <pc:sldMkLst>
          <pc:docMk/>
          <pc:sldMk cId="3981153665" sldId="483"/>
        </pc:sldMkLst>
        <pc:spChg chg="add del mod">
          <ac:chgData name="CHIU, KIT-YEE JUDY" userId="bff1a618-0d3e-426b-846f-ac48250ae52d" providerId="ADAL" clId="{48950A63-E3F4-4BBC-907E-46C7EC8D1BBE}" dt="2025-07-22T02:51:30.916" v="26" actId="478"/>
          <ac:spMkLst>
            <pc:docMk/>
            <pc:sldMk cId="3981153665" sldId="483"/>
            <ac:spMk id="3" creationId="{4ED935BF-F8F8-4F50-A07F-172E05CE204F}"/>
          </ac:spMkLst>
        </pc:spChg>
        <pc:spChg chg="mod">
          <ac:chgData name="CHIU, KIT-YEE JUDY" userId="bff1a618-0d3e-426b-846f-ac48250ae52d" providerId="ADAL" clId="{48950A63-E3F4-4BBC-907E-46C7EC8D1BBE}" dt="2025-07-22T02:49:03.678" v="10" actId="6549"/>
          <ac:spMkLst>
            <pc:docMk/>
            <pc:sldMk cId="3981153665" sldId="483"/>
            <ac:spMk id="4" creationId="{88161AC4-9B82-4948-B0C8-E87220C43BDC}"/>
          </ac:spMkLst>
        </pc:spChg>
        <pc:spChg chg="del mod">
          <ac:chgData name="CHIU, KIT-YEE JUDY" userId="bff1a618-0d3e-426b-846f-ac48250ae52d" providerId="ADAL" clId="{48950A63-E3F4-4BBC-907E-46C7EC8D1BBE}" dt="2025-07-22T02:48:59.930" v="9" actId="478"/>
          <ac:spMkLst>
            <pc:docMk/>
            <pc:sldMk cId="3981153665" sldId="483"/>
            <ac:spMk id="5" creationId="{F8B461E9-61A5-C5DD-555E-CBF7D5F14228}"/>
          </ac:spMkLst>
        </pc:spChg>
        <pc:picChg chg="add del mod modCrop">
          <ac:chgData name="CHIU, KIT-YEE JUDY" userId="bff1a618-0d3e-426b-846f-ac48250ae52d" providerId="ADAL" clId="{48950A63-E3F4-4BBC-907E-46C7EC8D1BBE}" dt="2025-07-22T02:51:18.029" v="24" actId="478"/>
          <ac:picMkLst>
            <pc:docMk/>
            <pc:sldMk cId="3981153665" sldId="483"/>
            <ac:picMk id="6" creationId="{E2F902B4-B4E9-47A6-B41B-E9E3E374B916}"/>
          </ac:picMkLst>
        </pc:picChg>
        <pc:picChg chg="del">
          <ac:chgData name="CHIU, KIT-YEE JUDY" userId="bff1a618-0d3e-426b-846f-ac48250ae52d" providerId="ADAL" clId="{48950A63-E3F4-4BBC-907E-46C7EC8D1BBE}" dt="2025-07-22T02:49:10.208" v="13" actId="478"/>
          <ac:picMkLst>
            <pc:docMk/>
            <pc:sldMk cId="3981153665" sldId="483"/>
            <ac:picMk id="7" creationId="{3A360664-F285-41EA-816A-201C5497F483}"/>
          </ac:picMkLst>
        </pc:picChg>
        <pc:picChg chg="del mod">
          <ac:chgData name="CHIU, KIT-YEE JUDY" userId="bff1a618-0d3e-426b-846f-ac48250ae52d" providerId="ADAL" clId="{48950A63-E3F4-4BBC-907E-46C7EC8D1BBE}" dt="2025-07-22T02:49:08.673" v="12" actId="478"/>
          <ac:picMkLst>
            <pc:docMk/>
            <pc:sldMk cId="3981153665" sldId="483"/>
            <ac:picMk id="8" creationId="{E74DE45F-950F-490F-955D-6C0A09265E37}"/>
          </ac:picMkLst>
        </pc:picChg>
      </pc:sldChg>
      <pc:sldMasterChg chg="delSldLayout">
        <pc:chgData name="CHIU, KIT-YEE JUDY" userId="bff1a618-0d3e-426b-846f-ac48250ae52d" providerId="ADAL" clId="{48950A63-E3F4-4BBC-907E-46C7EC8D1BBE}" dt="2025-07-22T02:56:07.408" v="66" actId="2696"/>
        <pc:sldMasterMkLst>
          <pc:docMk/>
          <pc:sldMasterMk cId="0" sldId="2147483685"/>
        </pc:sldMasterMkLst>
        <pc:sldLayoutChg chg="del">
          <pc:chgData name="CHIU, KIT-YEE JUDY" userId="bff1a618-0d3e-426b-846f-ac48250ae52d" providerId="ADAL" clId="{48950A63-E3F4-4BBC-907E-46C7EC8D1BBE}" dt="2025-07-22T02:56:07.408" v="66" actId="2696"/>
          <pc:sldLayoutMkLst>
            <pc:docMk/>
            <pc:sldMasterMk cId="0" sldId="2147483685"/>
            <pc:sldLayoutMk cId="0" sldId="2147483648"/>
          </pc:sldLayoutMkLst>
        </pc:sldLayoutChg>
      </pc:sldMasterChg>
    </pc:docChg>
  </pc:docChgLst>
  <pc:docChgLst>
    <pc:chgData name="CHIU, KIT-YEE JUDY" userId="bff1a618-0d3e-426b-846f-ac48250ae52d" providerId="ADAL" clId="{78C6BB55-8D40-4B37-AD76-1D53AE846442}"/>
    <pc:docChg chg="modSld sldOrd">
      <pc:chgData name="CHIU, KIT-YEE JUDY" userId="bff1a618-0d3e-426b-846f-ac48250ae52d" providerId="ADAL" clId="{78C6BB55-8D40-4B37-AD76-1D53AE846442}" dt="2025-07-22T03:21:42.547" v="1"/>
      <pc:docMkLst>
        <pc:docMk/>
      </pc:docMkLst>
      <pc:sldChg chg="ord">
        <pc:chgData name="CHIU, KIT-YEE JUDY" userId="bff1a618-0d3e-426b-846f-ac48250ae52d" providerId="ADAL" clId="{78C6BB55-8D40-4B37-AD76-1D53AE846442}" dt="2025-07-22T03:20:06.938" v="0"/>
        <pc:sldMkLst>
          <pc:docMk/>
          <pc:sldMk cId="3973118001" sldId="360"/>
        </pc:sldMkLst>
      </pc:sldChg>
      <pc:sldChg chg="ord">
        <pc:chgData name="CHIU, KIT-YEE JUDY" userId="bff1a618-0d3e-426b-846f-ac48250ae52d" providerId="ADAL" clId="{78C6BB55-8D40-4B37-AD76-1D53AE846442}" dt="2025-07-22T03:21:42.547" v="1"/>
        <pc:sldMkLst>
          <pc:docMk/>
          <pc:sldMk cId="1532860012" sldId="43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949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4%BB%A5%E6%96%AF%E5%B8%96%E8%A8%98" TargetMode="External"/><Relationship Id="rId3" Type="http://schemas.openxmlformats.org/officeDocument/2006/relationships/hyperlink" Target="https://zh.wikipedia.org/wiki/%E5%B8%8C%E4%BC%AF%E4%BE%86%E6%96%87" TargetMode="External"/><Relationship Id="rId7" Type="http://schemas.openxmlformats.org/officeDocument/2006/relationships/hyperlink" Target="https://zh.wikipedia.org/wiki/%E8%81%96%E7%B6%93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zh.wikipedia.org/wiki/%E5%BA%93%E5%A7%86%E5%85%B0" TargetMode="External"/><Relationship Id="rId5" Type="http://schemas.openxmlformats.org/officeDocument/2006/relationships/hyperlink" Target="https://zh.wikipedia.org/wiki/%E6%AD%BB%E6%B5%B7" TargetMode="External"/><Relationship Id="rId10" Type="http://schemas.openxmlformats.org/officeDocument/2006/relationships/hyperlink" Target="https://zh.wikipedia.org/wiki/%E4%BB%A5%E8%B3%BD%E4%BA%9E%E6%9B%B8" TargetMode="External"/><Relationship Id="rId4" Type="http://schemas.openxmlformats.org/officeDocument/2006/relationships/hyperlink" Target="https://zh.wikipedia.org/wiki/%E8%81%96%E7%B6%93%E6%8A%84%E6%9C%AC" TargetMode="External"/><Relationship Id="rId9" Type="http://schemas.openxmlformats.org/officeDocument/2006/relationships/hyperlink" Target="https://zh.wikipedia.org/wiki/%E6%97%A7%E7%BA%A6%E5%85%A8%E4%B9%A6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4%B8%BB%E5%86%8D%E4%BE%86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zh.wikipedia.org/wiki/%E5%9F%BA%E7%9D%A3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HK">
                <a:solidFill>
                  <a:srgbClr val="282828"/>
                </a:solidFill>
                <a:ea typeface="新細明體"/>
              </a:rPr>
              <a:t>司務道教士曾被聖經以賽亞書53章11節所感動 : 「</a:t>
            </a:r>
            <a:r>
              <a:rPr lang="zh-TW" altLang="en-US">
                <a:solidFill>
                  <a:srgbClr val="282828"/>
                </a:solidFill>
                <a:ea typeface="新細明體"/>
              </a:rPr>
              <a:t>他</a:t>
            </a:r>
            <a:r>
              <a:rPr lang="en-US" altLang="zh-HK">
                <a:solidFill>
                  <a:srgbClr val="282828"/>
                </a:solidFill>
                <a:ea typeface="新細明體"/>
              </a:rPr>
              <a:t>(</a:t>
            </a:r>
            <a:r>
              <a:rPr lang="zh-TW" altLang="en-US">
                <a:solidFill>
                  <a:srgbClr val="282828"/>
                </a:solidFill>
                <a:ea typeface="新細明體"/>
              </a:rPr>
              <a:t>主耶穌</a:t>
            </a:r>
            <a:r>
              <a:rPr lang="en-US" altLang="zh-HK">
                <a:solidFill>
                  <a:srgbClr val="282828"/>
                </a:solidFill>
                <a:ea typeface="新細明體"/>
              </a:rPr>
              <a:t>)</a:t>
            </a:r>
            <a:r>
              <a:rPr lang="zh-TW" altLang="en-US">
                <a:solidFill>
                  <a:srgbClr val="282828"/>
                </a:solidFill>
                <a:ea typeface="新細明體"/>
              </a:rPr>
              <a:t>必看見自己勞苦的功效，便心滿意足。有許多人因認識我的義僕得稱為義；並且他要擔當他們的罪孽。」而</a:t>
            </a:r>
            <a:r>
              <a:rPr lang="zh-HK">
                <a:solidFill>
                  <a:srgbClr val="282828"/>
                </a:solidFill>
                <a:ea typeface="新細明體"/>
              </a:rPr>
              <a:t>奉獻</a:t>
            </a:r>
            <a:r>
              <a:rPr lang="zh-HK" altLang="en-US">
                <a:solidFill>
                  <a:srgbClr val="282828"/>
                </a:solidFill>
                <a:ea typeface="新細明體"/>
              </a:rPr>
              <a:t>一生</a:t>
            </a:r>
            <a:r>
              <a:rPr lang="zh-HK">
                <a:solidFill>
                  <a:srgbClr val="282828"/>
                </a:solidFill>
                <a:ea typeface="新細明體"/>
              </a:rPr>
              <a:t>給主</a:t>
            </a:r>
            <a:r>
              <a:rPr lang="zh-HK" altLang="en-US">
                <a:solidFill>
                  <a:srgbClr val="282828"/>
                </a:solidFill>
              </a:rPr>
              <a:t>用</a:t>
            </a:r>
            <a:r>
              <a:rPr lang="zh-HK">
                <a:solidFill>
                  <a:srgbClr val="282828"/>
                </a:solidFill>
                <a:ea typeface="新細明體"/>
              </a:rPr>
              <a:t>。</a:t>
            </a:r>
            <a:endParaRPr lang="zh-TW" altLang="en-US"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894E74-4396-4A71-AF69-213BE2530ED3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57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0" i="0" dirty="0">
                <a:effectLst/>
                <a:latin typeface="UICTFontTextStyleBody"/>
              </a:rPr>
              <a:t>感謝神賜給我們信心的眼睛看見祂的工作</a:t>
            </a:r>
            <a:endParaRPr lang="en-US" altLang="ja-JP" b="0" i="0" dirty="0">
              <a:effectLst/>
              <a:latin typeface="UICTFontTextStyleBody"/>
            </a:endParaRPr>
          </a:p>
          <a:p>
            <a:r>
              <a:rPr lang="en-US" altLang="ja-JP" b="0" i="0" dirty="0">
                <a:effectLst/>
                <a:latin typeface="UICTFontTextStyleBody"/>
              </a:rPr>
              <a:t>Salvation in the present :  1 Cor 1:18</a:t>
            </a:r>
            <a:endParaRPr lang="en-HK" altLang="ja-JP" b="0" i="0" dirty="0">
              <a:effectLst/>
              <a:latin typeface="UICTFontTextStyleBody"/>
            </a:endParaRPr>
          </a:p>
          <a:p>
            <a:endParaRPr lang="en-HK" b="0" i="0" dirty="0">
              <a:effectLst/>
              <a:latin typeface="UICTFontTextStyleBody"/>
            </a:endParaRPr>
          </a:p>
          <a:p>
            <a:r>
              <a:rPr lang="ja-JP" altLang="en-US" sz="1200" b="0" i="0" dirty="0">
                <a:effectLst/>
                <a:latin typeface="UICTFontTextStyleBody"/>
              </a:rPr>
              <a:t>賜給我們天上的基業 </a:t>
            </a:r>
            <a:r>
              <a:rPr lang="en-HK" altLang="ja-JP" sz="1200" b="0" i="0" dirty="0">
                <a:effectLst/>
                <a:latin typeface="UICTFontTextStyleBody"/>
              </a:rPr>
              <a:t>(</a:t>
            </a:r>
            <a:r>
              <a:rPr lang="ja-JP" altLang="en-US" sz="1200" b="0" i="0" dirty="0">
                <a:effectLst/>
                <a:latin typeface="UICTFontTextStyleBody"/>
              </a:rPr>
              <a:t>彼前</a:t>
            </a:r>
            <a:r>
              <a:rPr lang="en-HK" altLang="ja-JP" sz="1200" b="0" i="0" dirty="0">
                <a:effectLst/>
                <a:latin typeface="UICTFontTextStyleBody"/>
              </a:rPr>
              <a:t>1:</a:t>
            </a:r>
            <a:r>
              <a:rPr lang="en-US" altLang="ja-JP" sz="1200" b="0" i="0" dirty="0">
                <a:effectLst/>
                <a:latin typeface="UICTFontTextStyleBody"/>
              </a:rPr>
              <a:t>4</a:t>
            </a:r>
            <a:r>
              <a:rPr lang="en-HK" altLang="ja-JP" sz="1200" dirty="0">
                <a:latin typeface="UICTFontTextStyleBody"/>
              </a:rPr>
              <a:t>; </a:t>
            </a:r>
            <a:r>
              <a:rPr lang="ja-JP" altLang="en-US" sz="1200" b="0" i="0" dirty="0">
                <a:effectLst/>
                <a:latin typeface="UICTFontTextStyleBody"/>
              </a:rPr>
              <a:t>弗</a:t>
            </a:r>
            <a:r>
              <a:rPr lang="en-US" altLang="ja-JP" sz="1200" b="0" i="0" dirty="0">
                <a:effectLst/>
                <a:latin typeface="UICTFontTextStyleBody"/>
              </a:rPr>
              <a:t>1:11-14</a:t>
            </a:r>
            <a:r>
              <a:rPr lang="ja-JP" altLang="en-US" sz="1200" b="0" i="0" dirty="0">
                <a:effectLst/>
                <a:latin typeface="UICTFontTextStyleBody"/>
              </a:rPr>
              <a:t>；西</a:t>
            </a:r>
            <a:r>
              <a:rPr lang="en-US" altLang="ja-JP" sz="1200" b="0" i="0" dirty="0">
                <a:effectLst/>
                <a:latin typeface="UICTFontTextStyleBody"/>
              </a:rPr>
              <a:t>2:22-25</a:t>
            </a:r>
            <a:r>
              <a:rPr lang="ja-JP" altLang="en-US" sz="1200" b="0" i="0" dirty="0">
                <a:effectLst/>
                <a:latin typeface="UICTFontTextStyleBody"/>
              </a:rPr>
              <a:t>）</a:t>
            </a:r>
            <a:endParaRPr lang="en-HK" altLang="ja-JP" sz="1200" b="0" i="0" dirty="0">
              <a:effectLst/>
              <a:latin typeface="UICTFontTextStyleBody"/>
            </a:endParaRPr>
          </a:p>
          <a:p>
            <a:endParaRPr lang="en-HK" altLang="ja-JP" sz="1200" b="0" i="0" dirty="0">
              <a:effectLst/>
              <a:latin typeface="UICTFontTextStyleBody"/>
            </a:endParaRPr>
          </a:p>
          <a:p>
            <a:pPr marL="0" indent="0">
              <a:buNone/>
            </a:pPr>
            <a:r>
              <a:rPr lang="en-US" altLang="ja-JP" sz="1200" b="1" i="0" u="none" strike="noStrike" baseline="30000" dirty="0">
                <a:solidFill>
                  <a:srgbClr val="000000"/>
                </a:solidFill>
                <a:effectLst/>
                <a:latin typeface="system-ui"/>
              </a:rPr>
              <a:t>4 </a:t>
            </a:r>
            <a:r>
              <a:rPr lang="ja-JP" altLang="en-US" sz="1200" b="0" i="0" u="none" strike="noStrike" dirty="0">
                <a:solidFill>
                  <a:srgbClr val="000000"/>
                </a:solidFill>
                <a:effectLst/>
                <a:latin typeface="system-ui"/>
              </a:rPr>
              <a:t>可以得著不能朽壞、不能玷汙、不能衰殘、為你們存留在天上的基業。</a:t>
            </a:r>
            <a:endParaRPr lang="en-HK" altLang="ja-JP" sz="1200" b="0" i="0" u="none" strike="noStrike" dirty="0">
              <a:solidFill>
                <a:srgbClr val="000000"/>
              </a:solidFill>
              <a:effectLst/>
              <a:latin typeface="system-ui"/>
            </a:endParaRPr>
          </a:p>
          <a:p>
            <a:pPr marL="0" indent="0">
              <a:buNone/>
            </a:pPr>
            <a:endParaRPr lang="en-HK" altLang="ja-JP" sz="1200" dirty="0">
              <a:solidFill>
                <a:srgbClr val="000000"/>
              </a:solidFill>
              <a:latin typeface="system-ui"/>
            </a:endParaRPr>
          </a:p>
          <a:p>
            <a:pPr marL="0" indent="0">
              <a:buNone/>
            </a:pPr>
            <a:r>
              <a:rPr lang="ja-JP" altLang="en-US" sz="1200" b="0" i="0" u="none" strike="noStrike" dirty="0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n-US" altLang="ja-JP" sz="1200" b="1" i="0" u="none" strike="noStrike" baseline="30000" dirty="0">
                <a:solidFill>
                  <a:srgbClr val="000000"/>
                </a:solidFill>
                <a:effectLst/>
                <a:latin typeface="system-ui"/>
              </a:rPr>
              <a:t>5 </a:t>
            </a:r>
            <a:r>
              <a:rPr lang="ja-JP" altLang="en-US" sz="1200" b="0" i="0" u="none" strike="noStrike" dirty="0">
                <a:solidFill>
                  <a:srgbClr val="000000"/>
                </a:solidFill>
                <a:effectLst/>
                <a:latin typeface="system-ui"/>
              </a:rPr>
              <a:t>你們這因信蒙神能力保守的人，必能得著所預備、到末世要顯現的救恩。</a:t>
            </a:r>
            <a:endParaRPr lang="en-HK" altLang="ja-JP" sz="1200" b="0" i="0" dirty="0">
              <a:effectLst/>
              <a:latin typeface="UICTFontTextStyleBody"/>
            </a:endParaRPr>
          </a:p>
          <a:p>
            <a:endParaRPr lang="en-HK" sz="1200" b="0" i="0" dirty="0">
              <a:effectLst/>
              <a:latin typeface="UICTFontTextStyleBody"/>
            </a:endParaRPr>
          </a:p>
          <a:p>
            <a:r>
              <a:rPr lang="ja-JP" altLang="en-US" sz="1200" b="0" i="0" dirty="0">
                <a:effectLst/>
                <a:latin typeface="UICTFontTextStyleBody"/>
              </a:rPr>
              <a:t> </a:t>
            </a:r>
            <a:r>
              <a:rPr lang="en-HK" altLang="ja-JP" sz="1200" b="0" i="0" dirty="0">
                <a:effectLst/>
                <a:latin typeface="UICTFontTextStyleBody"/>
              </a:rPr>
              <a:t>2.2.</a:t>
            </a:r>
            <a:r>
              <a:rPr lang="en-US" altLang="ja-JP" sz="1200" b="0" i="0" dirty="0">
                <a:effectLst/>
                <a:latin typeface="UICTFontTextStyleBody"/>
              </a:rPr>
              <a:t>1)</a:t>
            </a:r>
            <a:r>
              <a:rPr lang="ja-JP" altLang="en-US" sz="1200" b="0" i="0" dirty="0">
                <a:effectLst/>
                <a:latin typeface="UICTFontTextStyleBody"/>
              </a:rPr>
              <a:t>不能朽壞</a:t>
            </a:r>
            <a:r>
              <a:rPr lang="en-US" altLang="ja-JP" sz="1200" b="0" i="0" dirty="0">
                <a:effectLst/>
                <a:latin typeface="UICTFontTextStyleBody"/>
              </a:rPr>
              <a:t>—</a:t>
            </a:r>
            <a:r>
              <a:rPr lang="ja-JP" altLang="en-US" sz="1200" b="0" i="0" dirty="0">
                <a:effectLst/>
                <a:latin typeface="UICTFontTextStyleBody"/>
              </a:rPr>
              <a:t>永遠存留 （來</a:t>
            </a:r>
            <a:r>
              <a:rPr lang="en-US" altLang="ja-JP" sz="1200" b="0" i="0" dirty="0">
                <a:effectLst/>
                <a:latin typeface="UICTFontTextStyleBody"/>
              </a:rPr>
              <a:t>12:28</a:t>
            </a:r>
            <a:r>
              <a:rPr lang="ja-JP" altLang="en-US" sz="1200" b="0" i="0" dirty="0">
                <a:effectLst/>
                <a:latin typeface="UICTFontTextStyleBody"/>
              </a:rPr>
              <a:t>；林後</a:t>
            </a:r>
            <a:r>
              <a:rPr lang="en-US" altLang="ja-JP" sz="1200" b="0" i="0" dirty="0">
                <a:effectLst/>
                <a:latin typeface="UICTFontTextStyleBody"/>
              </a:rPr>
              <a:t>4:17-18</a:t>
            </a:r>
            <a:r>
              <a:rPr lang="ja-JP" altLang="en-US" sz="1200" b="0" i="0" dirty="0">
                <a:effectLst/>
                <a:latin typeface="UICTFontTextStyleBody"/>
              </a:rPr>
              <a:t>）</a:t>
            </a:r>
            <a:endParaRPr lang="en-HK" altLang="ja-JP" sz="1200" b="0" i="0" dirty="0">
              <a:effectLst/>
              <a:latin typeface="UICTFontTextStyleBody"/>
            </a:endParaRPr>
          </a:p>
          <a:p>
            <a:r>
              <a:rPr lang="ja-JP" altLang="en-US" sz="1200" b="0" i="0" dirty="0">
                <a:effectLst/>
                <a:latin typeface="UICTFontTextStyleBody"/>
              </a:rPr>
              <a:t> </a:t>
            </a:r>
            <a:r>
              <a:rPr lang="en-US" altLang="ja-JP" sz="1200" b="0" i="0" dirty="0">
                <a:effectLst/>
                <a:latin typeface="UICTFontTextStyleBody"/>
              </a:rPr>
              <a:t>2</a:t>
            </a:r>
            <a:r>
              <a:rPr lang="en-HK" altLang="ja-JP" sz="1200" b="0" i="0" dirty="0">
                <a:effectLst/>
                <a:latin typeface="UICTFontTextStyleBody"/>
              </a:rPr>
              <a:t>.2.2</a:t>
            </a:r>
            <a:r>
              <a:rPr lang="ja-JP" altLang="en-US" sz="1200" b="0" i="0" dirty="0">
                <a:effectLst/>
                <a:latin typeface="UICTFontTextStyleBody"/>
              </a:rPr>
              <a:t>不能玷污</a:t>
            </a:r>
            <a:r>
              <a:rPr lang="en-US" altLang="ja-JP" sz="1200" b="0" i="0" dirty="0">
                <a:effectLst/>
                <a:latin typeface="UICTFontTextStyleBody"/>
              </a:rPr>
              <a:t>—</a:t>
            </a:r>
            <a:r>
              <a:rPr lang="ja-JP" altLang="en-US" sz="1200" b="0" i="0" dirty="0">
                <a:effectLst/>
                <a:latin typeface="UICTFontTextStyleBody"/>
              </a:rPr>
              <a:t>永遠聖潔 （啟</a:t>
            </a:r>
            <a:r>
              <a:rPr lang="en-US" altLang="ja-JP" sz="1200" b="0" i="0" dirty="0">
                <a:effectLst/>
                <a:latin typeface="UICTFontTextStyleBody"/>
              </a:rPr>
              <a:t>21:27</a:t>
            </a:r>
            <a:r>
              <a:rPr lang="ja-JP" altLang="en-US" sz="1200" b="0" i="0" dirty="0">
                <a:effectLst/>
                <a:latin typeface="UICTFontTextStyleBody"/>
              </a:rPr>
              <a:t>）</a:t>
            </a:r>
            <a:endParaRPr lang="en-HK" altLang="ja-JP" sz="1200" b="0" i="0" dirty="0">
              <a:effectLst/>
              <a:latin typeface="UICTFontTextStyleBody"/>
            </a:endParaRPr>
          </a:p>
          <a:p>
            <a:r>
              <a:rPr lang="en-HK" altLang="ja-JP" sz="1200" b="0" i="0" dirty="0">
                <a:effectLst/>
                <a:latin typeface="UICTFontTextStyleBody"/>
              </a:rPr>
              <a:t>2.2.</a:t>
            </a:r>
            <a:r>
              <a:rPr lang="en-US" altLang="ja-JP" sz="1200" b="0" i="0" dirty="0">
                <a:effectLst/>
                <a:latin typeface="UICTFontTextStyleBody"/>
              </a:rPr>
              <a:t>3</a:t>
            </a:r>
            <a:r>
              <a:rPr lang="ja-JP" altLang="en-US" sz="1200" b="0" i="0" dirty="0">
                <a:effectLst/>
                <a:latin typeface="UICTFontTextStyleBody"/>
              </a:rPr>
              <a:t>不能衰殘</a:t>
            </a:r>
            <a:r>
              <a:rPr lang="en-US" altLang="ja-JP" sz="1200" b="0" i="0" dirty="0">
                <a:effectLst/>
                <a:latin typeface="UICTFontTextStyleBody"/>
              </a:rPr>
              <a:t>—</a:t>
            </a:r>
            <a:r>
              <a:rPr lang="ja-JP" altLang="en-US" sz="1200" b="0" i="0" dirty="0">
                <a:effectLst/>
                <a:latin typeface="UICTFontTextStyleBody"/>
              </a:rPr>
              <a:t>永遠榮耀 （啟</a:t>
            </a:r>
            <a:r>
              <a:rPr lang="en-US" altLang="ja-JP" sz="1200" b="0" i="0" dirty="0">
                <a:effectLst/>
                <a:latin typeface="UICTFontTextStyleBody"/>
              </a:rPr>
              <a:t>21:11-23</a:t>
            </a:r>
            <a:r>
              <a:rPr lang="ja-JP" altLang="en-US" sz="1200" b="0" i="0" dirty="0">
                <a:effectLst/>
                <a:latin typeface="UICTFontTextStyleBody"/>
              </a:rPr>
              <a:t>；林前</a:t>
            </a:r>
            <a:r>
              <a:rPr lang="en-US" altLang="ja-JP" sz="1200" b="0" i="0" dirty="0">
                <a:effectLst/>
                <a:latin typeface="UICTFontTextStyleBody"/>
              </a:rPr>
              <a:t>2:9</a:t>
            </a:r>
            <a:r>
              <a:rPr lang="ja-JP" altLang="en-US" sz="1200" b="0" i="0" dirty="0">
                <a:effectLst/>
                <a:latin typeface="UICTFontTextStyleBody"/>
              </a:rPr>
              <a:t>）</a:t>
            </a:r>
            <a:endParaRPr lang="en-HK" b="0" i="0" dirty="0">
              <a:effectLst/>
              <a:latin typeface="UICTFontTextStyleBody"/>
            </a:endParaRPr>
          </a:p>
          <a:p>
            <a:endParaRPr lang="en-HK" b="0" i="0" dirty="0">
              <a:effectLst/>
              <a:latin typeface="UICTFontTextStyleBody"/>
            </a:endParaRPr>
          </a:p>
          <a:p>
            <a:r>
              <a:rPr lang="ja-JP" altLang="en-US" b="0" i="0" dirty="0">
                <a:effectLst/>
                <a:latin typeface="UICTFontTextStyleBody"/>
              </a:rPr>
              <a:t>蒙天父的保守賜給我們末世救恩</a:t>
            </a:r>
            <a:r>
              <a:rPr lang="en-GB" altLang="ja-JP" b="0" i="0" dirty="0">
                <a:effectLst/>
                <a:latin typeface="UICTFontTextStyleBody"/>
              </a:rPr>
              <a:t>(</a:t>
            </a:r>
            <a:r>
              <a:rPr lang="ja-JP" altLang="en-US" b="0" i="0" dirty="0">
                <a:effectLst/>
                <a:latin typeface="UICTFontTextStyleBody"/>
              </a:rPr>
              <a:t>彼前</a:t>
            </a:r>
            <a:r>
              <a:rPr lang="en-HK" altLang="ja-JP" b="0" i="0" dirty="0">
                <a:effectLst/>
                <a:latin typeface="UICTFontTextStyleBody"/>
              </a:rPr>
              <a:t>1:</a:t>
            </a:r>
            <a:r>
              <a:rPr lang="en-HK" altLang="ja-JP" dirty="0">
                <a:latin typeface="UICTFontTextStyleBody"/>
              </a:rPr>
              <a:t>5; </a:t>
            </a:r>
            <a:r>
              <a:rPr lang="ja-JP" altLang="en-US" b="0" i="0" dirty="0">
                <a:effectLst/>
                <a:latin typeface="UICTFontTextStyleBody"/>
              </a:rPr>
              <a:t>猶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53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0" i="0" dirty="0">
                <a:effectLst/>
                <a:latin typeface="UICTFontTextStyleBody"/>
              </a:rPr>
              <a:t>感謝神賜給我們信心的眼睛看見祂的工作</a:t>
            </a:r>
            <a:endParaRPr lang="en-US" altLang="ja-JP" b="0" i="0" dirty="0">
              <a:effectLst/>
              <a:latin typeface="UICTFontTextStyleBody"/>
            </a:endParaRPr>
          </a:p>
          <a:p>
            <a:r>
              <a:rPr lang="en-US" altLang="ja-JP" b="0" i="0" dirty="0">
                <a:effectLst/>
                <a:latin typeface="UICTFontTextStyleBody"/>
              </a:rPr>
              <a:t>Salvation in the future: Romans 8:23,30; 13:11</a:t>
            </a:r>
            <a:endParaRPr lang="en-HK" altLang="ja-JP" b="0" i="0" dirty="0">
              <a:effectLst/>
              <a:latin typeface="UICTFontTextStyleBody"/>
            </a:endParaRPr>
          </a:p>
          <a:p>
            <a:endParaRPr lang="en-HK" b="0" i="0" dirty="0">
              <a:effectLst/>
              <a:latin typeface="UICTFontTextStyleBody"/>
            </a:endParaRPr>
          </a:p>
          <a:p>
            <a:r>
              <a:rPr lang="ja-JP" altLang="en-US" b="0" i="0" dirty="0">
                <a:effectLst/>
                <a:latin typeface="UICTFontTextStyleBody"/>
              </a:rPr>
              <a:t>蒙天父的保守賜給我們末世救恩</a:t>
            </a:r>
            <a:r>
              <a:rPr lang="en-GB" altLang="ja-JP" sz="1200" b="0" i="0" dirty="0">
                <a:effectLst/>
                <a:latin typeface="UICTFontTextStyleBody"/>
              </a:rPr>
              <a:t>(</a:t>
            </a:r>
            <a:r>
              <a:rPr lang="ja-JP" altLang="en-US" sz="1200" b="0" i="0" dirty="0">
                <a:effectLst/>
                <a:latin typeface="UICTFontTextStyleBody"/>
              </a:rPr>
              <a:t>彼前</a:t>
            </a:r>
            <a:r>
              <a:rPr lang="en-HK" altLang="ja-JP" sz="1200" b="0" i="0" dirty="0">
                <a:effectLst/>
                <a:latin typeface="UICTFontTextStyleBody"/>
              </a:rPr>
              <a:t>1:</a:t>
            </a:r>
            <a:r>
              <a:rPr lang="en-HK" altLang="ja-JP" sz="1200" dirty="0">
                <a:latin typeface="UICTFontTextStyleBody"/>
              </a:rPr>
              <a:t>5; </a:t>
            </a:r>
            <a:r>
              <a:rPr lang="ja-JP" altLang="en-US" sz="1200" b="0" i="0" dirty="0">
                <a:effectLst/>
                <a:latin typeface="UICTFontTextStyleBody"/>
              </a:rPr>
              <a:t>猶</a:t>
            </a:r>
            <a:r>
              <a:rPr lang="en-US" altLang="ja-JP" sz="1200" b="0" i="0" dirty="0">
                <a:effectLst/>
                <a:latin typeface="UICTFontTextStyleBody"/>
              </a:rPr>
              <a:t>1:20-21,24</a:t>
            </a:r>
            <a:r>
              <a:rPr lang="ja-JP" altLang="en-US" sz="1200" b="0" i="0" dirty="0">
                <a:effectLst/>
                <a:latin typeface="UICTFontTextStyleBody"/>
              </a:rPr>
              <a:t>）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53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53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53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1" i="0">
                <a:effectLst/>
                <a:latin typeface="UICTFontTextStyleBody"/>
              </a:rPr>
              <a:t>讓我們以</a:t>
            </a:r>
            <a:r>
              <a:rPr lang="ja-JP" altLang="en-US" sz="1200" b="1">
                <a:latin typeface="UICTFontTextStyleBody"/>
              </a:rPr>
              <a:t>喜樂</a:t>
            </a:r>
            <a:r>
              <a:rPr lang="ja-JP" altLang="en-US" sz="1200" b="0" i="0">
                <a:effectLst/>
                <a:latin typeface="UICTFontTextStyleBody"/>
              </a:rPr>
              <a:t>及突破的思維看人生的試煉</a:t>
            </a:r>
            <a:endParaRPr lang="en-HK" altLang="ja-JP" sz="1200" b="0" i="0">
              <a:effectLst/>
              <a:latin typeface="UICTFontTextStyleBody"/>
            </a:endParaRPr>
          </a:p>
          <a:p>
            <a:endParaRPr lang="en-HK" altLang="ja-JP" sz="1200" b="0" i="0">
              <a:effectLst/>
              <a:latin typeface="UICTFontTextStyleBody"/>
            </a:endParaRPr>
          </a:p>
          <a:p>
            <a:r>
              <a:rPr lang="ja-JP" altLang="en-US" b="0" i="0">
                <a:effectLst/>
                <a:latin typeface="UICTFontTextStyleBody"/>
              </a:rPr>
              <a:t>感謝神賜給我們信心的眼睛看見祂賜給我們稱</a:t>
            </a:r>
            <a:r>
              <a:rPr lang="ja-JP" altLang="en-HK" b="0" i="0">
                <a:effectLst/>
                <a:latin typeface="UICTFontTextStyleBody"/>
              </a:rPr>
              <a:t>讚</a:t>
            </a:r>
            <a:endParaRPr lang="en-HK" altLang="ja-JP" b="0" i="0">
              <a:effectLst/>
              <a:latin typeface="UICTFontTextStyleBody"/>
            </a:endParaRPr>
          </a:p>
          <a:p>
            <a:endParaRPr lang="en-HK" altLang="ja-JP" b="0" i="0">
              <a:effectLst/>
              <a:latin typeface="UICTFontTextStyleBody"/>
            </a:endParaRPr>
          </a:p>
          <a:p>
            <a:r>
              <a:rPr lang="en-HK" altLang="ja-JP" b="0" i="0">
                <a:effectLst/>
                <a:latin typeface="UICTFontTextStyleBody"/>
              </a:rPr>
              <a:t>v6</a:t>
            </a:r>
            <a:r>
              <a:rPr lang="ja-JP" altLang="en-US" sz="1200" b="0" i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因此，你們是大有喜樂，但如今在百般的試煉中暫時憂愁。</a:t>
            </a:r>
            <a:endParaRPr lang="en-HK" altLang="ja-JP" b="0" i="0">
              <a:effectLst/>
              <a:latin typeface="UICTFontTextStyleBody"/>
            </a:endParaRPr>
          </a:p>
          <a:p>
            <a:endParaRPr lang="en-HK" altLang="ja-JP" b="0" i="0">
              <a:effectLst/>
              <a:latin typeface="UICTFontTextStyleBody"/>
            </a:endParaRPr>
          </a:p>
          <a:p>
            <a:r>
              <a:rPr lang="ja-JP" altLang="en-US" sz="1200" b="0" i="0">
                <a:effectLst/>
                <a:latin typeface="UICTFontTextStyleBody"/>
              </a:rPr>
              <a:t> 人生在世</a:t>
            </a:r>
            <a:r>
              <a:rPr lang="ja-JP" altLang="en-HK" sz="1200" b="0" i="0">
                <a:effectLst/>
                <a:latin typeface="UICTFontTextStyleBody"/>
              </a:rPr>
              <a:t>，</a:t>
            </a:r>
            <a:r>
              <a:rPr lang="ja-JP" altLang="en-US" sz="1200" b="0" i="0">
                <a:effectLst/>
                <a:latin typeface="UICTFontTextStyleBody"/>
              </a:rPr>
              <a:t>兩極的</a:t>
            </a:r>
            <a:r>
              <a:rPr lang="ja-JP" altLang="en-HK" sz="1200" b="0" i="0">
                <a:effectLst/>
                <a:latin typeface="UICTFontTextStyleBody"/>
              </a:rPr>
              <a:t>吊詭</a:t>
            </a:r>
            <a:r>
              <a:rPr lang="en-HK" altLang="ja-JP" sz="1200">
                <a:latin typeface="UICTFontTextStyleBody"/>
              </a:rPr>
              <a:t>(dichotomy)</a:t>
            </a:r>
            <a:r>
              <a:rPr lang="en-US" altLang="ja-JP" sz="1200">
                <a:latin typeface="UICTFontTextStyleBody"/>
              </a:rPr>
              <a:t>:</a:t>
            </a:r>
            <a:r>
              <a:rPr lang="en-HK" altLang="ja-JP" sz="1200">
                <a:latin typeface="UICTFontTextStyleBody"/>
              </a:rPr>
              <a:t> </a:t>
            </a:r>
            <a:r>
              <a:rPr lang="ja-JP" altLang="en-US" sz="1200">
                <a:latin typeface="UICTFontTextStyleBody"/>
              </a:rPr>
              <a:t>喜樂和憂愁並存</a:t>
            </a:r>
            <a:r>
              <a:rPr lang="en-HK" altLang="ja-JP" sz="1200">
                <a:latin typeface="UICTFontTextStyleBody"/>
              </a:rPr>
              <a:t>(</a:t>
            </a:r>
            <a:r>
              <a:rPr lang="ja-JP" altLang="en-US" sz="1200">
                <a:latin typeface="UICTFontTextStyleBody"/>
              </a:rPr>
              <a:t>暫時</a:t>
            </a:r>
            <a:r>
              <a:rPr lang="en-HK" altLang="ja-JP" sz="1200">
                <a:latin typeface="UICTFontTextStyleBody"/>
              </a:rPr>
              <a:t>)</a:t>
            </a:r>
          </a:p>
          <a:p>
            <a:endParaRPr lang="en-HK" altLang="ja-JP" sz="1200" b="0" i="0">
              <a:effectLst/>
              <a:latin typeface="UICTFontTextStyleBody"/>
            </a:endParaRPr>
          </a:p>
          <a:p>
            <a:r>
              <a:rPr lang="ja-JP" altLang="en-HK" b="0" i="0">
                <a:effectLst/>
                <a:latin typeface="UICTFontTextStyleBody"/>
              </a:rPr>
              <a:t>保羅在</a:t>
            </a:r>
            <a:r>
              <a:rPr lang="ja-JP" altLang="en-US" sz="1200" b="0" i="0">
                <a:effectLst/>
                <a:latin typeface="UICTFontTextStyleBody"/>
              </a:rPr>
              <a:t>腓</a:t>
            </a:r>
            <a:r>
              <a:rPr lang="en-US" altLang="ja-JP" sz="1200" b="0" i="0">
                <a:effectLst/>
                <a:latin typeface="UICTFontTextStyleBody"/>
              </a:rPr>
              <a:t>4:4-7</a:t>
            </a:r>
            <a:r>
              <a:rPr lang="ja-JP" altLang="en-HK" sz="1200" b="0" i="0">
                <a:effectLst/>
                <a:latin typeface="UICTFontTextStyleBody"/>
              </a:rPr>
              <a:t>告訴我們</a:t>
            </a:r>
            <a:r>
              <a:rPr lang="ja-JP" altLang="en-US" sz="1200" b="0" i="0">
                <a:effectLst/>
                <a:latin typeface="UICTFontTextStyleBody"/>
              </a:rPr>
              <a:t>：</a:t>
            </a:r>
            <a:endParaRPr lang="en-HK" altLang="ja-JP" sz="1200" b="0" i="0">
              <a:effectLst/>
              <a:latin typeface="UICTFontTextStyleBody"/>
            </a:endParaRPr>
          </a:p>
          <a:p>
            <a:r>
              <a:rPr lang="en-US" altLang="ja-JP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4 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你們要靠主常常喜樂，我再說，你們要喜樂！</a:t>
            </a:r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帖撒羅尼迦前書</a:t>
            </a:r>
            <a:r>
              <a:rPr lang="en-HK" altLang="ja-JP" b="0" i="0" u="none" strike="noStrike">
                <a:solidFill>
                  <a:srgbClr val="000000"/>
                </a:solidFill>
                <a:effectLst/>
                <a:latin typeface="system-ui"/>
              </a:rPr>
              <a:t>5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：</a:t>
            </a:r>
            <a:r>
              <a:rPr lang="en-HK" altLang="ja-JP" b="0" i="0" u="none" strike="noStrike">
                <a:solidFill>
                  <a:srgbClr val="000000"/>
                </a:solidFill>
                <a:effectLst/>
                <a:latin typeface="system-ui"/>
              </a:rPr>
              <a:t>16-18</a:t>
            </a:r>
          </a:p>
          <a:p>
            <a:r>
              <a:rPr lang="en-US" altLang="ja-JP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16 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要常常喜樂， </a:t>
            </a:r>
            <a:r>
              <a:rPr lang="en-US" altLang="ja-JP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17 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不住地禱告， </a:t>
            </a:r>
            <a:r>
              <a:rPr lang="en-US" altLang="ja-JP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18 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凡事謝恩，因為這是神在基督耶穌裡向你們所定的旨意。</a:t>
            </a:r>
            <a:endParaRPr lang="en-HK" altLang="ja-JP" b="0" i="0">
              <a:effectLst/>
              <a:latin typeface="UICTFontTextStyleBody"/>
            </a:endParaRPr>
          </a:p>
          <a:p>
            <a:endParaRPr lang="en-HK" altLang="ja-JP" b="0" i="0">
              <a:effectLst/>
              <a:latin typeface="UICTFontTextStyleBody"/>
            </a:endParaRPr>
          </a:p>
          <a:p>
            <a:r>
              <a:rPr lang="en-HK" sz="1200" b="0" i="0">
                <a:effectLst/>
                <a:latin typeface="UICTFontTextStyleBody"/>
              </a:rPr>
              <a:t>Tales of Two cities - this is the worst time, this is the best. Job Steve -the worst day of his life turns out to be the best day of his life</a:t>
            </a:r>
          </a:p>
          <a:p>
            <a:endParaRPr lang="en-HK" altLang="ja-JP" sz="1200" b="0" i="0">
              <a:effectLst/>
              <a:latin typeface="UICTFontTextStyleBody"/>
            </a:endParaRPr>
          </a:p>
          <a:p>
            <a:r>
              <a:rPr lang="ja-JP" altLang="en-HK" b="0" i="0">
                <a:effectLst/>
                <a:latin typeface="UICTFontTextStyleBody"/>
              </a:rPr>
              <a:t>歡樂</a:t>
            </a:r>
            <a:r>
              <a:rPr lang="ja-JP" altLang="en-US" b="0" i="0">
                <a:effectLst/>
                <a:latin typeface="UICTFontTextStyleBody"/>
              </a:rPr>
              <a:t>醫院</a:t>
            </a:r>
            <a:endParaRPr lang="en-HK" altLang="ja-JP" b="0" i="0">
              <a:effectLst/>
              <a:latin typeface="UICTFontTextStyleBody"/>
            </a:endParaRPr>
          </a:p>
          <a:p>
            <a:endParaRPr lang="en-HK" b="0" i="0">
              <a:effectLst/>
              <a:latin typeface="UICTFontTextStyleBod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53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b="0" i="0">
              <a:effectLst/>
              <a:latin typeface="UICTFontTextStyleBod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 b="0" i="0">
                <a:effectLst/>
                <a:latin typeface="UICTFontTextStyleBody"/>
              </a:rPr>
              <a:t>v</a:t>
            </a:r>
            <a:r>
              <a:rPr lang="en-HK" altLang="ja-JP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7. </a:t>
            </a:r>
            <a:r>
              <a:rPr lang="ja-JP" altLang="en-US" sz="1200" b="0" i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叫你們的信心既被試驗，就比那被火試驗，仍然能壞的金子，更顯寶貴。可以在耶穌基督顯現的時候，得著稱讚、榮耀、尊貴。</a:t>
            </a:r>
            <a:endParaRPr lang="en-HK" altLang="ja-JP" sz="1200" b="0" i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HK" altLang="ja-JP" b="0" i="0">
              <a:effectLst/>
              <a:latin typeface="UICTFontTextStyleBod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0" i="0">
                <a:effectLst/>
                <a:latin typeface="UICTFontTextStyleBody"/>
              </a:rPr>
              <a:t>彼得前書中提及「受苦」共</a:t>
            </a:r>
            <a:r>
              <a:rPr lang="en-HK" altLang="ja-JP" b="0" i="0">
                <a:effectLst/>
                <a:latin typeface="UICTFontTextStyleBody"/>
              </a:rPr>
              <a:t>12</a:t>
            </a:r>
            <a:r>
              <a:rPr lang="ja-JP" altLang="en-US" b="0" i="0">
                <a:effectLst/>
                <a:latin typeface="UICTFontTextStyleBody"/>
              </a:rPr>
              <a:t>次，其中</a:t>
            </a:r>
            <a:r>
              <a:rPr lang="en-HK" altLang="ja-JP" b="0" i="0">
                <a:effectLst/>
                <a:latin typeface="UICTFontTextStyleBody"/>
              </a:rPr>
              <a:t>6</a:t>
            </a:r>
            <a:r>
              <a:rPr lang="ja-JP" altLang="en-US" b="0" i="0">
                <a:effectLst/>
                <a:latin typeface="UICTFontTextStyleBody"/>
              </a:rPr>
              <a:t>次記述基督的受苦，藉此提醒讀者：苦難是在所難免的事，信徒當效法主的榜樣，忍受冤屈，專仰望主耶穌。</a:t>
            </a:r>
            <a:endParaRPr lang="ja-JP" altLang="en-US">
              <a:effectLst/>
              <a:latin typeface=".AppleSystemUIFont"/>
            </a:endParaRPr>
          </a:p>
          <a:p>
            <a:endParaRPr lang="en-HK" b="0" i="0">
              <a:effectLst/>
              <a:latin typeface="UICTFontTextStyleBody"/>
            </a:endParaRPr>
          </a:p>
          <a:p>
            <a:endParaRPr lang="en-HK" b="0" i="0">
              <a:effectLst/>
              <a:latin typeface="UICTFontTextStyleBody"/>
            </a:endParaRPr>
          </a:p>
          <a:p>
            <a:r>
              <a:rPr lang="ja-JP" altLang="en-US" b="0" i="0">
                <a:effectLst/>
                <a:latin typeface="UICTFontTextStyleBody"/>
              </a:rPr>
              <a:t>蒙天父的保守賜給我們末世救恩</a:t>
            </a:r>
            <a:r>
              <a:rPr lang="en-GB" altLang="ja-JP" b="0" i="0">
                <a:effectLst/>
                <a:latin typeface="UICTFontTextStyleBody"/>
              </a:rPr>
              <a:t>(</a:t>
            </a:r>
            <a:r>
              <a:rPr lang="ja-JP" altLang="en-US" b="0" i="0">
                <a:effectLst/>
                <a:latin typeface="UICTFontTextStyleBody"/>
              </a:rPr>
              <a:t>彼前</a:t>
            </a:r>
            <a:r>
              <a:rPr lang="en-HK" altLang="ja-JP" b="0" i="0">
                <a:effectLst/>
                <a:latin typeface="UICTFontTextStyleBody"/>
              </a:rPr>
              <a:t>1:</a:t>
            </a:r>
            <a:r>
              <a:rPr lang="en-HK" altLang="ja-JP">
                <a:latin typeface="UICTFontTextStyleBody"/>
              </a:rPr>
              <a:t>5; </a:t>
            </a:r>
            <a:r>
              <a:rPr lang="ja-JP" altLang="en-US" b="0" i="0">
                <a:effectLst/>
                <a:latin typeface="UICTFontTextStyleBody"/>
              </a:rPr>
              <a:t>猶</a:t>
            </a:r>
            <a:r>
              <a:rPr lang="en-US" altLang="ja-JP" sz="1200" b="0" i="0">
                <a:effectLst/>
                <a:latin typeface="UICTFontTextStyleBody"/>
              </a:rPr>
              <a:t>1:20-21,24</a:t>
            </a:r>
            <a:r>
              <a:rPr lang="ja-JP" altLang="en-US" sz="1200" b="0" i="0">
                <a:effectLst/>
                <a:latin typeface="UICTFontTextStyleBody"/>
              </a:rPr>
              <a:t>）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53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1" i="0">
                <a:effectLst/>
                <a:latin typeface="UICTFontTextStyleBody"/>
              </a:rPr>
              <a:t>讓我們以</a:t>
            </a:r>
            <a:r>
              <a:rPr lang="ja-JP" altLang="en-US" sz="1200" b="1">
                <a:latin typeface="UICTFontTextStyleBody"/>
              </a:rPr>
              <a:t>喜樂</a:t>
            </a:r>
            <a:r>
              <a:rPr lang="ja-JP" altLang="en-US" sz="1200" b="0" i="0">
                <a:effectLst/>
                <a:latin typeface="UICTFontTextStyleBody"/>
              </a:rPr>
              <a:t>的新思維看人生的試煉</a:t>
            </a:r>
            <a:endParaRPr lang="en-HK" altLang="ja-JP" sz="1200" b="0" i="0">
              <a:effectLst/>
              <a:latin typeface="UICTFontTextStyleBody"/>
            </a:endParaRPr>
          </a:p>
          <a:p>
            <a:endParaRPr lang="en-HK" altLang="ja-JP" sz="1200" b="0" i="0">
              <a:effectLst/>
              <a:latin typeface="UICTFontTextStyleBody"/>
            </a:endParaRPr>
          </a:p>
          <a:p>
            <a:r>
              <a:rPr lang="ja-JP" altLang="en-US" b="0" i="0">
                <a:effectLst/>
                <a:latin typeface="UICTFontTextStyleBody"/>
              </a:rPr>
              <a:t>感謝神賜給我們祂自己的榮光！</a:t>
            </a:r>
            <a:endParaRPr lang="en-HK" altLang="ja-JP" b="0" i="0">
              <a:effectLst/>
              <a:latin typeface="UICTFontTextStyleBody"/>
            </a:endParaRPr>
          </a:p>
          <a:p>
            <a:endParaRPr lang="en-HK" b="0" i="0">
              <a:effectLst/>
              <a:latin typeface="UICTFontTextStyleBody"/>
            </a:endParaRPr>
          </a:p>
          <a:p>
            <a:r>
              <a:rPr lang="ja-JP" altLang="en-US" b="0" i="0">
                <a:effectLst/>
                <a:latin typeface="UICTFontTextStyleBody"/>
              </a:rPr>
              <a:t>見證</a:t>
            </a:r>
            <a:r>
              <a:rPr lang="en-HK" altLang="ja-JP" b="0" i="0">
                <a:effectLst/>
                <a:latin typeface="UICTFontTextStyleBody"/>
              </a:rPr>
              <a:t>(</a:t>
            </a:r>
            <a:r>
              <a:rPr lang="ja-JP" altLang="en-US" b="0" i="0">
                <a:effectLst/>
                <a:latin typeface="UICTFontTextStyleBody"/>
              </a:rPr>
              <a:t>船長伯伯</a:t>
            </a:r>
            <a:r>
              <a:rPr lang="en-HK" altLang="ja-JP" b="0" i="0">
                <a:effectLst/>
                <a:latin typeface="UICTFontTextStyleBody"/>
              </a:rPr>
              <a:t>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534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1" i="0">
                <a:effectLst/>
                <a:latin typeface="UICTFontTextStyleBody"/>
              </a:rPr>
              <a:t>讓我們以</a:t>
            </a:r>
            <a:r>
              <a:rPr lang="ja-JP" altLang="en-US" sz="1200" b="1">
                <a:latin typeface="UICTFontTextStyleBody"/>
              </a:rPr>
              <a:t>喜樂</a:t>
            </a:r>
            <a:r>
              <a:rPr lang="ja-JP" altLang="en-US" sz="1200" b="0" i="0">
                <a:effectLst/>
                <a:latin typeface="UICTFontTextStyleBody"/>
              </a:rPr>
              <a:t>的新思維看人生的試煉</a:t>
            </a:r>
            <a:endParaRPr lang="en-HK" altLang="ja-JP" sz="1200" b="0" i="0">
              <a:effectLst/>
              <a:latin typeface="UICTFontTextStyleBody"/>
            </a:endParaRPr>
          </a:p>
          <a:p>
            <a:endParaRPr lang="en-HK" b="0" i="0">
              <a:effectLst/>
              <a:latin typeface="UICTFontTextStyleBody"/>
            </a:endParaRPr>
          </a:p>
          <a:p>
            <a:r>
              <a:rPr lang="en-HK" altLang="ja-JP" sz="12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v9. </a:t>
            </a:r>
            <a:r>
              <a:rPr lang="ja-JP" altLang="en-US" sz="1200" b="0" i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並且得著你們信心的果效，就是靈魂的救恩。</a:t>
            </a:r>
            <a:endParaRPr lang="en-HK" altLang="ja-JP" sz="1200" b="0" i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HK" sz="1200" b="0" i="0"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雅各書一章</a:t>
            </a:r>
            <a:r>
              <a:rPr lang="en-HK" altLang="ja-JP" b="0" i="0" u="none" strike="noStrike">
                <a:solidFill>
                  <a:srgbClr val="000000"/>
                </a:solidFill>
                <a:effectLst/>
                <a:latin typeface="system-ui"/>
              </a:rPr>
              <a:t>21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節「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所以，你們要脫去一切的汙穢和盈餘的邪惡，存溫柔的心領受那所栽種的道，就是能救你們靈魂的道。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」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53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HK" altLang="ja-JP" sz="1200">
                <a:latin typeface="UICTFontTextStyleBody"/>
              </a:rPr>
              <a:t>10 </a:t>
            </a:r>
            <a:r>
              <a:rPr lang="ja-JP" altLang="en-US" sz="1200" b="0" i="0">
                <a:effectLst/>
                <a:latin typeface="UICTFontTextStyleBody"/>
              </a:rPr>
              <a:t>論到這救恩，那豫先說你們要得恩典的眾先知，早巳詳細的尋求考察。</a:t>
            </a:r>
            <a:endParaRPr lang="en-HK" altLang="ja-JP" sz="1200" b="0" i="0">
              <a:effectLst/>
              <a:latin typeface="UICTFontTextStyleBody"/>
            </a:endParaRPr>
          </a:p>
          <a:p>
            <a:pPr>
              <a:buNone/>
            </a:pPr>
            <a:r>
              <a:rPr lang="en-HK" altLang="ja-JP" sz="1200">
                <a:latin typeface="UICTFontTextStyleBody"/>
              </a:rPr>
              <a:t>11 </a:t>
            </a:r>
            <a:r>
              <a:rPr lang="ja-JP" altLang="en-US" sz="1200" b="0" i="0">
                <a:effectLst/>
                <a:latin typeface="UICTFontTextStyleBody"/>
              </a:rPr>
              <a:t>就是考察在他們心裡基督的靈，豫先證明基督受苦難，複來得榮耀，是指著甚麼時候，並怎樣的時候。</a:t>
            </a:r>
            <a:endParaRPr lang="en-HK" altLang="ja-JP" sz="1200" b="0" i="0">
              <a:effectLst/>
              <a:latin typeface="UICTFontTextStyleBody"/>
            </a:endParaRPr>
          </a:p>
          <a:p>
            <a:pPr>
              <a:buNone/>
            </a:pPr>
            <a:endParaRPr lang="en-US" sz="1200" b="0" i="0">
              <a:effectLst/>
              <a:latin typeface="UICTFontTextStyleBod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0" i="0">
                <a:effectLst/>
                <a:latin typeface="UICTFontTextStyleBody"/>
              </a:rPr>
              <a:t>四、人生之旅能稱為恩典之旅因為無論這趟旅程的過程是多艱辛困苦</a:t>
            </a:r>
            <a:r>
              <a:rPr lang="ja-JP" altLang="en-HK" b="0" i="0">
                <a:effectLst/>
                <a:latin typeface="UICTFontTextStyleBody"/>
              </a:rPr>
              <a:t>，</a:t>
            </a:r>
            <a:r>
              <a:rPr lang="ja-JP" altLang="en-US" b="0" i="0">
                <a:effectLst/>
                <a:latin typeface="UICTFontTextStyleBody"/>
              </a:rPr>
              <a:t>都係值得嘅！因為目的地是天國</a:t>
            </a:r>
            <a:r>
              <a:rPr lang="ja-JP" altLang="en-HK" b="0" i="0">
                <a:effectLst/>
                <a:latin typeface="UICTFontTextStyleBody"/>
              </a:rPr>
              <a:t>，</a:t>
            </a:r>
            <a:r>
              <a:rPr lang="ja-JP" altLang="en-US" b="0" i="0">
                <a:effectLst/>
                <a:latin typeface="UICTFontTextStyleBody"/>
              </a:rPr>
              <a:t>而我們能夠有信心這救恩的應許</a:t>
            </a:r>
            <a:r>
              <a:rPr lang="ja-JP" altLang="en-HK" b="0" i="0">
                <a:effectLst/>
                <a:latin typeface="UICTFontTextStyleBody"/>
              </a:rPr>
              <a:t>，</a:t>
            </a:r>
            <a:r>
              <a:rPr lang="ja-JP" altLang="en-US" b="0" i="0">
                <a:effectLst/>
                <a:latin typeface="UICTFontTextStyleBody"/>
              </a:rPr>
              <a:t>因為這個救恩是通過舊約先知的尋考一 </a:t>
            </a:r>
            <a:r>
              <a:rPr lang="ja-JP" altLang="en-HK" b="0" i="0">
                <a:effectLst/>
                <a:latin typeface="UICTFontTextStyleBody"/>
              </a:rPr>
              <a:t>超過</a:t>
            </a:r>
            <a:r>
              <a:rPr lang="en-HK" altLang="ja-JP" b="0" i="0">
                <a:effectLst/>
                <a:latin typeface="UICTFontTextStyleBody"/>
              </a:rPr>
              <a:t>10</a:t>
            </a:r>
            <a:r>
              <a:rPr lang="ja-JP" altLang="en-HK" b="0" i="0">
                <a:effectLst/>
                <a:latin typeface="UICTFontTextStyleBody"/>
              </a:rPr>
              <a:t>個個先知</a:t>
            </a:r>
            <a:r>
              <a:rPr lang="en-HK" altLang="ja-JP" b="0" i="0">
                <a:effectLst/>
                <a:latin typeface="UICTFontTextStyleBody"/>
              </a:rPr>
              <a:t>55</a:t>
            </a:r>
            <a:r>
              <a:rPr lang="ja-JP" altLang="en-HK" b="0" i="0">
                <a:effectLst/>
                <a:latin typeface="UICTFontTextStyleBody"/>
              </a:rPr>
              <a:t>個</a:t>
            </a:r>
            <a:r>
              <a:rPr lang="ja-JP" altLang="en-US" b="0" i="0">
                <a:effectLst/>
                <a:latin typeface="UICTFontTextStyleBody"/>
              </a:rPr>
              <a:t>預言</a:t>
            </a:r>
            <a:r>
              <a:rPr lang="ja-JP" altLang="en-HK" b="0" i="0">
                <a:effectLst/>
                <a:latin typeface="UICTFontTextStyleBody"/>
              </a:rPr>
              <a:t>，</a:t>
            </a:r>
            <a:r>
              <a:rPr lang="ja-JP" altLang="en-US" b="0" i="0">
                <a:effectLst/>
                <a:latin typeface="UICTFontTextStyleBody"/>
              </a:rPr>
              <a:t>包括</a:t>
            </a:r>
            <a:r>
              <a:rPr lang="ja-JP" altLang="en-HK" b="0" i="0">
                <a:effectLst/>
                <a:latin typeface="UICTFontTextStyleBody"/>
              </a:rPr>
              <a:t>這位彌賽亞主耶穌的誕生、</a:t>
            </a:r>
            <a:r>
              <a:rPr lang="ja-JP" altLang="en-US" b="0" i="0">
                <a:effectLst/>
                <a:latin typeface="UICTFontTextStyleBody"/>
              </a:rPr>
              <a:t>事工</a:t>
            </a:r>
            <a:r>
              <a:rPr lang="ja-JP" altLang="en-HK" b="0" i="0">
                <a:effectLst/>
                <a:latin typeface="UICTFontTextStyleBody"/>
              </a:rPr>
              <a:t>、</a:t>
            </a:r>
            <a:r>
              <a:rPr lang="ja-JP" altLang="en-US" b="0" i="0">
                <a:effectLst/>
                <a:latin typeface="UICTFontTextStyleBody"/>
              </a:rPr>
              <a:t>死亡</a:t>
            </a:r>
            <a:r>
              <a:rPr lang="ja-JP" altLang="en-HK" b="0" i="0">
                <a:effectLst/>
                <a:latin typeface="UICTFontTextStyleBody"/>
              </a:rPr>
              <a:t>、</a:t>
            </a:r>
            <a:r>
              <a:rPr lang="ja-JP" altLang="en-US" b="0" i="0">
                <a:effectLst/>
                <a:latin typeface="UICTFontTextStyleBody"/>
              </a:rPr>
              <a:t>復活及救恩的盟約</a:t>
            </a:r>
            <a:r>
              <a:rPr lang="ja-JP" altLang="en-HK" b="0" i="0">
                <a:effectLst/>
                <a:latin typeface="UICTFontTextStyleBody"/>
              </a:rPr>
              <a:t>，</a:t>
            </a:r>
            <a:r>
              <a:rPr lang="ja-JP" altLang="en-US" b="0" i="0">
                <a:effectLst/>
                <a:latin typeface="UICTFontTextStyleBody"/>
              </a:rPr>
              <a:t>一一由耶穌成就</a:t>
            </a:r>
            <a:endParaRPr lang="en-GB" altLang="ja-JP" b="0" i="0">
              <a:effectLst/>
              <a:latin typeface="UICTFontTextStyleBody"/>
            </a:endParaRPr>
          </a:p>
          <a:p>
            <a:pPr>
              <a:buNone/>
            </a:pPr>
            <a:endParaRPr lang="en-HK" altLang="ja-JP" b="0" i="0">
              <a:effectLst/>
              <a:latin typeface="UICTFontTextStyleBody"/>
            </a:endParaRPr>
          </a:p>
          <a:p>
            <a:pPr>
              <a:buNone/>
            </a:pPr>
            <a:r>
              <a:rPr lang="ja-JP" altLang="en-HK" b="0" i="0">
                <a:effectLst/>
                <a:latin typeface="UICTFontTextStyleBody"/>
              </a:rPr>
              <a:t>以</a:t>
            </a:r>
            <a:r>
              <a:rPr lang="ja-JP" altLang="en-US" b="0" i="0">
                <a:effectLst/>
                <a:latin typeface="UICTFontTextStyleBody"/>
              </a:rPr>
              <a:t>賽</a:t>
            </a:r>
            <a:r>
              <a:rPr lang="ja-JP" altLang="en-HK" b="0" i="0">
                <a:effectLst/>
                <a:latin typeface="UICTFontTextStyleBody"/>
              </a:rPr>
              <a:t>亞書</a:t>
            </a:r>
            <a:r>
              <a:rPr lang="en-HK" altLang="ja-JP" b="0" i="0">
                <a:effectLst/>
                <a:latin typeface="UICTFontTextStyleBody"/>
              </a:rPr>
              <a:t>53:5-6</a:t>
            </a:r>
          </a:p>
          <a:p>
            <a:pPr>
              <a:buNone/>
            </a:pP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因他受的刑罰我們得平安，因他受的鞭傷我們得醫治。</a:t>
            </a:r>
            <a:r>
              <a:rPr lang="en-US" altLang="ja-JP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6 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我們都如羊走迷，各人偏行己路，耶和華使我們眾人的罪孽都歸在他身上。</a:t>
            </a:r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pPr>
              <a:buNone/>
            </a:pP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他被欺壓，在受苦的時候卻不開口。他像羊羔被牽到宰殺之地，又像羊在剪毛的人手下無聲，他也是這樣不開口。 因受欺壓和審判，他被奪去，至於他同世的人，誰想他受鞭打，從活人之地被剪除，是因我百姓的罪過呢？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」</a:t>
            </a:r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pPr>
              <a:buNone/>
            </a:pP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誰是這位受苦的義僕？</a:t>
            </a:r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pPr>
              <a:buNone/>
            </a:pPr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pPr>
              <a:buNone/>
            </a:pP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答案就在</a:t>
            </a:r>
            <a:r>
              <a:rPr lang="en-US" altLang="ja-JP" b="0" i="0" u="none" strike="noStrike">
                <a:solidFill>
                  <a:srgbClr val="000000"/>
                </a:solidFill>
                <a:effectLst/>
                <a:latin typeface="system-ui"/>
              </a:rPr>
              <a:t>《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約翰福音</a:t>
            </a:r>
            <a:r>
              <a:rPr lang="en-HK" altLang="ja-JP" b="0" i="0" u="none" strike="noStrike">
                <a:solidFill>
                  <a:srgbClr val="000000"/>
                </a:solidFill>
                <a:effectLst/>
                <a:latin typeface="system-ui"/>
              </a:rPr>
              <a:t>3:16</a:t>
            </a:r>
            <a:r>
              <a:rPr lang="en-US" altLang="ja-JP" b="0" i="0" u="none" strike="noStrike">
                <a:solidFill>
                  <a:srgbClr val="000000"/>
                </a:solidFill>
                <a:effectLst/>
                <a:latin typeface="system-ui"/>
              </a:rPr>
              <a:t> 》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「神愛世人，甚至將他的獨生子賜給他們，叫一切信他的不致滅亡，反得永生。 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」</a:t>
            </a:r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pPr>
              <a:buNone/>
            </a:pPr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pPr>
              <a:buNone/>
            </a:pPr>
            <a:r>
              <a:rPr lang="ja-JP" altLang="en-US" b="1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死海古卷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（</a:t>
            </a:r>
            <a:r>
              <a:rPr lang="en-HK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Dead Sea Scrolls，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又稱為</a:t>
            </a:r>
            <a:r>
              <a:rPr lang="ja-JP" altLang="en-US" b="1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死海文書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、</a:t>
            </a:r>
            <a:r>
              <a:rPr lang="ja-JP" altLang="en-US" b="1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死海經卷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、</a:t>
            </a:r>
            <a:r>
              <a:rPr lang="ja-JP" altLang="en-US" b="1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死海書卷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），是目前最古老的</a:t>
            </a:r>
            <a:r>
              <a:rPr lang="ja-JP" altLang="en-US" b="0" i="0" u="none" strike="noStrike">
                <a:effectLst/>
                <a:latin typeface="Arial" panose="020B0604020202020204" pitchFamily="34" charset="0"/>
                <a:hlinkClick r:id="rId3" tooltip="希伯來文"/>
              </a:rPr>
              <a:t>希伯來文</a:t>
            </a:r>
            <a:r>
              <a:rPr lang="ja-JP" altLang="en-US" b="0" i="0" u="none" strike="noStrike">
                <a:effectLst/>
                <a:latin typeface="Arial" panose="020B0604020202020204" pitchFamily="34" charset="0"/>
                <a:hlinkClick r:id="rId4" tooltip="聖經抄本"/>
              </a:rPr>
              <a:t>聖經抄本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（旧约）。在</a:t>
            </a:r>
            <a:r>
              <a:rPr lang="en-US" altLang="ja-JP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1947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年至</a:t>
            </a:r>
            <a:r>
              <a:rPr lang="en-HK" altLang="ja-JP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1956</a:t>
            </a:r>
            <a:r>
              <a:rPr lang="ja-JP" altLang="en-HK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於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的</a:t>
            </a:r>
            <a:r>
              <a:rPr lang="ja-JP" altLang="en-US" b="0" i="0" u="none" strike="noStrike">
                <a:effectLst/>
                <a:latin typeface="Arial" panose="020B0604020202020204" pitchFamily="34" charset="0"/>
                <a:hlinkClick r:id="rId5" tooltip="死海"/>
              </a:rPr>
              <a:t>死海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附近的</a:t>
            </a:r>
            <a:r>
              <a:rPr lang="ja-JP" altLang="en-US" b="0" i="0" u="sng">
                <a:effectLst/>
                <a:latin typeface="Arial" panose="020B0604020202020204" pitchFamily="34" charset="0"/>
                <a:hlinkClick r:id="rId6" tooltip="库姆兰"/>
              </a:rPr>
              <a:t>库姆兰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出土，除了</a:t>
            </a:r>
            <a:r>
              <a:rPr lang="en-US" altLang="ja-JP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《</a:t>
            </a:r>
            <a:r>
              <a:rPr lang="ja-JP" altLang="en-US" b="0" i="0" u="none" strike="noStrike">
                <a:effectLst/>
                <a:latin typeface="Arial" panose="020B0604020202020204" pitchFamily="34" charset="0"/>
                <a:hlinkClick r:id="rId7" tooltip="聖經"/>
              </a:rPr>
              <a:t>聖經</a:t>
            </a:r>
            <a:r>
              <a:rPr lang="en-US" altLang="ja-JP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·</a:t>
            </a:r>
            <a:r>
              <a:rPr lang="ja-JP" altLang="en-US" b="0" i="0" u="none" strike="noStrike">
                <a:effectLst/>
                <a:latin typeface="Arial" panose="020B0604020202020204" pitchFamily="34" charset="0"/>
                <a:hlinkClick r:id="rId8" tooltip="以斯帖記"/>
              </a:rPr>
              <a:t>以斯帖記</a:t>
            </a:r>
            <a:r>
              <a:rPr lang="en-US" altLang="ja-JP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》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以外的</a:t>
            </a:r>
            <a:r>
              <a:rPr lang="en-US" altLang="ja-JP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《</a:t>
            </a:r>
            <a:r>
              <a:rPr lang="ja-JP" altLang="en-US" b="0" i="0" u="none" strike="noStrike">
                <a:effectLst/>
                <a:latin typeface="Arial" panose="020B0604020202020204" pitchFamily="34" charset="0"/>
                <a:hlinkClick r:id="rId9" tooltip="旧约全书"/>
              </a:rPr>
              <a:t>舊約全書</a:t>
            </a:r>
            <a:r>
              <a:rPr lang="en-US" altLang="ja-JP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》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全部内容都能在死海古卷中找到</a:t>
            </a:r>
            <a:r>
              <a:rPr lang="ja-JP" altLang="en-HK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，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其中保存最完整的是</a:t>
            </a:r>
            <a:r>
              <a:rPr lang="en-US" altLang="ja-JP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《</a:t>
            </a:r>
            <a:r>
              <a:rPr lang="ja-JP" altLang="en-US" b="0" i="0" u="none" strike="noStrike">
                <a:effectLst/>
                <a:latin typeface="Arial" panose="020B0604020202020204" pitchFamily="34" charset="0"/>
                <a:hlinkClick r:id="rId10" tooltip="以賽亞書"/>
              </a:rPr>
              <a:t>以賽亞書</a:t>
            </a:r>
            <a:r>
              <a:rPr lang="en-US" altLang="ja-JP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》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。鑑定死海古卷的年代約於公元前三世紀到公元一世紀（公元前</a:t>
            </a:r>
            <a:r>
              <a:rPr lang="en-US" altLang="ja-JP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250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年至公元</a:t>
            </a:r>
            <a:r>
              <a:rPr lang="en-US" altLang="ja-JP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68</a:t>
            </a:r>
            <a:r>
              <a:rPr lang="ja-JP" altLang="en-US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年）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949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HK" altLang="ja-JP" sz="1200">
                <a:latin typeface="UICTFontTextStyleBody"/>
              </a:rPr>
              <a:t>12 </a:t>
            </a:r>
            <a:r>
              <a:rPr lang="ja-JP" altLang="en-US" sz="1200" b="0" i="0">
                <a:effectLst/>
                <a:latin typeface="UICTFontTextStyleBody"/>
              </a:rPr>
              <a:t>他們得了</a:t>
            </a:r>
            <a:r>
              <a:rPr lang="ja-JP" altLang="en-US" sz="1200" b="1" i="0">
                <a:effectLst/>
                <a:latin typeface="+mj-lt"/>
              </a:rPr>
              <a:t>啟</a:t>
            </a:r>
            <a:r>
              <a:rPr lang="ja-JP" altLang="en-US" sz="1200" b="0" i="0">
                <a:effectLst/>
                <a:latin typeface="UICTFontTextStyleBody"/>
              </a:rPr>
              <a:t>示，知道他們所傳講的一切事，不是為自己，乃是為你們。那靠著從天上差來的聖靈，傳福音給你們的人，現在將這些事報給你們。天使也願意詳細察看這些事。</a:t>
            </a:r>
            <a:endParaRPr lang="en-HK" altLang="ja-JP" sz="1200" b="0" i="0">
              <a:effectLst/>
              <a:latin typeface="UICTFontTextStyleBody"/>
            </a:endParaRPr>
          </a:p>
          <a:p>
            <a:pPr>
              <a:buNone/>
            </a:pPr>
            <a:endParaRPr lang="en-HK" sz="1200" b="0" i="0">
              <a:effectLst/>
              <a:latin typeface="UICTFontTextStyleBody"/>
            </a:endParaRPr>
          </a:p>
          <a:p>
            <a:r>
              <a:rPr lang="ja-JP" altLang="en-US" b="0" i="0" u="none" strike="noStrike">
                <a:solidFill>
                  <a:srgbClr val="4A4A4A"/>
                </a:solidFill>
                <a:effectLst/>
                <a:latin typeface="Noto Sans TC"/>
              </a:rPr>
              <a:t>羅馬帝國時期，基督徒因為信奉唯一真神，拒絕容入與當時的執政者及國民所持的多神論偶像崇拜</a:t>
            </a:r>
            <a:r>
              <a:rPr lang="ja-JP" altLang="en-HK" b="0" i="0" u="none" strike="noStrike">
                <a:solidFill>
                  <a:srgbClr val="4A4A4A"/>
                </a:solidFill>
                <a:effectLst/>
                <a:latin typeface="Noto Sans TC"/>
              </a:rPr>
              <a:t>，</a:t>
            </a:r>
            <a:r>
              <a:rPr lang="ja-JP" altLang="en-US" b="0" i="0" u="none" strike="noStrike">
                <a:solidFill>
                  <a:srgbClr val="4A4A4A"/>
                </a:solidFill>
                <a:effectLst/>
                <a:latin typeface="Noto Sans TC"/>
              </a:rPr>
              <a:t>被當時的社會視為異類。每當</a:t>
            </a:r>
            <a:r>
              <a:rPr lang="ja-JP" altLang="en-HK" b="0" i="0" u="none" strike="noStrike">
                <a:solidFill>
                  <a:srgbClr val="4A4A4A"/>
                </a:solidFill>
                <a:effectLst/>
                <a:latin typeface="Noto Sans TC"/>
              </a:rPr>
              <a:t>羅馬</a:t>
            </a:r>
            <a:r>
              <a:rPr lang="ja-JP" altLang="en-US" b="0" i="0" u="none" strike="noStrike">
                <a:solidFill>
                  <a:srgbClr val="4A4A4A"/>
                </a:solidFill>
                <a:effectLst/>
                <a:latin typeface="Noto Sans TC"/>
              </a:rPr>
              <a:t>帝國境內發生動亂，基督徒經常成為被中傷、誹謗和嫁禍的對象。</a:t>
            </a:r>
          </a:p>
          <a:p>
            <a:r>
              <a:rPr lang="ja-JP" altLang="en-US" b="0" i="0" u="none" strike="noStrike">
                <a:solidFill>
                  <a:srgbClr val="4A4A4A"/>
                </a:solidFill>
                <a:effectLst/>
                <a:latin typeface="Noto Sans TC"/>
              </a:rPr>
              <a:t>當時受迫害的基督徒，有不少人被放到競技場內，和兇殘的野獸決鬥。基督徒被迫穿上獸皮，士兵接著放出獅子或獵犬等兇猛動物，將他們撕咬至死。其餘被迫害的基督徒則跟乾草捆在一起，被當作人形火把排放在花園中。當夜幕低垂，火把就被點燃，基督徒們縱使肉體疼痛哀嚎，仍竭力呼求主名，最後勇敢殉難。</a:t>
            </a:r>
            <a:r>
              <a:rPr lang="ja-JP" altLang="en-US" b="0" i="0" u="none" strike="noStrike">
                <a:solidFill>
                  <a:srgbClr val="2980B9"/>
                </a:solidFill>
                <a:effectLst/>
                <a:latin typeface="Noto Sans TC"/>
              </a:rPr>
              <a:t>按早期基督徒教父革利免（</a:t>
            </a:r>
            <a:r>
              <a:rPr lang="en-HK" b="0" i="0" u="none" strike="noStrike">
                <a:solidFill>
                  <a:srgbClr val="2980B9"/>
                </a:solidFill>
                <a:effectLst/>
                <a:latin typeface="Noto Sans TC"/>
              </a:rPr>
              <a:t>Clement）</a:t>
            </a:r>
            <a:r>
              <a:rPr lang="ja-JP" altLang="en-US" b="0" i="0" u="none" strike="noStrike">
                <a:solidFill>
                  <a:srgbClr val="2980B9"/>
                </a:solidFill>
                <a:effectLst/>
                <a:latin typeface="Noto Sans TC"/>
              </a:rPr>
              <a:t>的記述，彼得與保羅都是在這次逼迫中殉道。因此</a:t>
            </a:r>
            <a:r>
              <a:rPr lang="ja-JP" altLang="en-HK" b="0" i="0" u="none" strike="noStrike">
                <a:solidFill>
                  <a:srgbClr val="2980B9"/>
                </a:solidFill>
                <a:effectLst/>
                <a:latin typeface="Noto Sans TC"/>
              </a:rPr>
              <a:t>，</a:t>
            </a:r>
            <a:r>
              <a:rPr lang="ja-JP" altLang="en-US" b="0" i="0" u="none" strike="noStrike">
                <a:solidFill>
                  <a:srgbClr val="2980B9"/>
                </a:solidFill>
                <a:effectLst/>
                <a:latin typeface="Noto Sans TC"/>
              </a:rPr>
              <a:t>救恩的福音是由使徒和初代基督徒</a:t>
            </a:r>
            <a:r>
              <a:rPr lang="ja-JP" altLang="en-HK" b="0" i="0" u="none" strike="noStrike">
                <a:solidFill>
                  <a:srgbClr val="2980B9"/>
                </a:solidFill>
                <a:effectLst/>
                <a:latin typeface="Noto Sans TC"/>
              </a:rPr>
              <a:t>，</a:t>
            </a:r>
            <a:r>
              <a:rPr lang="ja-JP" altLang="en-US" b="0" i="0" u="none" strike="noStrike">
                <a:solidFill>
                  <a:srgbClr val="2980B9"/>
                </a:solidFill>
                <a:effectLst/>
                <a:latin typeface="Noto Sans TC"/>
              </a:rPr>
              <a:t>以生命的血寫成並見證出來</a:t>
            </a:r>
            <a:r>
              <a:rPr lang="ja-JP" altLang="en-HK" b="0" i="0" u="none" strike="noStrike">
                <a:solidFill>
                  <a:srgbClr val="2980B9"/>
                </a:solidFill>
                <a:effectLst/>
                <a:latin typeface="Noto Sans TC"/>
              </a:rPr>
              <a:t>。</a:t>
            </a:r>
            <a:endParaRPr lang="ja-JP" altLang="en-US" b="0" i="0" u="none" strike="noStrike">
              <a:solidFill>
                <a:srgbClr val="4A4A4A"/>
              </a:solidFill>
              <a:effectLst/>
              <a:latin typeface="Noto Sans TC"/>
            </a:endParaRPr>
          </a:p>
          <a:p>
            <a:pPr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949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575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ja-JP" altLang="en-HK" sz="1200" b="0" i="0" u="none" strike="noStrike">
                <a:solidFill>
                  <a:srgbClr val="000000"/>
                </a:solidFill>
                <a:effectLst/>
                <a:latin typeface="system-ui"/>
              </a:rPr>
              <a:t>但以理書</a:t>
            </a:r>
            <a:r>
              <a:rPr lang="en-HK" altLang="ja-JP" sz="1200" b="0" i="0" u="none" strike="noStrike">
                <a:solidFill>
                  <a:srgbClr val="000000"/>
                </a:solidFill>
                <a:effectLst/>
                <a:latin typeface="system-ui"/>
              </a:rPr>
              <a:t>12:1</a:t>
            </a:r>
            <a:r>
              <a:rPr lang="en-US" altLang="ja-JP" sz="1200" b="0" i="0" u="none" strike="noStrike">
                <a:solidFill>
                  <a:srgbClr val="000000"/>
                </a:solidFill>
                <a:effectLst/>
                <a:latin typeface="system-ui"/>
              </a:rPr>
              <a:t>b </a:t>
            </a:r>
            <a:r>
              <a:rPr lang="ja-JP" altLang="en-HK" sz="1200" b="0" i="0" u="none" strike="noStrike">
                <a:solidFill>
                  <a:srgbClr val="000000"/>
                </a:solidFill>
                <a:effectLst/>
                <a:latin typeface="system-ui"/>
              </a:rPr>
              <a:t>「</a:t>
            </a:r>
            <a:r>
              <a:rPr lang="ja-JP" altLang="en-US" sz="1200" b="0" i="0" u="none" strike="noStrike">
                <a:solidFill>
                  <a:srgbClr val="000000"/>
                </a:solidFill>
                <a:effectLst/>
                <a:latin typeface="system-ui"/>
              </a:rPr>
              <a:t>那時，保佑你本國之民的天使長</a:t>
            </a:r>
            <a:r>
              <a:rPr lang="ja-JP" altLang="en-US" sz="1200" b="0" i="0" u="sng">
                <a:solidFill>
                  <a:srgbClr val="000000"/>
                </a:solidFill>
                <a:effectLst/>
                <a:latin typeface="system-ui"/>
              </a:rPr>
              <a:t>米迦勒</a:t>
            </a:r>
            <a:r>
              <a:rPr lang="ja-JP" altLang="en-US" sz="1200" b="0" i="0" u="none" strike="noStrike">
                <a:solidFill>
                  <a:srgbClr val="000000"/>
                </a:solidFill>
                <a:effectLst/>
                <a:latin typeface="system-ui"/>
              </a:rPr>
              <a:t>必站起來，並且有大艱難，從有國以來直到此時沒有這樣的。你本國的民中，凡名錄在冊上的，必得拯救。 </a:t>
            </a:r>
            <a:r>
              <a:rPr lang="ja-JP" altLang="en-HK" sz="1200" b="0" i="0" u="none" strike="noStrike">
                <a:solidFill>
                  <a:srgbClr val="000000"/>
                </a:solidFill>
                <a:effectLst/>
                <a:latin typeface="system-ui"/>
              </a:rPr>
              <a:t>」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9494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b="0" i="0">
                <a:effectLst/>
                <a:latin typeface="UICTFontTextStyleBody"/>
              </a:rPr>
              <a:t>總結：彼得前書書旨在勉勵信徒在患難中持守信心，站立不移（</a:t>
            </a:r>
            <a:r>
              <a:rPr lang="en-US" altLang="ja-JP" b="0" i="0">
                <a:effectLst/>
                <a:latin typeface="UICTFontTextStyleBody"/>
              </a:rPr>
              <a:t>5:11-12</a:t>
            </a:r>
            <a:r>
              <a:rPr lang="ja-JP" altLang="en-US" b="0" i="0">
                <a:effectLst/>
                <a:latin typeface="UICTFontTextStyleBody"/>
              </a:rPr>
              <a:t>），基督徒是聖潔的、在世上寄居的，因此信徒的盼望不在世上，是在天上，應看輕世上的苦難。書中提及「受苦」不下十六次，其中七次記述基督的受苦，藉此提醒讀者：苦難是在所難免的事，信徒當效法主的榜樣，忍受冤屈，專仰望神。書中另一主題是「盼望」，知道當</a:t>
            </a:r>
            <a:r>
              <a:rPr lang="ja-JP" altLang="en-US" b="0" i="0">
                <a:effectLst/>
                <a:latin typeface="UICTFontTextStyleBody"/>
                <a:hlinkClick r:id="rId3"/>
              </a:rPr>
              <a:t>主再來</a:t>
            </a:r>
            <a:r>
              <a:rPr lang="ja-JP" altLang="en-US" b="0" i="0">
                <a:effectLst/>
                <a:latin typeface="UICTFontTextStyleBody"/>
              </a:rPr>
              <a:t>時可與</a:t>
            </a:r>
            <a:r>
              <a:rPr lang="ja-JP" altLang="en-US" b="0" i="0">
                <a:effectLst/>
                <a:latin typeface="UICTFontTextStyleBody"/>
                <a:hlinkClick r:id="rId4"/>
              </a:rPr>
              <a:t>基督</a:t>
            </a:r>
            <a:r>
              <a:rPr lang="ja-JP" altLang="en-US" b="0" i="0">
                <a:effectLst/>
                <a:latin typeface="UICTFontTextStyleBody"/>
              </a:rPr>
              <a:t>同享永遠榮耀（</a:t>
            </a:r>
            <a:r>
              <a:rPr lang="en-US" altLang="ja-JP" b="0" i="0">
                <a:effectLst/>
                <a:latin typeface="UICTFontTextStyleBody"/>
              </a:rPr>
              <a:t>4:13</a:t>
            </a:r>
            <a:r>
              <a:rPr lang="ja-JP" altLang="en-US" b="0" i="0">
                <a:effectLst/>
                <a:latin typeface="UICTFontTextStyleBody"/>
              </a:rPr>
              <a:t>）。由於這盼望不是源出信徒本身，本書又強調神的「真恩」（</a:t>
            </a:r>
            <a:r>
              <a:rPr lang="en-US" altLang="ja-JP" b="0" i="0">
                <a:effectLst/>
                <a:latin typeface="UICTFontTextStyleBody"/>
              </a:rPr>
              <a:t>5:12</a:t>
            </a:r>
            <a:r>
              <a:rPr lang="ja-JP" altLang="en-US" b="0" i="0">
                <a:effectLst/>
                <a:latin typeface="UICTFontTextStyleBody"/>
              </a:rPr>
              <a:t>），以此形容基督徒信仰的特質。全書充滿作者的囑咐，勉勵讀者存敬畏神的心，品行端正，一心為善。</a:t>
            </a:r>
            <a:endParaRPr lang="ja-JP" altLang="en-US">
              <a:effectLst/>
              <a:latin typeface=".AppleSystemUIFont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449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19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>
                <a:effectLst/>
                <a:latin typeface="UICTFontTextStyleBody"/>
              </a:rPr>
              <a:t>我們的人生是恩典之旅：因為我們被神揀選的身份</a:t>
            </a:r>
            <a:r>
              <a:rPr lang="en-HK" altLang="ja-JP" sz="1200" b="0" i="0">
                <a:effectLst/>
                <a:latin typeface="UICTFontTextStyleBody"/>
              </a:rPr>
              <a:t>,</a:t>
            </a:r>
            <a:r>
              <a:rPr lang="ja-JP" altLang="en-HK" sz="1200" b="0" i="0">
                <a:effectLst/>
                <a:latin typeface="UICTFontTextStyleBody"/>
              </a:rPr>
              <a:t>我們</a:t>
            </a:r>
            <a:r>
              <a:rPr lang="ja-JP" altLang="en-US" sz="1200" b="0" i="0">
                <a:effectLst/>
                <a:latin typeface="UICTFontTextStyleBody"/>
              </a:rPr>
              <a:t>在神的生命</a:t>
            </a:r>
            <a:r>
              <a:rPr lang="ja-JP" altLang="en-HK" sz="1200" b="0" i="0">
                <a:effectLst/>
                <a:latin typeface="UICTFontTextStyleBody"/>
              </a:rPr>
              <a:t>藍圖中肩負上特殊嘅身份，雖然我們仍會遇到逼迫失落，但我們蒙福的身份，讓我們可以勝過黑暗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376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1200" b="1" i="1">
                <a:solidFill>
                  <a:srgbClr val="FF0000"/>
                </a:solidFill>
                <a:latin typeface="UICTFontTextStyleBody"/>
              </a:rPr>
              <a:t>分散希伯來文是</a:t>
            </a:r>
            <a:r>
              <a:rPr lang="en-HK" altLang="ja-JP" sz="1200" b="1" i="1">
                <a:solidFill>
                  <a:srgbClr val="FF0000"/>
                </a:solidFill>
                <a:latin typeface="UICTFontTextStyleBody"/>
              </a:rPr>
              <a:t>diasppora</a:t>
            </a:r>
            <a:r>
              <a:rPr lang="ja-JP" altLang="en-US" sz="1200" b="1" i="1">
                <a:solidFill>
                  <a:srgbClr val="FF0000"/>
                </a:solidFill>
                <a:latin typeface="UICTFontTextStyleBody"/>
              </a:rPr>
              <a:t>因受迫害而分散各地的人</a:t>
            </a:r>
            <a:endParaRPr lang="en-HK" altLang="ja-JP" sz="1200" b="1" i="0" u="none" strike="noStrike" baseline="30000">
              <a:solidFill>
                <a:srgbClr val="000000"/>
              </a:solidFill>
              <a:effectLst/>
              <a:latin typeface="system-ui"/>
            </a:endParaRPr>
          </a:p>
          <a:p>
            <a:pPr marL="0" indent="0">
              <a:buNone/>
            </a:pPr>
            <a:endParaRPr lang="en-HK" altLang="ja-JP" sz="1200" b="1" i="0" u="none" strike="noStrike" baseline="30000">
              <a:solidFill>
                <a:srgbClr val="000000"/>
              </a:solidFill>
              <a:effectLst/>
              <a:latin typeface="system-ui"/>
            </a:endParaRPr>
          </a:p>
          <a:p>
            <a:pPr marL="0" indent="0">
              <a:buNone/>
            </a:pPr>
            <a:r>
              <a:rPr lang="en-HK" altLang="ja-JP" sz="12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722bc </a:t>
            </a:r>
            <a:r>
              <a:rPr lang="ja-JP" altLang="en-US" sz="12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亞述擄走以色列去亞述</a:t>
            </a:r>
            <a:endParaRPr lang="en-HK" altLang="ja-JP" sz="1200" b="1" i="0" u="none" strike="noStrike" baseline="30000">
              <a:solidFill>
                <a:srgbClr val="000000"/>
              </a:solidFill>
              <a:effectLst/>
              <a:latin typeface="system-ui"/>
            </a:endParaRPr>
          </a:p>
          <a:p>
            <a:pPr marL="0" indent="0">
              <a:buNone/>
            </a:pPr>
            <a:r>
              <a:rPr lang="en-HK" altLang="ja-JP" sz="12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586 bc </a:t>
            </a:r>
            <a:r>
              <a:rPr lang="ja-JP" altLang="en-US" sz="12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巴比倫</a:t>
            </a:r>
            <a:r>
              <a:rPr lang="ja-JP" altLang="en-HK" sz="12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利布</a:t>
            </a:r>
            <a:r>
              <a:rPr lang="ja-JP" altLang="en-US" sz="12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甲尼</a:t>
            </a:r>
            <a:r>
              <a:rPr lang="ja-JP" altLang="en-HK" sz="12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撒王</a:t>
            </a:r>
            <a:r>
              <a:rPr lang="ja-JP" altLang="en-US" sz="12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擄走猶大國民到巴比倫</a:t>
            </a:r>
            <a:endParaRPr lang="en-HK" altLang="ja-JP" sz="1200" b="1" i="0" u="none" strike="noStrike" baseline="30000">
              <a:solidFill>
                <a:srgbClr val="000000"/>
              </a:solidFill>
              <a:effectLst/>
              <a:latin typeface="system-ui"/>
            </a:endParaRPr>
          </a:p>
          <a:p>
            <a:pPr marL="0" indent="0">
              <a:buNone/>
            </a:pPr>
            <a:r>
              <a:rPr lang="en-HK" altLang="ja-JP" sz="12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73 AD</a:t>
            </a:r>
            <a:r>
              <a:rPr lang="ja-JP" altLang="en-HK" sz="12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羅馬人擄走超過九萬</a:t>
            </a:r>
            <a:r>
              <a:rPr lang="ja-JP" altLang="en-US" sz="12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猶太人賣</a:t>
            </a:r>
            <a:r>
              <a:rPr lang="ja-JP" altLang="en-HK" sz="12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去埃及及北非作奴隸</a:t>
            </a:r>
            <a:endParaRPr lang="en-HK" altLang="ja-JP" sz="1200" b="1" i="0" u="none" strike="noStrike" baseline="30000">
              <a:solidFill>
                <a:srgbClr val="000000"/>
              </a:solidFill>
              <a:effectLst/>
              <a:latin typeface="system-ui"/>
            </a:endParaRPr>
          </a:p>
          <a:p>
            <a:pPr marL="0" indent="0">
              <a:buNone/>
            </a:pPr>
            <a:endParaRPr lang="en-HK" altLang="ja-JP" sz="1200" b="1" i="0" u="none" strike="noStrike" baseline="30000">
              <a:solidFill>
                <a:srgbClr val="000000"/>
              </a:solidFill>
              <a:effectLst/>
              <a:latin typeface="system-ui"/>
            </a:endParaRPr>
          </a:p>
          <a:p>
            <a:pPr marL="0" indent="0">
              <a:buNone/>
            </a:pPr>
            <a:endParaRPr lang="en-HK" altLang="ja-JP" sz="1200" b="1" i="0" u="none" strike="noStrike" baseline="30000">
              <a:solidFill>
                <a:srgbClr val="000000"/>
              </a:solidFill>
              <a:effectLst/>
              <a:latin typeface="system-ui"/>
            </a:endParaRPr>
          </a:p>
          <a:p>
            <a:pPr marL="0" indent="0">
              <a:buNone/>
            </a:pP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申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命記</a:t>
            </a:r>
            <a:r>
              <a:rPr lang="en-HK" altLang="ja-JP" b="0" i="0" u="none" strike="noStrike">
                <a:solidFill>
                  <a:srgbClr val="000000"/>
                </a:solidFill>
                <a:effectLst/>
                <a:latin typeface="system-ui"/>
              </a:rPr>
              <a:t>30:4 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「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你被趕散的人，就是在天涯的，耶和華你的神也必從那裡將你招聚回來。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」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852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/>
              <a:t>在世上作</a:t>
            </a:r>
            <a:r>
              <a:rPr lang="zh-TW" sz="2000" b="1">
                <a:solidFill>
                  <a:srgbClr val="4BACC6"/>
                </a:solidFill>
              </a:rPr>
              <a:t>客旅</a:t>
            </a:r>
            <a:r>
              <a:rPr lang="zh-TW"/>
              <a:t>→</a:t>
            </a:r>
            <a:r>
              <a:rPr lang="zh-TW" altLang="en-US"/>
              <a:t>您會是一個怎樣的旅客</a:t>
            </a:r>
            <a:r>
              <a:rPr lang="en-HK" altLang="zh-TW"/>
              <a:t>?</a:t>
            </a:r>
          </a:p>
          <a:p>
            <a:r>
              <a:rPr lang="zh-TW" altLang="en-US"/>
              <a:t>香港遊客在巴黎取教堂聖水</a:t>
            </a:r>
            <a:endParaRPr lang="en-HK" altLang="zh-TW"/>
          </a:p>
          <a:p>
            <a:endParaRPr lang="en-HK" altLang="zh-TW"/>
          </a:p>
          <a:p>
            <a:r>
              <a:rPr lang="zh-TW" altLang="en-HK"/>
              <a:t>我們在世事短暫停留</a:t>
            </a:r>
            <a:endParaRPr lang="en-HK" altLang="zh-TW"/>
          </a:p>
          <a:p>
            <a:r>
              <a:rPr lang="zh-TW" altLang="en-HK"/>
              <a:t>有很多東西我們努力保留儲存，因為我們以為可以帶走，原來可以嗎？是不能的</a:t>
            </a:r>
            <a:r>
              <a:rPr lang="zh-TW" altLang="en-US"/>
              <a:t>！</a:t>
            </a:r>
            <a:endParaRPr lang="en-HK" altLang="zh-TW"/>
          </a:p>
          <a:p>
            <a:endParaRPr lang="en-HK" altLang="zh-TW"/>
          </a:p>
          <a:p>
            <a:r>
              <a:rPr lang="zh-TW" altLang="en-US"/>
              <a:t>→您最終</a:t>
            </a:r>
            <a:r>
              <a:rPr lang="zh-TW"/>
              <a:t>的</a:t>
            </a:r>
            <a:r>
              <a:rPr lang="zh-TW" sz="2000" b="1">
                <a:solidFill>
                  <a:srgbClr val="FF33CC"/>
                </a:solidFill>
              </a:rPr>
              <a:t>家</a:t>
            </a:r>
            <a:r>
              <a:rPr lang="zh-TW"/>
              <a:t>在那裏？</a:t>
            </a:r>
            <a:r>
              <a:rPr lang="zh-TW">
                <a:cs typeface="Calibri"/>
              </a:rPr>
              <a:t>​</a:t>
            </a:r>
            <a:endParaRPr lang="en-HK" altLang="zh-TW">
              <a:cs typeface="Calibri"/>
            </a:endParaRPr>
          </a:p>
          <a:p>
            <a:endParaRPr lang="en-HK"/>
          </a:p>
          <a:p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n-US" altLang="ja-JP" b="1" baseline="30000">
                <a:solidFill>
                  <a:srgbClr val="000000"/>
                </a:solidFill>
                <a:latin typeface="system-ui"/>
              </a:rPr>
              <a:t>《</a:t>
            </a:r>
            <a:r>
              <a:rPr lang="ja-JP" altLang="en-HK" b="1" baseline="30000">
                <a:solidFill>
                  <a:srgbClr val="000000"/>
                </a:solidFill>
                <a:latin typeface="system-ui"/>
              </a:rPr>
              <a:t>希伯來書</a:t>
            </a:r>
            <a:r>
              <a:rPr lang="en-HK" altLang="ja-JP" b="1" baseline="30000">
                <a:solidFill>
                  <a:srgbClr val="000000"/>
                </a:solidFill>
                <a:latin typeface="system-ui"/>
              </a:rPr>
              <a:t>11</a:t>
            </a:r>
            <a:r>
              <a:rPr lang="ja-JP" altLang="en-HK" b="1" baseline="30000">
                <a:solidFill>
                  <a:srgbClr val="000000"/>
                </a:solidFill>
                <a:latin typeface="system-ui"/>
              </a:rPr>
              <a:t>章</a:t>
            </a:r>
            <a:r>
              <a:rPr lang="en-HK" altLang="ja-JP" b="1" baseline="30000">
                <a:solidFill>
                  <a:srgbClr val="000000"/>
                </a:solidFill>
                <a:latin typeface="system-ui"/>
              </a:rPr>
              <a:t>16</a:t>
            </a:r>
            <a:r>
              <a:rPr lang="ja-JP" altLang="en-HK" b="1" baseline="30000">
                <a:solidFill>
                  <a:srgbClr val="000000"/>
                </a:solidFill>
                <a:latin typeface="system-ui"/>
              </a:rPr>
              <a:t>節</a:t>
            </a:r>
            <a:r>
              <a:rPr lang="en-US" altLang="ja-JP" b="1" baseline="30000">
                <a:solidFill>
                  <a:srgbClr val="000000"/>
                </a:solidFill>
                <a:latin typeface="system-ui"/>
              </a:rPr>
              <a:t>》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  </a:t>
            </a:r>
            <a:r>
              <a:rPr lang="en-US" altLang="ja-JP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16 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他們卻羨慕一個更美的家鄉，就是在天上的。所以神被稱為他們的神，並不以為恥，因為他已經給他們預備了一座城。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36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73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「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成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聖潔」</a:t>
            </a:r>
            <a:r>
              <a:rPr lang="en-HK" altLang="ja-JP" b="0" i="0" u="none" strike="noStrike">
                <a:solidFill>
                  <a:srgbClr val="000000"/>
                </a:solidFill>
                <a:effectLst/>
                <a:latin typeface="system-ui"/>
              </a:rPr>
              <a:t>-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名詞意思係本質上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成為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神聖的，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已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分別出來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！</a:t>
            </a:r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順服的希臘原文有聽從順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從心悅成服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的意思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肯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聽得入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耳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，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肯服從</a:t>
            </a:r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彼得前書</a:t>
            </a:r>
            <a:r>
              <a:rPr lang="en-HK" altLang="ja-JP" b="0" i="0" u="none" strike="noStrike">
                <a:solidFill>
                  <a:srgbClr val="000000"/>
                </a:solidFill>
                <a:effectLst/>
                <a:latin typeface="system-ui"/>
              </a:rPr>
              <a:t>2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章</a:t>
            </a:r>
            <a:r>
              <a:rPr lang="en-HK" altLang="ja-JP" b="0" i="0" u="none" strike="noStrike">
                <a:solidFill>
                  <a:srgbClr val="000000"/>
                </a:solidFill>
                <a:effectLst/>
                <a:latin typeface="system-ui"/>
              </a:rPr>
              <a:t>21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節</a:t>
            </a:r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r>
              <a:rPr lang="en-US" altLang="ja-JP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21 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你們蒙召原是為此，因基督也為你們受過苦，給你們留下榜樣，叫你們跟隨他的腳蹤行。</a:t>
            </a:r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endParaRPr lang="en-HK" altLang="ja-JP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馬太福音</a:t>
            </a:r>
            <a:r>
              <a:rPr lang="en-HK" altLang="ja-JP" b="0" i="0" u="none" strike="noStrike">
                <a:solidFill>
                  <a:srgbClr val="000000"/>
                </a:solidFill>
                <a:effectLst/>
                <a:latin typeface="system-ui"/>
              </a:rPr>
              <a:t>26:28 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「</a:t>
            </a:r>
            <a:r>
              <a:rPr lang="ja-JP" altLang="en-US" b="0" i="0" u="none" strike="noStrike">
                <a:solidFill>
                  <a:srgbClr val="000000"/>
                </a:solidFill>
                <a:effectLst/>
                <a:latin typeface="system-ui"/>
              </a:rPr>
              <a:t>因為這是我立約的血，為多人流出來，使罪得赦。</a:t>
            </a:r>
            <a:r>
              <a:rPr lang="ja-JP" altLang="en-HK" b="0" i="0" u="none" strike="noStrike">
                <a:solidFill>
                  <a:srgbClr val="000000"/>
                </a:solidFill>
                <a:effectLst/>
                <a:latin typeface="system-ui"/>
              </a:rPr>
              <a:t>」</a:t>
            </a:r>
            <a:r>
              <a:rPr lang="ja-JP" altLang="en-US" b="0" i="0" u="none" strike="noStrike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英语</a:t>
            </a:r>
            <a:r>
              <a:rPr lang="en-HK" altLang="ja-JP" b="0" i="0" u="none" strike="noStrike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”</a:t>
            </a:r>
            <a:r>
              <a:rPr lang="en-HK" b="0" i="0" u="none" strike="noStrike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bless”</a:t>
            </a:r>
            <a:r>
              <a:rPr lang="ja-JP" altLang="en-US" b="0" i="0" u="none" strike="noStrike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与流血及牺牲有关。它起源于古英语的单词“</a:t>
            </a:r>
            <a:r>
              <a:rPr lang="en-HK" b="0" i="0" u="none" strike="noStrike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blēdsian”，</a:t>
            </a:r>
            <a:r>
              <a:rPr lang="ja-JP" altLang="en-US" b="0" i="0" u="none" strike="noStrike">
                <a:solidFill>
                  <a:srgbClr val="001D35"/>
                </a:solidFill>
                <a:effectLst/>
                <a:latin typeface="Arial" panose="020B0604020202020204" pitchFamily="34" charset="0"/>
              </a:rPr>
              <a:t>意思是“用血奉献”或“用血标记”。这种联系植根于古代习俗，特别是与舊约中的逾越节和新约中耶稣被钉在十字架上有关，他的血是为了赦免罪孽而流的！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65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53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0" i="0" dirty="0">
                <a:effectLst/>
                <a:latin typeface="UICTFontTextStyleBody"/>
              </a:rPr>
              <a:t>感謝神賜給我們信心的眼睛看見祂的工作</a:t>
            </a:r>
            <a:r>
              <a:rPr lang="ja-JP" altLang="en-US" sz="1200" b="1" i="0" dirty="0">
                <a:effectLst/>
                <a:latin typeface="UICTFontTextStyleBody"/>
              </a:rPr>
              <a:t>讓</a:t>
            </a:r>
            <a:r>
              <a:rPr lang="ja-JP" altLang="en-HK" sz="1200" b="1" i="0" dirty="0">
                <a:effectLst/>
                <a:latin typeface="UICTFontTextStyleBody"/>
              </a:rPr>
              <a:t>我</a:t>
            </a:r>
            <a:r>
              <a:rPr lang="ja-JP" altLang="en-US" sz="1200" b="1" i="0" dirty="0">
                <a:effectLst/>
                <a:latin typeface="UICTFontTextStyleBody"/>
              </a:rPr>
              <a:t>們有活潑的盼望</a:t>
            </a:r>
            <a:endParaRPr lang="en-US" altLang="ja-JP" sz="1200" b="1" i="0" dirty="0">
              <a:effectLst/>
              <a:latin typeface="UICTFontTextStyleBody"/>
            </a:endParaRPr>
          </a:p>
          <a:p>
            <a:r>
              <a:rPr lang="en-US" altLang="ja-JP" sz="1200" b="1" i="0" dirty="0">
                <a:effectLst/>
                <a:latin typeface="UICTFontTextStyleBody"/>
              </a:rPr>
              <a:t>Past salvation : Titus 3:5</a:t>
            </a:r>
            <a:endParaRPr lang="en-HK" altLang="ja-JP" b="0" i="0" dirty="0">
              <a:effectLst/>
              <a:latin typeface="UICTFontTextStyleBody"/>
            </a:endParaRPr>
          </a:p>
          <a:p>
            <a:endParaRPr lang="en-HK" b="0" i="0" dirty="0">
              <a:effectLst/>
              <a:latin typeface="UICTFontTextStyleBod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HK" altLang="ja-JP" sz="1200" b="1" i="0" u="none" strike="noStrike" baseline="30000" dirty="0">
                <a:solidFill>
                  <a:srgbClr val="000000"/>
                </a:solidFill>
                <a:effectLst/>
                <a:latin typeface="system-ui"/>
              </a:rPr>
              <a:t>1 Peter 1:</a:t>
            </a:r>
            <a:r>
              <a:rPr lang="en-US" altLang="ja-JP" sz="1200" b="1" i="0" u="none" strike="noStrike" baseline="30000" dirty="0">
                <a:solidFill>
                  <a:srgbClr val="000000"/>
                </a:solidFill>
                <a:effectLst/>
                <a:latin typeface="system-ui"/>
              </a:rPr>
              <a:t>3 </a:t>
            </a:r>
            <a:r>
              <a:rPr lang="ja-JP" altLang="en-US" sz="1200" b="0" i="0" u="none" strike="noStrike" dirty="0">
                <a:solidFill>
                  <a:srgbClr val="000000"/>
                </a:solidFill>
                <a:effectLst/>
                <a:latin typeface="system-ui"/>
              </a:rPr>
              <a:t>願頌讚歸於我們主耶穌基督的父神！他曾照自己的大憐憫，藉著耶穌基督從死裡復活，重生了我們，叫我們有活潑的盼望， </a:t>
            </a:r>
            <a:endParaRPr lang="en-HK" altLang="ja-JP" sz="1200" b="0" i="0" u="none" strike="noStrike" dirty="0">
              <a:solidFill>
                <a:srgbClr val="000000"/>
              </a:solidFill>
              <a:effectLst/>
              <a:latin typeface="system-ui"/>
            </a:endParaRPr>
          </a:p>
          <a:p>
            <a:endParaRPr lang="en-HK" b="0" i="0" dirty="0">
              <a:effectLst/>
              <a:latin typeface="UICTFontTextStyleBody"/>
            </a:endParaRPr>
          </a:p>
          <a:p>
            <a:endParaRPr lang="en-HK" b="0" i="0" dirty="0">
              <a:effectLst/>
              <a:latin typeface="UICTFontTextStyleBody"/>
            </a:endParaRPr>
          </a:p>
          <a:p>
            <a:r>
              <a:rPr lang="en-US" altLang="ja-JP" sz="1200" b="1" i="0" dirty="0">
                <a:effectLst/>
                <a:latin typeface="UICTFontTextStyleBody"/>
              </a:rPr>
              <a:t>《</a:t>
            </a:r>
            <a:r>
              <a:rPr lang="ja-JP" altLang="en-HK" sz="1200" i="0" dirty="0">
                <a:effectLst/>
                <a:latin typeface="UICTFontTextStyleBody"/>
              </a:rPr>
              <a:t>約翰福音</a:t>
            </a:r>
            <a:r>
              <a:rPr lang="en-HK" altLang="ja-JP" sz="1200" i="0" dirty="0">
                <a:effectLst/>
                <a:latin typeface="UICTFontTextStyleBody"/>
              </a:rPr>
              <a:t>3:3 》</a:t>
            </a:r>
            <a:r>
              <a:rPr lang="ja-JP" altLang="en-HK" sz="1200" i="0" dirty="0">
                <a:effectLst/>
                <a:latin typeface="UICTFontTextStyleBody"/>
              </a:rPr>
              <a:t>「</a:t>
            </a:r>
            <a:r>
              <a:rPr lang="ja-JP" altLang="en-US" sz="1200" i="0" u="none" strike="noStrike" dirty="0">
                <a:solidFill>
                  <a:srgbClr val="000000"/>
                </a:solidFill>
                <a:effectLst/>
                <a:latin typeface="system-ui"/>
              </a:rPr>
              <a:t>耶穌回答說：「我實實在在地告訴你：人若不重生，就不能見神的國。」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897CC-CB5C-4C63-A7FA-2C8444DB1B36}" type="slidenum">
              <a:rPr kumimoji="0" lang="zh-HK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HK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15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3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8803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86400" y="1028803"/>
            <a:ext cx="3657600" cy="411469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/>
          </p:nvPr>
        </p:nvSpPr>
        <p:spPr>
          <a:xfrm>
            <a:off x="408862" y="2741849"/>
            <a:ext cx="3812619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08862" y="3016707"/>
            <a:ext cx="3812619" cy="1379816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104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">
    <p:bg>
      <p:bgPr>
        <a:solidFill>
          <a:srgbClr val="FFF8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8803"/>
          </a:xfrm>
          <a:prstGeom prst="rect">
            <a:avLst/>
          </a:prstGeom>
        </p:spPr>
      </p:pic>
      <p:sp>
        <p:nvSpPr>
          <p:cNvPr id="6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1" y="1028803"/>
            <a:ext cx="3657601" cy="411469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0"/>
          </p:nvPr>
        </p:nvSpPr>
        <p:spPr>
          <a:xfrm>
            <a:off x="4142662" y="1350169"/>
            <a:ext cx="4315539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142662" y="1657686"/>
            <a:ext cx="4315539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127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" y="1"/>
            <a:ext cx="9141291" cy="5143499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342882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8" indent="0">
              <a:buNone/>
              <a:defRPr sz="1500"/>
            </a:lvl7pPr>
            <a:lvl8pPr marL="2400180" indent="0">
              <a:buNone/>
              <a:defRPr sz="1500"/>
            </a:lvl8pPr>
            <a:lvl9pPr marL="2743062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5600" y="1747007"/>
            <a:ext cx="6580191" cy="824742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297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51435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43930" y="1503293"/>
            <a:ext cx="6616699" cy="1231744"/>
          </a:xfrm>
        </p:spPr>
        <p:txBody>
          <a:bodyPr anchor="t">
            <a:normAutofit/>
          </a:bodyPr>
          <a:lstStyle>
            <a:lvl1pPr>
              <a:defRPr sz="4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896405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184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stherlo\Documents\福音事工部\HOHCS\Powpoint template\HOHCSPowerpointTemplate_2011 (revised)P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12"/>
          <a:stretch/>
        </p:blipFill>
        <p:spPr bwMode="auto">
          <a:xfrm>
            <a:off x="0" y="4578350"/>
            <a:ext cx="9144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estherlo\Documents\福音事工部\HOHCS\Powpoint template\HOHCSPowerpointTemplate_2011 (revised)P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8"/>
          <a:stretch/>
        </p:blipFill>
        <p:spPr bwMode="auto">
          <a:xfrm>
            <a:off x="0" y="1329612"/>
            <a:ext cx="91440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62606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estherlo\Documents\福音事工部\HOHCS\Powpoint template\HOHCSPowerpointTemplate_2011 (revised)P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94830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53053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40396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05812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4311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6" name="Google Shape;11896;p35"/>
          <p:cNvGrpSpPr/>
          <p:nvPr/>
        </p:nvGrpSpPr>
        <p:grpSpPr>
          <a:xfrm>
            <a:off x="1525684" y="106"/>
            <a:ext cx="747286" cy="746983"/>
            <a:chOff x="-1500137" y="2200125"/>
            <a:chExt cx="740400" cy="740100"/>
          </a:xfrm>
        </p:grpSpPr>
        <p:sp>
          <p:nvSpPr>
            <p:cNvPr id="11897" name="Google Shape;11897;p35"/>
            <p:cNvSpPr/>
            <p:nvPr/>
          </p:nvSpPr>
          <p:spPr>
            <a:xfrm>
              <a:off x="-1500137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98" name="Google Shape;11898;p35"/>
            <p:cNvGrpSpPr/>
            <p:nvPr/>
          </p:nvGrpSpPr>
          <p:grpSpPr>
            <a:xfrm>
              <a:off x="-1495701" y="2204415"/>
              <a:ext cx="731513" cy="731504"/>
              <a:chOff x="-1493378" y="2201654"/>
              <a:chExt cx="740547" cy="740539"/>
            </a:xfrm>
          </p:grpSpPr>
          <p:sp>
            <p:nvSpPr>
              <p:cNvPr id="11899" name="Google Shape;11899;p35"/>
              <p:cNvSpPr/>
              <p:nvPr/>
            </p:nvSpPr>
            <p:spPr>
              <a:xfrm>
                <a:off x="-914747" y="2581257"/>
                <a:ext cx="161916" cy="251515"/>
              </a:xfrm>
              <a:custGeom>
                <a:avLst/>
                <a:gdLst/>
                <a:ahLst/>
                <a:cxnLst/>
                <a:rect l="l" t="t" r="r" b="b"/>
                <a:pathLst>
                  <a:path w="19965" h="31013" extrusionOk="0">
                    <a:moveTo>
                      <a:pt x="19964" y="1"/>
                    </a:moveTo>
                    <a:cubicBezTo>
                      <a:pt x="12780" y="171"/>
                      <a:pt x="5992" y="2017"/>
                      <a:pt x="0" y="5170"/>
                    </a:cubicBezTo>
                    <a:cubicBezTo>
                      <a:pt x="2925" y="7015"/>
                      <a:pt x="5680" y="9231"/>
                      <a:pt x="8179" y="11758"/>
                    </a:cubicBezTo>
                    <a:cubicBezTo>
                      <a:pt x="13688" y="17239"/>
                      <a:pt x="17664" y="23827"/>
                      <a:pt x="19964" y="31012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0" name="Google Shape;11900;p35"/>
              <p:cNvSpPr/>
              <p:nvPr/>
            </p:nvSpPr>
            <p:spPr>
              <a:xfrm>
                <a:off x="-1493378" y="2633321"/>
                <a:ext cx="308634" cy="308626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5" extrusionOk="0">
                    <a:moveTo>
                      <a:pt x="22237" y="0"/>
                    </a:moveTo>
                    <a:cubicBezTo>
                      <a:pt x="19028" y="1931"/>
                      <a:pt x="16075" y="4231"/>
                      <a:pt x="13377" y="6929"/>
                    </a:cubicBezTo>
                    <a:cubicBezTo>
                      <a:pt x="5028" y="15279"/>
                      <a:pt x="313" y="26297"/>
                      <a:pt x="1" y="38054"/>
                    </a:cubicBezTo>
                    <a:cubicBezTo>
                      <a:pt x="16160" y="37657"/>
                      <a:pt x="30246" y="28825"/>
                      <a:pt x="38055" y="15818"/>
                    </a:cubicBezTo>
                    <a:cubicBezTo>
                      <a:pt x="34165" y="9343"/>
                      <a:pt x="28712" y="3891"/>
                      <a:pt x="222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1" name="Google Shape;11901;p35"/>
              <p:cNvSpPr/>
              <p:nvPr/>
            </p:nvSpPr>
            <p:spPr>
              <a:xfrm>
                <a:off x="-1418513" y="2531504"/>
                <a:ext cx="211209" cy="80849"/>
              </a:xfrm>
              <a:custGeom>
                <a:avLst/>
                <a:gdLst/>
                <a:ahLst/>
                <a:cxnLst/>
                <a:rect l="l" t="t" r="r" b="b"/>
                <a:pathLst>
                  <a:path w="26043" h="9969" extrusionOk="0">
                    <a:moveTo>
                      <a:pt x="13036" y="1"/>
                    </a:moveTo>
                    <a:cubicBezTo>
                      <a:pt x="9003" y="2273"/>
                      <a:pt x="4630" y="3948"/>
                      <a:pt x="1" y="4971"/>
                    </a:cubicBezTo>
                    <a:cubicBezTo>
                      <a:pt x="4630" y="5993"/>
                      <a:pt x="9003" y="7697"/>
                      <a:pt x="13036" y="9969"/>
                    </a:cubicBezTo>
                    <a:cubicBezTo>
                      <a:pt x="17040" y="7697"/>
                      <a:pt x="21413" y="5993"/>
                      <a:pt x="26042" y="4971"/>
                    </a:cubicBezTo>
                    <a:cubicBezTo>
                      <a:pt x="21413" y="3948"/>
                      <a:pt x="17040" y="2273"/>
                      <a:pt x="130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2" name="Google Shape;11902;p35"/>
              <p:cNvSpPr/>
              <p:nvPr/>
            </p:nvSpPr>
            <p:spPr>
              <a:xfrm>
                <a:off x="-1493378" y="2201654"/>
                <a:ext cx="308634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6" extrusionOk="0">
                    <a:moveTo>
                      <a:pt x="1" y="1"/>
                    </a:moveTo>
                    <a:cubicBezTo>
                      <a:pt x="398" y="16160"/>
                      <a:pt x="9231" y="30246"/>
                      <a:pt x="22266" y="38055"/>
                    </a:cubicBezTo>
                    <a:cubicBezTo>
                      <a:pt x="28741" y="34165"/>
                      <a:pt x="34165" y="28740"/>
                      <a:pt x="38055" y="22265"/>
                    </a:cubicBezTo>
                    <a:cubicBezTo>
                      <a:pt x="30246" y="9230"/>
                      <a:pt x="16160" y="39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3" name="Google Shape;11903;p35"/>
              <p:cNvSpPr/>
              <p:nvPr/>
            </p:nvSpPr>
            <p:spPr>
              <a:xfrm>
                <a:off x="-1061483" y="2201654"/>
                <a:ext cx="308407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56" extrusionOk="0">
                    <a:moveTo>
                      <a:pt x="38027" y="1"/>
                    </a:moveTo>
                    <a:cubicBezTo>
                      <a:pt x="21896" y="398"/>
                      <a:pt x="7782" y="9230"/>
                      <a:pt x="1" y="22265"/>
                    </a:cubicBezTo>
                    <a:cubicBezTo>
                      <a:pt x="3863" y="28740"/>
                      <a:pt x="9316" y="34165"/>
                      <a:pt x="15791" y="38055"/>
                    </a:cubicBezTo>
                    <a:cubicBezTo>
                      <a:pt x="28797" y="30246"/>
                      <a:pt x="37629" y="16160"/>
                      <a:pt x="38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4" name="Google Shape;11904;p35"/>
              <p:cNvSpPr/>
              <p:nvPr/>
            </p:nvSpPr>
            <p:spPr>
              <a:xfrm>
                <a:off x="-1163519" y="2276518"/>
                <a:ext cx="80849" cy="211209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43" extrusionOk="0">
                    <a:moveTo>
                      <a:pt x="4970" y="0"/>
                    </a:moveTo>
                    <a:cubicBezTo>
                      <a:pt x="3948" y="4629"/>
                      <a:pt x="2272" y="9003"/>
                      <a:pt x="0" y="13035"/>
                    </a:cubicBezTo>
                    <a:cubicBezTo>
                      <a:pt x="2272" y="17040"/>
                      <a:pt x="3948" y="21413"/>
                      <a:pt x="4970" y="26042"/>
                    </a:cubicBezTo>
                    <a:cubicBezTo>
                      <a:pt x="5992" y="21413"/>
                      <a:pt x="7696" y="17040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5" name="Google Shape;11905;p35"/>
              <p:cNvSpPr/>
              <p:nvPr/>
            </p:nvSpPr>
            <p:spPr>
              <a:xfrm>
                <a:off x="-1061483" y="2633549"/>
                <a:ext cx="308407" cy="308399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27" extrusionOk="0">
                    <a:moveTo>
                      <a:pt x="15791" y="0"/>
                    </a:moveTo>
                    <a:cubicBezTo>
                      <a:pt x="9316" y="3863"/>
                      <a:pt x="3863" y="9315"/>
                      <a:pt x="1" y="15790"/>
                    </a:cubicBezTo>
                    <a:cubicBezTo>
                      <a:pt x="7782" y="28797"/>
                      <a:pt x="21896" y="37629"/>
                      <a:pt x="38027" y="38026"/>
                    </a:cubicBezTo>
                    <a:cubicBezTo>
                      <a:pt x="37629" y="21896"/>
                      <a:pt x="28797" y="7782"/>
                      <a:pt x="157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6" name="Google Shape;11906;p35"/>
              <p:cNvSpPr/>
              <p:nvPr/>
            </p:nvSpPr>
            <p:spPr>
              <a:xfrm>
                <a:off x="-1038902" y="2531504"/>
                <a:ext cx="211201" cy="80622"/>
              </a:xfrm>
              <a:custGeom>
                <a:avLst/>
                <a:gdLst/>
                <a:ahLst/>
                <a:cxnLst/>
                <a:rect l="l" t="t" r="r" b="b"/>
                <a:pathLst>
                  <a:path w="26042" h="9941" extrusionOk="0">
                    <a:moveTo>
                      <a:pt x="13007" y="1"/>
                    </a:moveTo>
                    <a:cubicBezTo>
                      <a:pt x="9002" y="2244"/>
                      <a:pt x="4629" y="3948"/>
                      <a:pt x="0" y="4971"/>
                    </a:cubicBezTo>
                    <a:cubicBezTo>
                      <a:pt x="4572" y="5993"/>
                      <a:pt x="8974" y="7668"/>
                      <a:pt x="13035" y="9940"/>
                    </a:cubicBezTo>
                    <a:cubicBezTo>
                      <a:pt x="17039" y="7697"/>
                      <a:pt x="21413" y="5993"/>
                      <a:pt x="26042" y="4971"/>
                    </a:cubicBezTo>
                    <a:cubicBezTo>
                      <a:pt x="21413" y="3948"/>
                      <a:pt x="17039" y="2273"/>
                      <a:pt x="13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7" name="Google Shape;11907;p35"/>
              <p:cNvSpPr/>
              <p:nvPr/>
            </p:nvSpPr>
            <p:spPr>
              <a:xfrm>
                <a:off x="-915209" y="2310609"/>
                <a:ext cx="162378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20022" h="31069" extrusionOk="0">
                    <a:moveTo>
                      <a:pt x="20021" y="0"/>
                    </a:moveTo>
                    <a:cubicBezTo>
                      <a:pt x="16557" y="10792"/>
                      <a:pt x="9400" y="19908"/>
                      <a:pt x="0" y="25900"/>
                    </a:cubicBezTo>
                    <a:cubicBezTo>
                      <a:pt x="6021" y="29052"/>
                      <a:pt x="12808" y="30898"/>
                      <a:pt x="20021" y="31069"/>
                    </a:cubicBezTo>
                    <a:lnTo>
                      <a:pt x="200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8" name="Google Shape;11908;p35"/>
              <p:cNvSpPr/>
              <p:nvPr/>
            </p:nvSpPr>
            <p:spPr>
              <a:xfrm>
                <a:off x="-1113767" y="2201654"/>
                <a:ext cx="251970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19994" extrusionOk="0">
                    <a:moveTo>
                      <a:pt x="0" y="1"/>
                    </a:moveTo>
                    <a:cubicBezTo>
                      <a:pt x="171" y="7186"/>
                      <a:pt x="2017" y="14001"/>
                      <a:pt x="5169" y="19994"/>
                    </a:cubicBezTo>
                    <a:cubicBezTo>
                      <a:pt x="11133" y="10622"/>
                      <a:pt x="20277" y="3437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9" name="Google Shape;11909;p35"/>
              <p:cNvSpPr/>
              <p:nvPr/>
            </p:nvSpPr>
            <p:spPr>
              <a:xfrm>
                <a:off x="-1384423" y="2201654"/>
                <a:ext cx="251978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19994" extrusionOk="0">
                    <a:moveTo>
                      <a:pt x="1" y="1"/>
                    </a:moveTo>
                    <a:cubicBezTo>
                      <a:pt x="10792" y="3437"/>
                      <a:pt x="19908" y="10622"/>
                      <a:pt x="25900" y="19994"/>
                    </a:cubicBezTo>
                    <a:cubicBezTo>
                      <a:pt x="29053" y="14001"/>
                      <a:pt x="30899" y="7186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0" name="Google Shape;11910;p35"/>
              <p:cNvSpPr/>
              <p:nvPr/>
            </p:nvSpPr>
            <p:spPr>
              <a:xfrm>
                <a:off x="-1493378" y="2310609"/>
                <a:ext cx="162151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69" extrusionOk="0">
                    <a:moveTo>
                      <a:pt x="1" y="0"/>
                    </a:moveTo>
                    <a:lnTo>
                      <a:pt x="1" y="31069"/>
                    </a:lnTo>
                    <a:cubicBezTo>
                      <a:pt x="7186" y="30898"/>
                      <a:pt x="14002" y="29052"/>
                      <a:pt x="19994" y="25900"/>
                    </a:cubicBezTo>
                    <a:cubicBezTo>
                      <a:pt x="10622" y="19908"/>
                      <a:pt x="3437" y="10792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1" name="Google Shape;11911;p35"/>
              <p:cNvSpPr/>
              <p:nvPr/>
            </p:nvSpPr>
            <p:spPr>
              <a:xfrm>
                <a:off x="-1493378" y="2581257"/>
                <a:ext cx="162151" cy="251978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70" extrusionOk="0">
                    <a:moveTo>
                      <a:pt x="1" y="1"/>
                    </a:moveTo>
                    <a:lnTo>
                      <a:pt x="1" y="31069"/>
                    </a:lnTo>
                    <a:cubicBezTo>
                      <a:pt x="3437" y="20278"/>
                      <a:pt x="10622" y="11133"/>
                      <a:pt x="19994" y="5170"/>
                    </a:cubicBezTo>
                    <a:cubicBezTo>
                      <a:pt x="14002" y="2017"/>
                      <a:pt x="7186" y="17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2" name="Google Shape;11912;p35"/>
              <p:cNvSpPr/>
              <p:nvPr/>
            </p:nvSpPr>
            <p:spPr>
              <a:xfrm>
                <a:off x="-1384423" y="2779814"/>
                <a:ext cx="251978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20022" extrusionOk="0">
                    <a:moveTo>
                      <a:pt x="25900" y="1"/>
                    </a:moveTo>
                    <a:cubicBezTo>
                      <a:pt x="19908" y="9401"/>
                      <a:pt x="10792" y="16557"/>
                      <a:pt x="1" y="20022"/>
                    </a:cubicBezTo>
                    <a:lnTo>
                      <a:pt x="31069" y="20022"/>
                    </a:lnTo>
                    <a:cubicBezTo>
                      <a:pt x="30899" y="12808"/>
                      <a:pt x="29053" y="6021"/>
                      <a:pt x="259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3" name="Google Shape;11913;p35"/>
              <p:cNvSpPr/>
              <p:nvPr/>
            </p:nvSpPr>
            <p:spPr>
              <a:xfrm>
                <a:off x="-1163519" y="2655894"/>
                <a:ext cx="80849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71" extrusionOk="0">
                    <a:moveTo>
                      <a:pt x="4970" y="0"/>
                    </a:moveTo>
                    <a:cubicBezTo>
                      <a:pt x="3948" y="4629"/>
                      <a:pt x="2272" y="9031"/>
                      <a:pt x="0" y="13035"/>
                    </a:cubicBezTo>
                    <a:cubicBezTo>
                      <a:pt x="2272" y="17068"/>
                      <a:pt x="3948" y="21441"/>
                      <a:pt x="4970" y="26070"/>
                    </a:cubicBezTo>
                    <a:cubicBezTo>
                      <a:pt x="5992" y="21441"/>
                      <a:pt x="7696" y="17068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4" name="Google Shape;11914;p35"/>
              <p:cNvSpPr/>
              <p:nvPr/>
            </p:nvSpPr>
            <p:spPr>
              <a:xfrm>
                <a:off x="-1113767" y="2779814"/>
                <a:ext cx="251970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20022" extrusionOk="0">
                    <a:moveTo>
                      <a:pt x="5169" y="1"/>
                    </a:moveTo>
                    <a:cubicBezTo>
                      <a:pt x="2017" y="6021"/>
                      <a:pt x="171" y="12808"/>
                      <a:pt x="0" y="20022"/>
                    </a:cubicBezTo>
                    <a:lnTo>
                      <a:pt x="31069" y="20022"/>
                    </a:lnTo>
                    <a:cubicBezTo>
                      <a:pt x="20277" y="16557"/>
                      <a:pt x="11133" y="9401"/>
                      <a:pt x="5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5" name="Google Shape;11915;p35"/>
              <p:cNvSpPr/>
              <p:nvPr/>
            </p:nvSpPr>
            <p:spPr>
              <a:xfrm>
                <a:off x="-1429341" y="2264774"/>
                <a:ext cx="155015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085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796"/>
                      <a:pt x="4289" y="19084"/>
                      <a:pt x="9543" y="19084"/>
                    </a:cubicBezTo>
                    <a:cubicBezTo>
                      <a:pt x="14825" y="19084"/>
                      <a:pt x="19113" y="14796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6" name="Google Shape;11916;p35"/>
              <p:cNvSpPr/>
              <p:nvPr/>
            </p:nvSpPr>
            <p:spPr>
              <a:xfrm>
                <a:off x="-971873" y="2264774"/>
                <a:ext cx="154779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085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796"/>
                      <a:pt x="4288" y="19084"/>
                      <a:pt x="9542" y="19084"/>
                    </a:cubicBezTo>
                    <a:cubicBezTo>
                      <a:pt x="14824" y="19084"/>
                      <a:pt x="19084" y="14796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7" name="Google Shape;11917;p35"/>
              <p:cNvSpPr/>
              <p:nvPr/>
            </p:nvSpPr>
            <p:spPr>
              <a:xfrm>
                <a:off x="-1429341" y="2724076"/>
                <a:ext cx="155015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113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824"/>
                      <a:pt x="4289" y="19112"/>
                      <a:pt x="9543" y="19112"/>
                    </a:cubicBezTo>
                    <a:cubicBezTo>
                      <a:pt x="14825" y="19112"/>
                      <a:pt x="19113" y="14824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8" name="Google Shape;11918;p35"/>
              <p:cNvSpPr/>
              <p:nvPr/>
            </p:nvSpPr>
            <p:spPr>
              <a:xfrm>
                <a:off x="-971873" y="2724076"/>
                <a:ext cx="154779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113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824"/>
                      <a:pt x="4288" y="19112"/>
                      <a:pt x="9542" y="19112"/>
                    </a:cubicBezTo>
                    <a:cubicBezTo>
                      <a:pt x="14824" y="19112"/>
                      <a:pt x="19084" y="14824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9" name="Google Shape;11919;p35"/>
              <p:cNvSpPr/>
              <p:nvPr/>
            </p:nvSpPr>
            <p:spPr>
              <a:xfrm>
                <a:off x="-1294820" y="2581257"/>
                <a:ext cx="162387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20023" h="19994" extrusionOk="0">
                    <a:moveTo>
                      <a:pt x="20022" y="1"/>
                    </a:moveTo>
                    <a:lnTo>
                      <a:pt x="20022" y="1"/>
                    </a:lnTo>
                    <a:cubicBezTo>
                      <a:pt x="12951" y="171"/>
                      <a:pt x="6135" y="1960"/>
                      <a:pt x="1" y="5170"/>
                    </a:cubicBezTo>
                    <a:cubicBezTo>
                      <a:pt x="5965" y="8947"/>
                      <a:pt x="11048" y="14030"/>
                      <a:pt x="14853" y="19994"/>
                    </a:cubicBezTo>
                    <a:cubicBezTo>
                      <a:pt x="17977" y="13973"/>
                      <a:pt x="19852" y="7186"/>
                      <a:pt x="200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0" name="Google Shape;11920;p35"/>
              <p:cNvSpPr/>
              <p:nvPr/>
            </p:nvSpPr>
            <p:spPr>
              <a:xfrm>
                <a:off x="-1294585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14796" y="1"/>
                    </a:moveTo>
                    <a:cubicBezTo>
                      <a:pt x="11019" y="5965"/>
                      <a:pt x="5964" y="11020"/>
                      <a:pt x="0" y="14825"/>
                    </a:cubicBezTo>
                    <a:cubicBezTo>
                      <a:pt x="5992" y="17949"/>
                      <a:pt x="12780" y="19823"/>
                      <a:pt x="19993" y="19994"/>
                    </a:cubicBezTo>
                    <a:cubicBezTo>
                      <a:pt x="19823" y="12809"/>
                      <a:pt x="17948" y="6022"/>
                      <a:pt x="14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1" name="Google Shape;11921;p35"/>
              <p:cNvSpPr/>
              <p:nvPr/>
            </p:nvSpPr>
            <p:spPr>
              <a:xfrm>
                <a:off x="-1113767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5169" y="1"/>
                    </a:moveTo>
                    <a:cubicBezTo>
                      <a:pt x="2017" y="5993"/>
                      <a:pt x="171" y="12780"/>
                      <a:pt x="0" y="19994"/>
                    </a:cubicBezTo>
                    <a:cubicBezTo>
                      <a:pt x="7185" y="19823"/>
                      <a:pt x="13973" y="17949"/>
                      <a:pt x="19993" y="14797"/>
                    </a:cubicBezTo>
                    <a:cubicBezTo>
                      <a:pt x="14029" y="11020"/>
                      <a:pt x="8946" y="5965"/>
                      <a:pt x="5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2" name="Google Shape;11922;p35"/>
              <p:cNvSpPr/>
              <p:nvPr/>
            </p:nvSpPr>
            <p:spPr>
              <a:xfrm>
                <a:off x="-1113767" y="2581257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0" y="1"/>
                    </a:moveTo>
                    <a:cubicBezTo>
                      <a:pt x="171" y="7186"/>
                      <a:pt x="2017" y="13973"/>
                      <a:pt x="5169" y="19994"/>
                    </a:cubicBezTo>
                    <a:cubicBezTo>
                      <a:pt x="8974" y="14030"/>
                      <a:pt x="14029" y="8947"/>
                      <a:pt x="19993" y="5170"/>
                    </a:cubicBezTo>
                    <a:cubicBezTo>
                      <a:pt x="13973" y="2017"/>
                      <a:pt x="7185" y="17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23" name="Google Shape;11923;p35"/>
          <p:cNvGrpSpPr/>
          <p:nvPr/>
        </p:nvGrpSpPr>
        <p:grpSpPr>
          <a:xfrm>
            <a:off x="762754" y="106"/>
            <a:ext cx="747286" cy="746983"/>
            <a:chOff x="-2455525" y="2200125"/>
            <a:chExt cx="740400" cy="740100"/>
          </a:xfrm>
        </p:grpSpPr>
        <p:sp>
          <p:nvSpPr>
            <p:cNvPr id="11924" name="Google Shape;11924;p35"/>
            <p:cNvSpPr/>
            <p:nvPr/>
          </p:nvSpPr>
          <p:spPr>
            <a:xfrm>
              <a:off x="-2455525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5" name="Google Shape;11925;p35"/>
            <p:cNvSpPr/>
            <p:nvPr/>
          </p:nvSpPr>
          <p:spPr>
            <a:xfrm>
              <a:off x="-2451812" y="2203700"/>
              <a:ext cx="732900" cy="73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6" name="Google Shape;11926;p35"/>
            <p:cNvSpPr/>
            <p:nvPr/>
          </p:nvSpPr>
          <p:spPr>
            <a:xfrm>
              <a:off x="-2451825" y="2329014"/>
              <a:ext cx="178853" cy="236771"/>
            </a:xfrm>
            <a:custGeom>
              <a:avLst/>
              <a:gdLst/>
              <a:ahLst/>
              <a:cxnLst/>
              <a:rect l="l" t="t" r="r" b="b"/>
              <a:pathLst>
                <a:path w="21925" h="29025" extrusionOk="0">
                  <a:moveTo>
                    <a:pt x="21924" y="9798"/>
                  </a:moveTo>
                  <a:cubicBezTo>
                    <a:pt x="21911" y="9814"/>
                    <a:pt x="21897" y="9829"/>
                    <a:pt x="21883" y="9844"/>
                  </a:cubicBezTo>
                  <a:lnTo>
                    <a:pt x="21883" y="9844"/>
                  </a:lnTo>
                  <a:cubicBezTo>
                    <a:pt x="21897" y="9838"/>
                    <a:pt x="21911" y="9833"/>
                    <a:pt x="21924" y="9827"/>
                  </a:cubicBezTo>
                  <a:lnTo>
                    <a:pt x="21924" y="9798"/>
                  </a:lnTo>
                  <a:close/>
                  <a:moveTo>
                    <a:pt x="11133" y="1"/>
                  </a:moveTo>
                  <a:lnTo>
                    <a:pt x="11133" y="1"/>
                  </a:lnTo>
                  <a:cubicBezTo>
                    <a:pt x="4317" y="7754"/>
                    <a:pt x="142" y="17920"/>
                    <a:pt x="0" y="29024"/>
                  </a:cubicBezTo>
                  <a:lnTo>
                    <a:pt x="11530" y="29024"/>
                  </a:lnTo>
                  <a:cubicBezTo>
                    <a:pt x="13428" y="21746"/>
                    <a:pt x="17048" y="15231"/>
                    <a:pt x="21883" y="9844"/>
                  </a:cubicBezTo>
                  <a:lnTo>
                    <a:pt x="21883" y="9844"/>
                  </a:lnTo>
                  <a:cubicBezTo>
                    <a:pt x="20900" y="10260"/>
                    <a:pt x="19807" y="10508"/>
                    <a:pt x="18687" y="10508"/>
                  </a:cubicBezTo>
                  <a:cubicBezTo>
                    <a:pt x="14285" y="10508"/>
                    <a:pt x="10707" y="6930"/>
                    <a:pt x="10707" y="2528"/>
                  </a:cubicBezTo>
                  <a:cubicBezTo>
                    <a:pt x="10707" y="1648"/>
                    <a:pt x="10849" y="796"/>
                    <a:pt x="1113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7" name="Google Shape;11927;p35"/>
            <p:cNvSpPr/>
            <p:nvPr/>
          </p:nvSpPr>
          <p:spPr>
            <a:xfrm>
              <a:off x="-2318385" y="220369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28030" y="0"/>
                  </a:moveTo>
                  <a:cubicBezTo>
                    <a:pt x="17380" y="142"/>
                    <a:pt x="7640" y="3976"/>
                    <a:pt x="0" y="10280"/>
                  </a:cubicBezTo>
                  <a:cubicBezTo>
                    <a:pt x="739" y="10053"/>
                    <a:pt x="1505" y="9940"/>
                    <a:pt x="2329" y="9940"/>
                  </a:cubicBezTo>
                  <a:cubicBezTo>
                    <a:pt x="6702" y="9940"/>
                    <a:pt x="10281" y="13518"/>
                    <a:pt x="10281" y="17920"/>
                  </a:cubicBezTo>
                  <a:cubicBezTo>
                    <a:pt x="10281" y="19112"/>
                    <a:pt x="10025" y="20277"/>
                    <a:pt x="9514" y="21299"/>
                  </a:cubicBezTo>
                  <a:cubicBezTo>
                    <a:pt x="14768" y="16755"/>
                    <a:pt x="21044" y="13376"/>
                    <a:pt x="28030" y="11558"/>
                  </a:cubicBezTo>
                  <a:lnTo>
                    <a:pt x="2803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8" name="Google Shape;11928;p35"/>
            <p:cNvSpPr/>
            <p:nvPr/>
          </p:nvSpPr>
          <p:spPr>
            <a:xfrm>
              <a:off x="-1897914" y="2329014"/>
              <a:ext cx="178853" cy="236771"/>
            </a:xfrm>
            <a:custGeom>
              <a:avLst/>
              <a:gdLst/>
              <a:ahLst/>
              <a:cxnLst/>
              <a:rect l="l" t="t" r="r" b="b"/>
              <a:pathLst>
                <a:path w="21925" h="29025" extrusionOk="0">
                  <a:moveTo>
                    <a:pt x="10792" y="1"/>
                  </a:moveTo>
                  <a:lnTo>
                    <a:pt x="10792" y="1"/>
                  </a:lnTo>
                  <a:cubicBezTo>
                    <a:pt x="11076" y="796"/>
                    <a:pt x="11218" y="1648"/>
                    <a:pt x="11218" y="2557"/>
                  </a:cubicBezTo>
                  <a:cubicBezTo>
                    <a:pt x="11218" y="6930"/>
                    <a:pt x="7640" y="10508"/>
                    <a:pt x="3266" y="10508"/>
                  </a:cubicBezTo>
                  <a:cubicBezTo>
                    <a:pt x="2102" y="10508"/>
                    <a:pt x="994" y="10253"/>
                    <a:pt x="0" y="9827"/>
                  </a:cubicBezTo>
                  <a:lnTo>
                    <a:pt x="0" y="9827"/>
                  </a:lnTo>
                  <a:cubicBezTo>
                    <a:pt x="4885" y="15194"/>
                    <a:pt x="8492" y="21726"/>
                    <a:pt x="10394" y="29024"/>
                  </a:cubicBezTo>
                  <a:lnTo>
                    <a:pt x="21924" y="29024"/>
                  </a:lnTo>
                  <a:cubicBezTo>
                    <a:pt x="21811" y="17920"/>
                    <a:pt x="17608" y="7782"/>
                    <a:pt x="1079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9" name="Google Shape;11929;p35"/>
            <p:cNvSpPr/>
            <p:nvPr/>
          </p:nvSpPr>
          <p:spPr>
            <a:xfrm>
              <a:off x="-2080928" y="220369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0" y="0"/>
                  </a:moveTo>
                  <a:lnTo>
                    <a:pt x="0" y="11558"/>
                  </a:lnTo>
                  <a:cubicBezTo>
                    <a:pt x="6958" y="13376"/>
                    <a:pt x="13262" y="16755"/>
                    <a:pt x="18488" y="21299"/>
                  </a:cubicBezTo>
                  <a:cubicBezTo>
                    <a:pt x="18005" y="20277"/>
                    <a:pt x="17721" y="19112"/>
                    <a:pt x="17721" y="17891"/>
                  </a:cubicBezTo>
                  <a:cubicBezTo>
                    <a:pt x="17721" y="13518"/>
                    <a:pt x="21299" y="9940"/>
                    <a:pt x="25701" y="9940"/>
                  </a:cubicBezTo>
                  <a:cubicBezTo>
                    <a:pt x="26496" y="9940"/>
                    <a:pt x="27292" y="10053"/>
                    <a:pt x="28030" y="10280"/>
                  </a:cubicBezTo>
                  <a:cubicBezTo>
                    <a:pt x="20391" y="3976"/>
                    <a:pt x="10621" y="11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0" name="Google Shape;11930;p35"/>
            <p:cNvSpPr/>
            <p:nvPr/>
          </p:nvSpPr>
          <p:spPr>
            <a:xfrm>
              <a:off x="-2451825" y="2574579"/>
              <a:ext cx="178853" cy="236763"/>
            </a:xfrm>
            <a:custGeom>
              <a:avLst/>
              <a:gdLst/>
              <a:ahLst/>
              <a:cxnLst/>
              <a:rect l="l" t="t" r="r" b="b"/>
              <a:pathLst>
                <a:path w="21925" h="29024" extrusionOk="0">
                  <a:moveTo>
                    <a:pt x="0" y="0"/>
                  </a:moveTo>
                  <a:cubicBezTo>
                    <a:pt x="142" y="11104"/>
                    <a:pt x="4317" y="21243"/>
                    <a:pt x="11133" y="29024"/>
                  </a:cubicBezTo>
                  <a:cubicBezTo>
                    <a:pt x="10877" y="28229"/>
                    <a:pt x="10707" y="27377"/>
                    <a:pt x="10707" y="26468"/>
                  </a:cubicBezTo>
                  <a:cubicBezTo>
                    <a:pt x="10707" y="22066"/>
                    <a:pt x="14285" y="18516"/>
                    <a:pt x="18687" y="18516"/>
                  </a:cubicBezTo>
                  <a:cubicBezTo>
                    <a:pt x="19823" y="18516"/>
                    <a:pt x="20930" y="18744"/>
                    <a:pt x="21924" y="19198"/>
                  </a:cubicBezTo>
                  <a:cubicBezTo>
                    <a:pt x="17068" y="13831"/>
                    <a:pt x="13462" y="7270"/>
                    <a:pt x="1155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1" name="Google Shape;11931;p35"/>
            <p:cNvSpPr/>
            <p:nvPr/>
          </p:nvSpPr>
          <p:spPr>
            <a:xfrm>
              <a:off x="-2318385" y="276292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9514" y="1"/>
                  </a:moveTo>
                  <a:lnTo>
                    <a:pt x="9514" y="1"/>
                  </a:lnTo>
                  <a:cubicBezTo>
                    <a:pt x="9997" y="1023"/>
                    <a:pt x="10281" y="2159"/>
                    <a:pt x="10281" y="3380"/>
                  </a:cubicBezTo>
                  <a:cubicBezTo>
                    <a:pt x="10281" y="7782"/>
                    <a:pt x="6702" y="11360"/>
                    <a:pt x="2329" y="11360"/>
                  </a:cubicBezTo>
                  <a:cubicBezTo>
                    <a:pt x="1505" y="11360"/>
                    <a:pt x="739" y="11218"/>
                    <a:pt x="0" y="10991"/>
                  </a:cubicBezTo>
                  <a:lnTo>
                    <a:pt x="0" y="10991"/>
                  </a:lnTo>
                  <a:cubicBezTo>
                    <a:pt x="7640" y="17324"/>
                    <a:pt x="17380" y="21158"/>
                    <a:pt x="28030" y="21300"/>
                  </a:cubicBezTo>
                  <a:lnTo>
                    <a:pt x="28030" y="9741"/>
                  </a:lnTo>
                  <a:cubicBezTo>
                    <a:pt x="21044" y="7924"/>
                    <a:pt x="14768" y="4544"/>
                    <a:pt x="95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2" name="Google Shape;11932;p35"/>
            <p:cNvSpPr/>
            <p:nvPr/>
          </p:nvSpPr>
          <p:spPr>
            <a:xfrm>
              <a:off x="-1897914" y="2574579"/>
              <a:ext cx="178853" cy="236763"/>
            </a:xfrm>
            <a:custGeom>
              <a:avLst/>
              <a:gdLst/>
              <a:ahLst/>
              <a:cxnLst/>
              <a:rect l="l" t="t" r="r" b="b"/>
              <a:pathLst>
                <a:path w="21925" h="29024" extrusionOk="0">
                  <a:moveTo>
                    <a:pt x="10394" y="0"/>
                  </a:moveTo>
                  <a:cubicBezTo>
                    <a:pt x="8492" y="7270"/>
                    <a:pt x="4885" y="13831"/>
                    <a:pt x="0" y="19198"/>
                  </a:cubicBezTo>
                  <a:cubicBezTo>
                    <a:pt x="994" y="18744"/>
                    <a:pt x="2102" y="18516"/>
                    <a:pt x="3266" y="18516"/>
                  </a:cubicBezTo>
                  <a:cubicBezTo>
                    <a:pt x="7668" y="18516"/>
                    <a:pt x="11218" y="22066"/>
                    <a:pt x="11218" y="26468"/>
                  </a:cubicBezTo>
                  <a:cubicBezTo>
                    <a:pt x="11218" y="27348"/>
                    <a:pt x="11076" y="28229"/>
                    <a:pt x="10792" y="29024"/>
                  </a:cubicBezTo>
                  <a:cubicBezTo>
                    <a:pt x="17608" y="21243"/>
                    <a:pt x="21811" y="11104"/>
                    <a:pt x="2192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3" name="Google Shape;11933;p35"/>
            <p:cNvSpPr/>
            <p:nvPr/>
          </p:nvSpPr>
          <p:spPr>
            <a:xfrm>
              <a:off x="-2080928" y="2762691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18488" y="0"/>
                  </a:moveTo>
                  <a:cubicBezTo>
                    <a:pt x="13262" y="4572"/>
                    <a:pt x="6958" y="7952"/>
                    <a:pt x="0" y="9769"/>
                  </a:cubicBezTo>
                  <a:lnTo>
                    <a:pt x="0" y="21299"/>
                  </a:lnTo>
                  <a:cubicBezTo>
                    <a:pt x="10621" y="21186"/>
                    <a:pt x="20391" y="17352"/>
                    <a:pt x="28030" y="11019"/>
                  </a:cubicBezTo>
                  <a:lnTo>
                    <a:pt x="28030" y="11019"/>
                  </a:lnTo>
                  <a:cubicBezTo>
                    <a:pt x="27292" y="11246"/>
                    <a:pt x="26496" y="11360"/>
                    <a:pt x="25701" y="11360"/>
                  </a:cubicBezTo>
                  <a:cubicBezTo>
                    <a:pt x="21299" y="11360"/>
                    <a:pt x="17721" y="7810"/>
                    <a:pt x="17721" y="3408"/>
                  </a:cubicBezTo>
                  <a:cubicBezTo>
                    <a:pt x="17721" y="2187"/>
                    <a:pt x="18005" y="1051"/>
                    <a:pt x="1848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4" name="Google Shape;11934;p35"/>
            <p:cNvSpPr/>
            <p:nvPr/>
          </p:nvSpPr>
          <p:spPr>
            <a:xfrm>
              <a:off x="-2360762" y="22883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5" name="Google Shape;11935;p35"/>
            <p:cNvSpPr/>
            <p:nvPr/>
          </p:nvSpPr>
          <p:spPr>
            <a:xfrm>
              <a:off x="-1932662" y="22883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6" name="Google Shape;11936;p35"/>
            <p:cNvSpPr/>
            <p:nvPr/>
          </p:nvSpPr>
          <p:spPr>
            <a:xfrm>
              <a:off x="-2360762" y="27292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7" name="Google Shape;11937;p35"/>
            <p:cNvSpPr/>
            <p:nvPr/>
          </p:nvSpPr>
          <p:spPr>
            <a:xfrm>
              <a:off x="-1932662" y="27292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938" name="Google Shape;11938;p35"/>
            <p:cNvCxnSpPr/>
            <p:nvPr/>
          </p:nvCxnSpPr>
          <p:spPr>
            <a:xfrm>
              <a:off x="-2451812" y="220370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939" name="Google Shape;11939;p35"/>
            <p:cNvSpPr/>
            <p:nvPr/>
          </p:nvSpPr>
          <p:spPr>
            <a:xfrm>
              <a:off x="-2451825" y="2209939"/>
              <a:ext cx="60007" cy="85034"/>
            </a:xfrm>
            <a:custGeom>
              <a:avLst/>
              <a:gdLst/>
              <a:ahLst/>
              <a:cxnLst/>
              <a:rect l="l" t="t" r="r" b="b"/>
              <a:pathLst>
                <a:path w="7356" h="10424" extrusionOk="0">
                  <a:moveTo>
                    <a:pt x="0" y="1"/>
                  </a:moveTo>
                  <a:lnTo>
                    <a:pt x="0" y="10423"/>
                  </a:lnTo>
                  <a:cubicBezTo>
                    <a:pt x="2812" y="10281"/>
                    <a:pt x="5396" y="9145"/>
                    <a:pt x="7356" y="73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0" name="Google Shape;11940;p35"/>
            <p:cNvSpPr/>
            <p:nvPr/>
          </p:nvSpPr>
          <p:spPr>
            <a:xfrm>
              <a:off x="-2445568" y="2203690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0" y="0"/>
                  </a:moveTo>
                  <a:lnTo>
                    <a:pt x="7356" y="7355"/>
                  </a:lnTo>
                  <a:cubicBezTo>
                    <a:pt x="9145" y="5396"/>
                    <a:pt x="10281" y="2840"/>
                    <a:pt x="1039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1" name="Google Shape;11941;p35"/>
            <p:cNvSpPr/>
            <p:nvPr/>
          </p:nvSpPr>
          <p:spPr>
            <a:xfrm>
              <a:off x="-2355452" y="2316974"/>
              <a:ext cx="88737" cy="88729"/>
            </a:xfrm>
            <a:custGeom>
              <a:avLst/>
              <a:gdLst/>
              <a:ahLst/>
              <a:cxnLst/>
              <a:rect l="l" t="t" r="r" b="b"/>
              <a:pathLst>
                <a:path w="10878" h="10877" extrusionOk="0">
                  <a:moveTo>
                    <a:pt x="1307" y="0"/>
                  </a:moveTo>
                  <a:cubicBezTo>
                    <a:pt x="483" y="1136"/>
                    <a:pt x="0" y="2527"/>
                    <a:pt x="0" y="4033"/>
                  </a:cubicBezTo>
                  <a:cubicBezTo>
                    <a:pt x="0" y="7810"/>
                    <a:pt x="3068" y="10877"/>
                    <a:pt x="6873" y="10877"/>
                  </a:cubicBezTo>
                  <a:cubicBezTo>
                    <a:pt x="8350" y="10877"/>
                    <a:pt x="9741" y="10394"/>
                    <a:pt x="10877" y="9570"/>
                  </a:cubicBezTo>
                  <a:lnTo>
                    <a:pt x="13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2" name="Google Shape;11942;p35"/>
            <p:cNvSpPr/>
            <p:nvPr/>
          </p:nvSpPr>
          <p:spPr>
            <a:xfrm>
              <a:off x="-2339007" y="2293806"/>
              <a:ext cx="95687" cy="95679"/>
            </a:xfrm>
            <a:custGeom>
              <a:avLst/>
              <a:gdLst/>
              <a:ahLst/>
              <a:cxnLst/>
              <a:rect l="l" t="t" r="r" b="b"/>
              <a:pathLst>
                <a:path w="11730" h="11729" extrusionOk="0">
                  <a:moveTo>
                    <a:pt x="4857" y="0"/>
                  </a:moveTo>
                  <a:cubicBezTo>
                    <a:pt x="2954" y="0"/>
                    <a:pt x="1222" y="767"/>
                    <a:pt x="1" y="2016"/>
                  </a:cubicBezTo>
                  <a:lnTo>
                    <a:pt x="9713" y="11729"/>
                  </a:lnTo>
                  <a:cubicBezTo>
                    <a:pt x="10963" y="10479"/>
                    <a:pt x="11730" y="8747"/>
                    <a:pt x="11730" y="6873"/>
                  </a:cubicBezTo>
                  <a:cubicBezTo>
                    <a:pt x="11730" y="3067"/>
                    <a:pt x="8634" y="0"/>
                    <a:pt x="48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943" name="Google Shape;11943;p35"/>
            <p:cNvCxnSpPr/>
            <p:nvPr/>
          </p:nvCxnSpPr>
          <p:spPr>
            <a:xfrm>
              <a:off x="-2064212" y="259065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4" name="Google Shape;11944;p35"/>
            <p:cNvCxnSpPr/>
            <p:nvPr/>
          </p:nvCxnSpPr>
          <p:spPr>
            <a:xfrm flipH="1">
              <a:off x="-2451812" y="259065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5" name="Google Shape;11945;p35"/>
            <p:cNvCxnSpPr/>
            <p:nvPr/>
          </p:nvCxnSpPr>
          <p:spPr>
            <a:xfrm flipH="1">
              <a:off x="-2064212" y="220370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1946" name="Google Shape;11946;p35"/>
            <p:cNvSpPr/>
            <p:nvPr/>
          </p:nvSpPr>
          <p:spPr>
            <a:xfrm>
              <a:off x="-1778839" y="2209939"/>
              <a:ext cx="59778" cy="84797"/>
            </a:xfrm>
            <a:custGeom>
              <a:avLst/>
              <a:gdLst/>
              <a:ahLst/>
              <a:cxnLst/>
              <a:rect l="l" t="t" r="r" b="b"/>
              <a:pathLst>
                <a:path w="7328" h="10395" extrusionOk="0">
                  <a:moveTo>
                    <a:pt x="7327" y="1"/>
                  </a:moveTo>
                  <a:lnTo>
                    <a:pt x="0" y="7356"/>
                  </a:lnTo>
                  <a:cubicBezTo>
                    <a:pt x="1931" y="9145"/>
                    <a:pt x="4516" y="10281"/>
                    <a:pt x="7327" y="10395"/>
                  </a:cubicBezTo>
                  <a:lnTo>
                    <a:pt x="732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7" name="Google Shape;11947;p35"/>
            <p:cNvSpPr/>
            <p:nvPr/>
          </p:nvSpPr>
          <p:spPr>
            <a:xfrm>
              <a:off x="-1810115" y="2203690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1" y="0"/>
                  </a:moveTo>
                  <a:cubicBezTo>
                    <a:pt x="142" y="2812"/>
                    <a:pt x="1278" y="5396"/>
                    <a:pt x="3039" y="7355"/>
                  </a:cubicBezTo>
                  <a:lnTo>
                    <a:pt x="10395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8" name="Google Shape;11948;p35"/>
            <p:cNvSpPr/>
            <p:nvPr/>
          </p:nvSpPr>
          <p:spPr>
            <a:xfrm>
              <a:off x="-1904171" y="2316974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9599" y="0"/>
                  </a:moveTo>
                  <a:lnTo>
                    <a:pt x="1" y="9599"/>
                  </a:lnTo>
                  <a:cubicBezTo>
                    <a:pt x="1136" y="10394"/>
                    <a:pt x="2528" y="10905"/>
                    <a:pt x="4033" y="10905"/>
                  </a:cubicBezTo>
                  <a:cubicBezTo>
                    <a:pt x="7810" y="10905"/>
                    <a:pt x="10906" y="7810"/>
                    <a:pt x="10906" y="4033"/>
                  </a:cubicBezTo>
                  <a:cubicBezTo>
                    <a:pt x="10906" y="2527"/>
                    <a:pt x="10423" y="1136"/>
                    <a:pt x="9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9" name="Google Shape;11949;p35"/>
            <p:cNvSpPr/>
            <p:nvPr/>
          </p:nvSpPr>
          <p:spPr>
            <a:xfrm>
              <a:off x="-1927338" y="2293806"/>
              <a:ext cx="95687" cy="95679"/>
            </a:xfrm>
            <a:custGeom>
              <a:avLst/>
              <a:gdLst/>
              <a:ahLst/>
              <a:cxnLst/>
              <a:rect l="l" t="t" r="r" b="b"/>
              <a:pathLst>
                <a:path w="11730" h="11729" extrusionOk="0">
                  <a:moveTo>
                    <a:pt x="6873" y="0"/>
                  </a:moveTo>
                  <a:cubicBezTo>
                    <a:pt x="3068" y="0"/>
                    <a:pt x="1" y="3067"/>
                    <a:pt x="1" y="6873"/>
                  </a:cubicBezTo>
                  <a:cubicBezTo>
                    <a:pt x="1" y="8747"/>
                    <a:pt x="767" y="10479"/>
                    <a:pt x="2017" y="11729"/>
                  </a:cubicBezTo>
                  <a:lnTo>
                    <a:pt x="11729" y="2016"/>
                  </a:lnTo>
                  <a:cubicBezTo>
                    <a:pt x="10480" y="767"/>
                    <a:pt x="8776" y="0"/>
                    <a:pt x="6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0" name="Google Shape;11950;p35"/>
            <p:cNvSpPr/>
            <p:nvPr/>
          </p:nvSpPr>
          <p:spPr>
            <a:xfrm>
              <a:off x="-2451825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0" y="0"/>
                  </a:moveTo>
                  <a:lnTo>
                    <a:pt x="0" y="10394"/>
                  </a:lnTo>
                  <a:lnTo>
                    <a:pt x="7356" y="3039"/>
                  </a:lnTo>
                  <a:cubicBezTo>
                    <a:pt x="5396" y="1278"/>
                    <a:pt x="2812" y="14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1" name="Google Shape;11951;p35"/>
            <p:cNvSpPr/>
            <p:nvPr/>
          </p:nvSpPr>
          <p:spPr>
            <a:xfrm>
              <a:off x="-2445568" y="2876668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7356" y="0"/>
                  </a:moveTo>
                  <a:lnTo>
                    <a:pt x="0" y="7356"/>
                  </a:lnTo>
                  <a:lnTo>
                    <a:pt x="10394" y="7356"/>
                  </a:lnTo>
                  <a:cubicBezTo>
                    <a:pt x="10281" y="4516"/>
                    <a:pt x="9145" y="1960"/>
                    <a:pt x="735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2" name="Google Shape;11952;p35"/>
            <p:cNvSpPr/>
            <p:nvPr/>
          </p:nvSpPr>
          <p:spPr>
            <a:xfrm>
              <a:off x="-2355681" y="2734426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6873" y="0"/>
                  </a:moveTo>
                  <a:cubicBezTo>
                    <a:pt x="3096" y="0"/>
                    <a:pt x="0" y="3096"/>
                    <a:pt x="0" y="6873"/>
                  </a:cubicBezTo>
                  <a:cubicBezTo>
                    <a:pt x="0" y="8378"/>
                    <a:pt x="511" y="9770"/>
                    <a:pt x="1335" y="10906"/>
                  </a:cubicBezTo>
                  <a:lnTo>
                    <a:pt x="10905" y="1307"/>
                  </a:lnTo>
                  <a:cubicBezTo>
                    <a:pt x="9769" y="483"/>
                    <a:pt x="8378" y="0"/>
                    <a:pt x="6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3" name="Google Shape;11953;p35"/>
            <p:cNvSpPr/>
            <p:nvPr/>
          </p:nvSpPr>
          <p:spPr>
            <a:xfrm>
              <a:off x="-2339007" y="2750871"/>
              <a:ext cx="95459" cy="95687"/>
            </a:xfrm>
            <a:custGeom>
              <a:avLst/>
              <a:gdLst/>
              <a:ahLst/>
              <a:cxnLst/>
              <a:rect l="l" t="t" r="r" b="b"/>
              <a:pathLst>
                <a:path w="11702" h="11730" extrusionOk="0">
                  <a:moveTo>
                    <a:pt x="9713" y="1"/>
                  </a:moveTo>
                  <a:lnTo>
                    <a:pt x="1" y="9713"/>
                  </a:lnTo>
                  <a:cubicBezTo>
                    <a:pt x="1222" y="10963"/>
                    <a:pt x="2954" y="11729"/>
                    <a:pt x="4829" y="11729"/>
                  </a:cubicBezTo>
                  <a:cubicBezTo>
                    <a:pt x="8634" y="11729"/>
                    <a:pt x="11701" y="8662"/>
                    <a:pt x="11701" y="4857"/>
                  </a:cubicBezTo>
                  <a:cubicBezTo>
                    <a:pt x="11701" y="2954"/>
                    <a:pt x="10934" y="1250"/>
                    <a:pt x="97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4" name="Google Shape;11954;p35"/>
            <p:cNvSpPr/>
            <p:nvPr/>
          </p:nvSpPr>
          <p:spPr>
            <a:xfrm>
              <a:off x="-1778839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7356" y="0"/>
                  </a:moveTo>
                  <a:cubicBezTo>
                    <a:pt x="4516" y="142"/>
                    <a:pt x="1960" y="1278"/>
                    <a:pt x="0" y="3068"/>
                  </a:cubicBezTo>
                  <a:lnTo>
                    <a:pt x="7356" y="10394"/>
                  </a:lnTo>
                  <a:lnTo>
                    <a:pt x="73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5" name="Google Shape;11955;p35"/>
            <p:cNvSpPr/>
            <p:nvPr/>
          </p:nvSpPr>
          <p:spPr>
            <a:xfrm>
              <a:off x="-1810115" y="2876668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3068" y="0"/>
                  </a:moveTo>
                  <a:cubicBezTo>
                    <a:pt x="1278" y="1960"/>
                    <a:pt x="142" y="4516"/>
                    <a:pt x="1" y="7356"/>
                  </a:cubicBezTo>
                  <a:lnTo>
                    <a:pt x="10395" y="7356"/>
                  </a:lnTo>
                  <a:lnTo>
                    <a:pt x="306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6" name="Google Shape;11956;p35"/>
            <p:cNvSpPr/>
            <p:nvPr/>
          </p:nvSpPr>
          <p:spPr>
            <a:xfrm>
              <a:off x="-1904171" y="2734426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4033" y="0"/>
                  </a:moveTo>
                  <a:cubicBezTo>
                    <a:pt x="2528" y="0"/>
                    <a:pt x="1136" y="483"/>
                    <a:pt x="1" y="1307"/>
                  </a:cubicBezTo>
                  <a:lnTo>
                    <a:pt x="9599" y="10906"/>
                  </a:lnTo>
                  <a:cubicBezTo>
                    <a:pt x="10395" y="9770"/>
                    <a:pt x="10906" y="8378"/>
                    <a:pt x="10906" y="6873"/>
                  </a:cubicBezTo>
                  <a:cubicBezTo>
                    <a:pt x="10906" y="3096"/>
                    <a:pt x="7810" y="0"/>
                    <a:pt x="4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7" name="Google Shape;11957;p35"/>
            <p:cNvSpPr/>
            <p:nvPr/>
          </p:nvSpPr>
          <p:spPr>
            <a:xfrm>
              <a:off x="-1927338" y="2750871"/>
              <a:ext cx="95687" cy="95687"/>
            </a:xfrm>
            <a:custGeom>
              <a:avLst/>
              <a:gdLst/>
              <a:ahLst/>
              <a:cxnLst/>
              <a:rect l="l" t="t" r="r" b="b"/>
              <a:pathLst>
                <a:path w="11730" h="11730" extrusionOk="0">
                  <a:moveTo>
                    <a:pt x="2017" y="1"/>
                  </a:moveTo>
                  <a:cubicBezTo>
                    <a:pt x="767" y="1250"/>
                    <a:pt x="1" y="2954"/>
                    <a:pt x="1" y="4857"/>
                  </a:cubicBezTo>
                  <a:cubicBezTo>
                    <a:pt x="1" y="8662"/>
                    <a:pt x="3068" y="11729"/>
                    <a:pt x="6873" y="11729"/>
                  </a:cubicBezTo>
                  <a:cubicBezTo>
                    <a:pt x="8776" y="11729"/>
                    <a:pt x="10480" y="10963"/>
                    <a:pt x="11729" y="9713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8" name="Google Shape;11958;p35"/>
            <p:cNvSpPr/>
            <p:nvPr/>
          </p:nvSpPr>
          <p:spPr>
            <a:xfrm>
              <a:off x="-1778952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7356" y="0"/>
                  </a:moveTo>
                  <a:cubicBezTo>
                    <a:pt x="4516" y="142"/>
                    <a:pt x="1960" y="1278"/>
                    <a:pt x="0" y="3068"/>
                  </a:cubicBezTo>
                  <a:lnTo>
                    <a:pt x="7356" y="10394"/>
                  </a:lnTo>
                  <a:lnTo>
                    <a:pt x="735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9" name="Google Shape;11959;p35"/>
            <p:cNvSpPr/>
            <p:nvPr/>
          </p:nvSpPr>
          <p:spPr>
            <a:xfrm>
              <a:off x="-2264871" y="2390636"/>
              <a:ext cx="175142" cy="175150"/>
            </a:xfrm>
            <a:custGeom>
              <a:avLst/>
              <a:gdLst/>
              <a:ahLst/>
              <a:cxnLst/>
              <a:rect l="l" t="t" r="r" b="b"/>
              <a:pathLst>
                <a:path w="21470" h="21471" extrusionOk="0">
                  <a:moveTo>
                    <a:pt x="16983" y="1"/>
                  </a:moveTo>
                  <a:lnTo>
                    <a:pt x="16983" y="16983"/>
                  </a:lnTo>
                  <a:lnTo>
                    <a:pt x="0" y="16983"/>
                  </a:lnTo>
                  <a:lnTo>
                    <a:pt x="0" y="21470"/>
                  </a:lnTo>
                  <a:lnTo>
                    <a:pt x="21470" y="21470"/>
                  </a:lnTo>
                  <a:lnTo>
                    <a:pt x="214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0" name="Google Shape;11960;p35"/>
            <p:cNvSpPr/>
            <p:nvPr/>
          </p:nvSpPr>
          <p:spPr>
            <a:xfrm>
              <a:off x="-2080928" y="2390636"/>
              <a:ext cx="174913" cy="175150"/>
            </a:xfrm>
            <a:custGeom>
              <a:avLst/>
              <a:gdLst/>
              <a:ahLst/>
              <a:cxnLst/>
              <a:rect l="l" t="t" r="r" b="b"/>
              <a:pathLst>
                <a:path w="21442" h="21471" extrusionOk="0">
                  <a:moveTo>
                    <a:pt x="0" y="1"/>
                  </a:moveTo>
                  <a:lnTo>
                    <a:pt x="0" y="21470"/>
                  </a:lnTo>
                  <a:lnTo>
                    <a:pt x="21441" y="21470"/>
                  </a:lnTo>
                  <a:lnTo>
                    <a:pt x="21441" y="16983"/>
                  </a:lnTo>
                  <a:lnTo>
                    <a:pt x="4459" y="16983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1" name="Google Shape;11961;p35"/>
            <p:cNvSpPr/>
            <p:nvPr/>
          </p:nvSpPr>
          <p:spPr>
            <a:xfrm>
              <a:off x="-2264871" y="2574579"/>
              <a:ext cx="175142" cy="174913"/>
            </a:xfrm>
            <a:custGeom>
              <a:avLst/>
              <a:gdLst/>
              <a:ahLst/>
              <a:cxnLst/>
              <a:rect l="l" t="t" r="r" b="b"/>
              <a:pathLst>
                <a:path w="21470" h="21442" extrusionOk="0">
                  <a:moveTo>
                    <a:pt x="0" y="0"/>
                  </a:moveTo>
                  <a:lnTo>
                    <a:pt x="0" y="4459"/>
                  </a:lnTo>
                  <a:lnTo>
                    <a:pt x="16983" y="4459"/>
                  </a:lnTo>
                  <a:lnTo>
                    <a:pt x="16983" y="21441"/>
                  </a:lnTo>
                  <a:lnTo>
                    <a:pt x="21470" y="21441"/>
                  </a:lnTo>
                  <a:lnTo>
                    <a:pt x="214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2" name="Google Shape;11962;p35"/>
            <p:cNvSpPr/>
            <p:nvPr/>
          </p:nvSpPr>
          <p:spPr>
            <a:xfrm>
              <a:off x="-2080928" y="2574579"/>
              <a:ext cx="174913" cy="174913"/>
            </a:xfrm>
            <a:custGeom>
              <a:avLst/>
              <a:gdLst/>
              <a:ahLst/>
              <a:cxnLst/>
              <a:rect l="l" t="t" r="r" b="b"/>
              <a:pathLst>
                <a:path w="21442" h="21442" extrusionOk="0">
                  <a:moveTo>
                    <a:pt x="0" y="0"/>
                  </a:moveTo>
                  <a:lnTo>
                    <a:pt x="0" y="21441"/>
                  </a:lnTo>
                  <a:lnTo>
                    <a:pt x="4459" y="21441"/>
                  </a:lnTo>
                  <a:lnTo>
                    <a:pt x="4459" y="4459"/>
                  </a:lnTo>
                  <a:lnTo>
                    <a:pt x="21441" y="4459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3" name="Google Shape;11963;p35"/>
            <p:cNvSpPr/>
            <p:nvPr/>
          </p:nvSpPr>
          <p:spPr>
            <a:xfrm>
              <a:off x="-2268600" y="2386984"/>
              <a:ext cx="366300" cy="366300"/>
            </a:xfrm>
            <a:prstGeom prst="plus">
              <a:avLst>
                <a:gd name="adj" fmla="val 39988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1964" name="Google Shape;11964;p35"/>
            <p:cNvCxnSpPr/>
            <p:nvPr/>
          </p:nvCxnSpPr>
          <p:spPr>
            <a:xfrm>
              <a:off x="-2085450" y="2203700"/>
              <a:ext cx="0" cy="732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5" name="Google Shape;11965;p35"/>
            <p:cNvCxnSpPr/>
            <p:nvPr/>
          </p:nvCxnSpPr>
          <p:spPr>
            <a:xfrm>
              <a:off x="-2451812" y="2570134"/>
              <a:ext cx="732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966" name="Google Shape;11966;p35"/>
          <p:cNvGrpSpPr/>
          <p:nvPr/>
        </p:nvGrpSpPr>
        <p:grpSpPr>
          <a:xfrm>
            <a:off x="-151" y="106"/>
            <a:ext cx="747286" cy="746983"/>
            <a:chOff x="-3211400" y="2200125"/>
            <a:chExt cx="740400" cy="740100"/>
          </a:xfrm>
        </p:grpSpPr>
        <p:sp>
          <p:nvSpPr>
            <p:cNvPr id="11967" name="Google Shape;11967;p35"/>
            <p:cNvSpPr/>
            <p:nvPr/>
          </p:nvSpPr>
          <p:spPr>
            <a:xfrm>
              <a:off x="-3211400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68" name="Google Shape;11968;p35"/>
            <p:cNvGrpSpPr/>
            <p:nvPr/>
          </p:nvGrpSpPr>
          <p:grpSpPr>
            <a:xfrm>
              <a:off x="-3206964" y="2204415"/>
              <a:ext cx="731534" cy="731534"/>
              <a:chOff x="-549250" y="2904425"/>
              <a:chExt cx="2294650" cy="2294650"/>
            </a:xfrm>
          </p:grpSpPr>
          <p:sp>
            <p:nvSpPr>
              <p:cNvPr id="11969" name="Google Shape;11969;p35"/>
              <p:cNvSpPr/>
              <p:nvPr/>
            </p:nvSpPr>
            <p:spPr>
              <a:xfrm>
                <a:off x="1102850" y="2904425"/>
                <a:ext cx="642550" cy="6361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46" extrusionOk="0">
                    <a:moveTo>
                      <a:pt x="18744" y="1"/>
                    </a:moveTo>
                    <a:lnTo>
                      <a:pt x="0" y="18744"/>
                    </a:lnTo>
                    <a:lnTo>
                      <a:pt x="3493" y="22237"/>
                    </a:lnTo>
                    <a:lnTo>
                      <a:pt x="6703" y="25446"/>
                    </a:lnTo>
                    <a:lnTo>
                      <a:pt x="25701" y="6447"/>
                    </a:lnTo>
                    <a:lnTo>
                      <a:pt x="257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0" name="Google Shape;11970;p35"/>
              <p:cNvSpPr/>
              <p:nvPr/>
            </p:nvSpPr>
            <p:spPr>
              <a:xfrm>
                <a:off x="1291700" y="3108900"/>
                <a:ext cx="453700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36266" extrusionOk="0">
                    <a:moveTo>
                      <a:pt x="18147" y="1"/>
                    </a:moveTo>
                    <a:lnTo>
                      <a:pt x="1" y="18119"/>
                    </a:lnTo>
                    <a:lnTo>
                      <a:pt x="18147" y="36266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1" name="Google Shape;11971;p35"/>
              <p:cNvSpPr/>
              <p:nvPr/>
            </p:nvSpPr>
            <p:spPr>
              <a:xfrm>
                <a:off x="634975" y="2904425"/>
                <a:ext cx="893175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7892" extrusionOk="0">
                    <a:moveTo>
                      <a:pt x="1" y="1"/>
                    </a:moveTo>
                    <a:lnTo>
                      <a:pt x="17863" y="17892"/>
                    </a:lnTo>
                    <a:lnTo>
                      <a:pt x="357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2" name="Google Shape;11972;p35"/>
              <p:cNvSpPr/>
              <p:nvPr/>
            </p:nvSpPr>
            <p:spPr>
              <a:xfrm>
                <a:off x="612975" y="2926450"/>
                <a:ext cx="1111125" cy="1110400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6" extrusionOk="0">
                    <a:moveTo>
                      <a:pt x="0" y="0"/>
                    </a:moveTo>
                    <a:lnTo>
                      <a:pt x="0" y="5055"/>
                    </a:lnTo>
                    <a:lnTo>
                      <a:pt x="39389" y="44416"/>
                    </a:lnTo>
                    <a:lnTo>
                      <a:pt x="44444" y="44416"/>
                    </a:lnTo>
                    <a:lnTo>
                      <a:pt x="22236" y="22208"/>
                    </a:lnTo>
                    <a:lnTo>
                      <a:pt x="18317" y="182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3" name="Google Shape;11973;p35"/>
              <p:cNvSpPr/>
              <p:nvPr/>
            </p:nvSpPr>
            <p:spPr>
              <a:xfrm>
                <a:off x="612975" y="3095400"/>
                <a:ext cx="941450" cy="9414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58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32886" y="37658"/>
                    </a:lnTo>
                    <a:lnTo>
                      <a:pt x="37657" y="3765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4" name="Google Shape;11974;p35"/>
              <p:cNvSpPr/>
              <p:nvPr/>
            </p:nvSpPr>
            <p:spPr>
              <a:xfrm>
                <a:off x="612975" y="3258000"/>
                <a:ext cx="778850" cy="778850"/>
              </a:xfrm>
              <a:custGeom>
                <a:avLst/>
                <a:gdLst/>
                <a:ahLst/>
                <a:cxnLst/>
                <a:rect l="l" t="t" r="r" b="b"/>
                <a:pathLst>
                  <a:path w="31154" h="31154" extrusionOk="0">
                    <a:moveTo>
                      <a:pt x="0" y="0"/>
                    </a:moveTo>
                    <a:lnTo>
                      <a:pt x="0" y="4800"/>
                    </a:lnTo>
                    <a:lnTo>
                      <a:pt x="26383" y="31154"/>
                    </a:lnTo>
                    <a:lnTo>
                      <a:pt x="31154" y="31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5" name="Google Shape;11975;p35"/>
              <p:cNvSpPr/>
              <p:nvPr/>
            </p:nvSpPr>
            <p:spPr>
              <a:xfrm>
                <a:off x="612975" y="3420575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19879" y="24651"/>
                    </a:lnTo>
                    <a:lnTo>
                      <a:pt x="24650" y="2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6" name="Google Shape;11976;p35"/>
              <p:cNvSpPr/>
              <p:nvPr/>
            </p:nvSpPr>
            <p:spPr>
              <a:xfrm>
                <a:off x="612975" y="35831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13376" y="18148"/>
                    </a:lnTo>
                    <a:lnTo>
                      <a:pt x="18147" y="181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7" name="Google Shape;11977;p35"/>
              <p:cNvSpPr/>
              <p:nvPr/>
            </p:nvSpPr>
            <p:spPr>
              <a:xfrm>
                <a:off x="612975" y="3745750"/>
                <a:ext cx="291100" cy="291100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11644" extrusionOk="0">
                    <a:moveTo>
                      <a:pt x="0" y="0"/>
                    </a:moveTo>
                    <a:lnTo>
                      <a:pt x="0" y="4800"/>
                    </a:lnTo>
                    <a:lnTo>
                      <a:pt x="6873" y="11644"/>
                    </a:lnTo>
                    <a:lnTo>
                      <a:pt x="11644" y="116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8" name="Google Shape;11978;p35"/>
              <p:cNvSpPr/>
              <p:nvPr/>
            </p:nvSpPr>
            <p:spPr>
              <a:xfrm>
                <a:off x="612975" y="3908325"/>
                <a:ext cx="1285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41" extrusionOk="0">
                    <a:moveTo>
                      <a:pt x="0" y="0"/>
                    </a:moveTo>
                    <a:lnTo>
                      <a:pt x="0" y="5141"/>
                    </a:lnTo>
                    <a:lnTo>
                      <a:pt x="5140" y="5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9" name="Google Shape;11979;p35"/>
              <p:cNvSpPr/>
              <p:nvPr/>
            </p:nvSpPr>
            <p:spPr>
              <a:xfrm>
                <a:off x="292050" y="3745750"/>
                <a:ext cx="291125" cy="291100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11644" extrusionOk="0">
                    <a:moveTo>
                      <a:pt x="11644" y="0"/>
                    </a:moveTo>
                    <a:lnTo>
                      <a:pt x="1" y="11644"/>
                    </a:lnTo>
                    <a:lnTo>
                      <a:pt x="4772" y="11644"/>
                    </a:lnTo>
                    <a:lnTo>
                      <a:pt x="11644" y="4800"/>
                    </a:lnTo>
                    <a:lnTo>
                      <a:pt x="116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0" name="Google Shape;11980;p35"/>
              <p:cNvSpPr/>
              <p:nvPr/>
            </p:nvSpPr>
            <p:spPr>
              <a:xfrm>
                <a:off x="454650" y="3908325"/>
                <a:ext cx="1285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41" extrusionOk="0">
                    <a:moveTo>
                      <a:pt x="5140" y="0"/>
                    </a:moveTo>
                    <a:lnTo>
                      <a:pt x="0" y="5141"/>
                    </a:lnTo>
                    <a:lnTo>
                      <a:pt x="5140" y="5141"/>
                    </a:lnTo>
                    <a:lnTo>
                      <a:pt x="51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1" name="Google Shape;11981;p35"/>
              <p:cNvSpPr/>
              <p:nvPr/>
            </p:nvSpPr>
            <p:spPr>
              <a:xfrm>
                <a:off x="129475" y="35831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18147" y="1"/>
                    </a:moveTo>
                    <a:lnTo>
                      <a:pt x="0" y="18148"/>
                    </a:lnTo>
                    <a:lnTo>
                      <a:pt x="4771" y="18148"/>
                    </a:lnTo>
                    <a:lnTo>
                      <a:pt x="18147" y="4800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2" name="Google Shape;11982;p35"/>
              <p:cNvSpPr/>
              <p:nvPr/>
            </p:nvSpPr>
            <p:spPr>
              <a:xfrm>
                <a:off x="-33100" y="3420575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24650" y="1"/>
                    </a:moveTo>
                    <a:lnTo>
                      <a:pt x="0" y="24651"/>
                    </a:lnTo>
                    <a:lnTo>
                      <a:pt x="4771" y="24651"/>
                    </a:lnTo>
                    <a:lnTo>
                      <a:pt x="24650" y="4800"/>
                    </a:lnTo>
                    <a:lnTo>
                      <a:pt x="24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3" name="Google Shape;11983;p35"/>
              <p:cNvSpPr/>
              <p:nvPr/>
            </p:nvSpPr>
            <p:spPr>
              <a:xfrm>
                <a:off x="-195700" y="3258000"/>
                <a:ext cx="778875" cy="778850"/>
              </a:xfrm>
              <a:custGeom>
                <a:avLst/>
                <a:gdLst/>
                <a:ahLst/>
                <a:cxnLst/>
                <a:rect l="l" t="t" r="r" b="b"/>
                <a:pathLst>
                  <a:path w="31155" h="31154" extrusionOk="0">
                    <a:moveTo>
                      <a:pt x="31154" y="0"/>
                    </a:moveTo>
                    <a:lnTo>
                      <a:pt x="1" y="31154"/>
                    </a:lnTo>
                    <a:lnTo>
                      <a:pt x="4772" y="31154"/>
                    </a:lnTo>
                    <a:lnTo>
                      <a:pt x="31154" y="4800"/>
                    </a:lnTo>
                    <a:lnTo>
                      <a:pt x="311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4" name="Google Shape;11984;p35"/>
              <p:cNvSpPr/>
              <p:nvPr/>
            </p:nvSpPr>
            <p:spPr>
              <a:xfrm>
                <a:off x="-358275" y="3095400"/>
                <a:ext cx="941450" cy="9414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58" extrusionOk="0">
                    <a:moveTo>
                      <a:pt x="37657" y="1"/>
                    </a:moveTo>
                    <a:lnTo>
                      <a:pt x="0" y="37658"/>
                    </a:lnTo>
                    <a:lnTo>
                      <a:pt x="4771" y="37658"/>
                    </a:lnTo>
                    <a:lnTo>
                      <a:pt x="37657" y="4800"/>
                    </a:lnTo>
                    <a:lnTo>
                      <a:pt x="37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5" name="Google Shape;11985;p35"/>
              <p:cNvSpPr/>
              <p:nvPr/>
            </p:nvSpPr>
            <p:spPr>
              <a:xfrm>
                <a:off x="-527950" y="2926450"/>
                <a:ext cx="1111125" cy="1110400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6" extrusionOk="0">
                    <a:moveTo>
                      <a:pt x="44444" y="0"/>
                    </a:moveTo>
                    <a:lnTo>
                      <a:pt x="26127" y="18289"/>
                    </a:lnTo>
                    <a:lnTo>
                      <a:pt x="22208" y="22208"/>
                    </a:lnTo>
                    <a:lnTo>
                      <a:pt x="0" y="44416"/>
                    </a:lnTo>
                    <a:lnTo>
                      <a:pt x="5055" y="44416"/>
                    </a:lnTo>
                    <a:lnTo>
                      <a:pt x="44444" y="5055"/>
                    </a:lnTo>
                    <a:lnTo>
                      <a:pt x="444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6" name="Google Shape;11986;p35"/>
              <p:cNvSpPr/>
              <p:nvPr/>
            </p:nvSpPr>
            <p:spPr>
              <a:xfrm>
                <a:off x="-332725" y="2904425"/>
                <a:ext cx="893900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35756" h="17892" extrusionOk="0">
                    <a:moveTo>
                      <a:pt x="1" y="1"/>
                    </a:moveTo>
                    <a:lnTo>
                      <a:pt x="17892" y="17892"/>
                    </a:lnTo>
                    <a:lnTo>
                      <a:pt x="35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7" name="Google Shape;11987;p35"/>
              <p:cNvSpPr/>
              <p:nvPr/>
            </p:nvSpPr>
            <p:spPr>
              <a:xfrm>
                <a:off x="-549250" y="2904425"/>
                <a:ext cx="642550" cy="6361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46" extrusionOk="0">
                    <a:moveTo>
                      <a:pt x="0" y="1"/>
                    </a:moveTo>
                    <a:lnTo>
                      <a:pt x="0" y="6447"/>
                    </a:lnTo>
                    <a:lnTo>
                      <a:pt x="18999" y="25446"/>
                    </a:lnTo>
                    <a:lnTo>
                      <a:pt x="22208" y="22237"/>
                    </a:lnTo>
                    <a:lnTo>
                      <a:pt x="25701" y="18744"/>
                    </a:lnTo>
                    <a:lnTo>
                      <a:pt x="69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8" name="Google Shape;11988;p35"/>
              <p:cNvSpPr/>
              <p:nvPr/>
            </p:nvSpPr>
            <p:spPr>
              <a:xfrm>
                <a:off x="-549250" y="3108900"/>
                <a:ext cx="453675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36266" extrusionOk="0">
                    <a:moveTo>
                      <a:pt x="0" y="1"/>
                    </a:moveTo>
                    <a:lnTo>
                      <a:pt x="0" y="36266"/>
                    </a:lnTo>
                    <a:lnTo>
                      <a:pt x="18147" y="18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9" name="Google Shape;11989;p35"/>
              <p:cNvSpPr/>
              <p:nvPr/>
            </p:nvSpPr>
            <p:spPr>
              <a:xfrm>
                <a:off x="-549250" y="4088650"/>
                <a:ext cx="453675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36266" extrusionOk="0">
                    <a:moveTo>
                      <a:pt x="0" y="1"/>
                    </a:moveTo>
                    <a:lnTo>
                      <a:pt x="0" y="36266"/>
                    </a:lnTo>
                    <a:lnTo>
                      <a:pt x="18147" y="18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0" name="Google Shape;11990;p35"/>
              <p:cNvSpPr/>
              <p:nvPr/>
            </p:nvSpPr>
            <p:spPr>
              <a:xfrm>
                <a:off x="-549250" y="4563625"/>
                <a:ext cx="642550" cy="6354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18" extrusionOk="0">
                    <a:moveTo>
                      <a:pt x="18999" y="0"/>
                    </a:moveTo>
                    <a:lnTo>
                      <a:pt x="0" y="18971"/>
                    </a:lnTo>
                    <a:lnTo>
                      <a:pt x="0" y="25417"/>
                    </a:lnTo>
                    <a:lnTo>
                      <a:pt x="6958" y="25417"/>
                    </a:lnTo>
                    <a:lnTo>
                      <a:pt x="25701" y="6703"/>
                    </a:lnTo>
                    <a:lnTo>
                      <a:pt x="22208" y="3210"/>
                    </a:lnTo>
                    <a:lnTo>
                      <a:pt x="18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1" name="Google Shape;11991;p35"/>
              <p:cNvSpPr/>
              <p:nvPr/>
            </p:nvSpPr>
            <p:spPr>
              <a:xfrm>
                <a:off x="-332725" y="4752475"/>
                <a:ext cx="893900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35756" h="17864" extrusionOk="0">
                    <a:moveTo>
                      <a:pt x="17892" y="1"/>
                    </a:moveTo>
                    <a:lnTo>
                      <a:pt x="1" y="17863"/>
                    </a:lnTo>
                    <a:lnTo>
                      <a:pt x="35755" y="17863"/>
                    </a:lnTo>
                    <a:lnTo>
                      <a:pt x="178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2" name="Google Shape;11992;p35"/>
              <p:cNvSpPr/>
              <p:nvPr/>
            </p:nvSpPr>
            <p:spPr>
              <a:xfrm>
                <a:off x="-527950" y="4067350"/>
                <a:ext cx="1111125" cy="1110425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7" extrusionOk="0">
                    <a:moveTo>
                      <a:pt x="0" y="1"/>
                    </a:moveTo>
                    <a:lnTo>
                      <a:pt x="22208" y="22209"/>
                    </a:lnTo>
                    <a:lnTo>
                      <a:pt x="26127" y="26099"/>
                    </a:lnTo>
                    <a:lnTo>
                      <a:pt x="44444" y="44416"/>
                    </a:lnTo>
                    <a:lnTo>
                      <a:pt x="44444" y="39361"/>
                    </a:lnTo>
                    <a:lnTo>
                      <a:pt x="50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3" name="Google Shape;11993;p35"/>
              <p:cNvSpPr/>
              <p:nvPr/>
            </p:nvSpPr>
            <p:spPr>
              <a:xfrm>
                <a:off x="-358275" y="4067350"/>
                <a:ext cx="941450" cy="9407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30" extrusionOk="0">
                    <a:moveTo>
                      <a:pt x="0" y="1"/>
                    </a:moveTo>
                    <a:lnTo>
                      <a:pt x="37657" y="37629"/>
                    </a:lnTo>
                    <a:lnTo>
                      <a:pt x="37657" y="32858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4" name="Google Shape;11994;p35"/>
              <p:cNvSpPr/>
              <p:nvPr/>
            </p:nvSpPr>
            <p:spPr>
              <a:xfrm>
                <a:off x="-195700" y="4067350"/>
                <a:ext cx="778875" cy="778875"/>
              </a:xfrm>
              <a:custGeom>
                <a:avLst/>
                <a:gdLst/>
                <a:ahLst/>
                <a:cxnLst/>
                <a:rect l="l" t="t" r="r" b="b"/>
                <a:pathLst>
                  <a:path w="31155" h="31155" extrusionOk="0">
                    <a:moveTo>
                      <a:pt x="1" y="1"/>
                    </a:moveTo>
                    <a:lnTo>
                      <a:pt x="31154" y="31154"/>
                    </a:lnTo>
                    <a:lnTo>
                      <a:pt x="31154" y="26355"/>
                    </a:lnTo>
                    <a:lnTo>
                      <a:pt x="4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5" name="Google Shape;11995;p35"/>
              <p:cNvSpPr/>
              <p:nvPr/>
            </p:nvSpPr>
            <p:spPr>
              <a:xfrm>
                <a:off x="-33100" y="4067350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0" y="1"/>
                    </a:moveTo>
                    <a:lnTo>
                      <a:pt x="24650" y="24651"/>
                    </a:lnTo>
                    <a:lnTo>
                      <a:pt x="24650" y="19851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6" name="Google Shape;11996;p35"/>
              <p:cNvSpPr/>
              <p:nvPr/>
            </p:nvSpPr>
            <p:spPr>
              <a:xfrm>
                <a:off x="129475" y="40673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0" y="1"/>
                    </a:moveTo>
                    <a:lnTo>
                      <a:pt x="18147" y="18148"/>
                    </a:lnTo>
                    <a:lnTo>
                      <a:pt x="18147" y="13348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7" name="Google Shape;11997;p35"/>
              <p:cNvSpPr/>
              <p:nvPr/>
            </p:nvSpPr>
            <p:spPr>
              <a:xfrm>
                <a:off x="292050" y="4067350"/>
                <a:ext cx="291125" cy="291125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11645" extrusionOk="0">
                    <a:moveTo>
                      <a:pt x="1" y="1"/>
                    </a:moveTo>
                    <a:lnTo>
                      <a:pt x="11644" y="11644"/>
                    </a:lnTo>
                    <a:lnTo>
                      <a:pt x="11644" y="6845"/>
                    </a:lnTo>
                    <a:lnTo>
                      <a:pt x="4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8" name="Google Shape;11998;p35"/>
              <p:cNvSpPr/>
              <p:nvPr/>
            </p:nvSpPr>
            <p:spPr>
              <a:xfrm>
                <a:off x="454650" y="4067350"/>
                <a:ext cx="128525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13" extrusionOk="0">
                    <a:moveTo>
                      <a:pt x="0" y="1"/>
                    </a:moveTo>
                    <a:lnTo>
                      <a:pt x="5140" y="511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9" name="Google Shape;11999;p35"/>
              <p:cNvSpPr/>
              <p:nvPr/>
            </p:nvSpPr>
            <p:spPr>
              <a:xfrm>
                <a:off x="612975" y="4067350"/>
                <a:ext cx="291100" cy="291125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11645" extrusionOk="0">
                    <a:moveTo>
                      <a:pt x="6873" y="1"/>
                    </a:moveTo>
                    <a:lnTo>
                      <a:pt x="0" y="6845"/>
                    </a:lnTo>
                    <a:lnTo>
                      <a:pt x="0" y="11644"/>
                    </a:lnTo>
                    <a:lnTo>
                      <a:pt x="11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0" name="Google Shape;12000;p35"/>
              <p:cNvSpPr/>
              <p:nvPr/>
            </p:nvSpPr>
            <p:spPr>
              <a:xfrm>
                <a:off x="612975" y="4067350"/>
                <a:ext cx="128525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13" extrusionOk="0">
                    <a:moveTo>
                      <a:pt x="0" y="1"/>
                    </a:moveTo>
                    <a:lnTo>
                      <a:pt x="0" y="511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1" name="Google Shape;12001;p35"/>
              <p:cNvSpPr/>
              <p:nvPr/>
            </p:nvSpPr>
            <p:spPr>
              <a:xfrm>
                <a:off x="612975" y="40673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13376" y="1"/>
                    </a:moveTo>
                    <a:lnTo>
                      <a:pt x="0" y="13348"/>
                    </a:lnTo>
                    <a:lnTo>
                      <a:pt x="0" y="18148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2" name="Google Shape;12002;p35"/>
              <p:cNvSpPr/>
              <p:nvPr/>
            </p:nvSpPr>
            <p:spPr>
              <a:xfrm>
                <a:off x="612975" y="4067350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19879" y="1"/>
                    </a:moveTo>
                    <a:lnTo>
                      <a:pt x="0" y="19851"/>
                    </a:lnTo>
                    <a:lnTo>
                      <a:pt x="0" y="24651"/>
                    </a:lnTo>
                    <a:lnTo>
                      <a:pt x="24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3" name="Google Shape;12003;p35"/>
              <p:cNvSpPr/>
              <p:nvPr/>
            </p:nvSpPr>
            <p:spPr>
              <a:xfrm>
                <a:off x="612975" y="4067350"/>
                <a:ext cx="778850" cy="778875"/>
              </a:xfrm>
              <a:custGeom>
                <a:avLst/>
                <a:gdLst/>
                <a:ahLst/>
                <a:cxnLst/>
                <a:rect l="l" t="t" r="r" b="b"/>
                <a:pathLst>
                  <a:path w="31154" h="31155" extrusionOk="0">
                    <a:moveTo>
                      <a:pt x="26383" y="1"/>
                    </a:moveTo>
                    <a:lnTo>
                      <a:pt x="0" y="26355"/>
                    </a:lnTo>
                    <a:lnTo>
                      <a:pt x="0" y="31154"/>
                    </a:lnTo>
                    <a:lnTo>
                      <a:pt x="31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4" name="Google Shape;12004;p35"/>
              <p:cNvSpPr/>
              <p:nvPr/>
            </p:nvSpPr>
            <p:spPr>
              <a:xfrm>
                <a:off x="612975" y="4067350"/>
                <a:ext cx="941450" cy="9407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30" extrusionOk="0">
                    <a:moveTo>
                      <a:pt x="32886" y="1"/>
                    </a:moveTo>
                    <a:lnTo>
                      <a:pt x="0" y="32858"/>
                    </a:lnTo>
                    <a:lnTo>
                      <a:pt x="0" y="37629"/>
                    </a:lnTo>
                    <a:lnTo>
                      <a:pt x="37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5" name="Google Shape;12005;p35"/>
              <p:cNvSpPr/>
              <p:nvPr/>
            </p:nvSpPr>
            <p:spPr>
              <a:xfrm>
                <a:off x="612975" y="4067350"/>
                <a:ext cx="1111125" cy="1110425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7" extrusionOk="0">
                    <a:moveTo>
                      <a:pt x="39389" y="1"/>
                    </a:moveTo>
                    <a:lnTo>
                      <a:pt x="0" y="39361"/>
                    </a:lnTo>
                    <a:lnTo>
                      <a:pt x="0" y="44416"/>
                    </a:lnTo>
                    <a:lnTo>
                      <a:pt x="18317" y="26099"/>
                    </a:lnTo>
                    <a:lnTo>
                      <a:pt x="22236" y="22209"/>
                    </a:lnTo>
                    <a:lnTo>
                      <a:pt x="444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6" name="Google Shape;12006;p35"/>
              <p:cNvSpPr/>
              <p:nvPr/>
            </p:nvSpPr>
            <p:spPr>
              <a:xfrm>
                <a:off x="634975" y="4752475"/>
                <a:ext cx="8931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7864" extrusionOk="0">
                    <a:moveTo>
                      <a:pt x="17863" y="1"/>
                    </a:moveTo>
                    <a:lnTo>
                      <a:pt x="1" y="17863"/>
                    </a:lnTo>
                    <a:lnTo>
                      <a:pt x="35726" y="17863"/>
                    </a:lnTo>
                    <a:lnTo>
                      <a:pt x="178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7" name="Google Shape;12007;p35"/>
              <p:cNvSpPr/>
              <p:nvPr/>
            </p:nvSpPr>
            <p:spPr>
              <a:xfrm>
                <a:off x="1102850" y="4563625"/>
                <a:ext cx="642550" cy="6354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18" extrusionOk="0">
                    <a:moveTo>
                      <a:pt x="6703" y="0"/>
                    </a:moveTo>
                    <a:lnTo>
                      <a:pt x="3493" y="3210"/>
                    </a:lnTo>
                    <a:lnTo>
                      <a:pt x="0" y="6703"/>
                    </a:lnTo>
                    <a:lnTo>
                      <a:pt x="18744" y="25417"/>
                    </a:lnTo>
                    <a:lnTo>
                      <a:pt x="25701" y="25417"/>
                    </a:lnTo>
                    <a:lnTo>
                      <a:pt x="25701" y="18971"/>
                    </a:lnTo>
                    <a:lnTo>
                      <a:pt x="67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8" name="Google Shape;12008;p35"/>
              <p:cNvSpPr/>
              <p:nvPr/>
            </p:nvSpPr>
            <p:spPr>
              <a:xfrm>
                <a:off x="1291700" y="4088650"/>
                <a:ext cx="453700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36266" extrusionOk="0">
                    <a:moveTo>
                      <a:pt x="18147" y="1"/>
                    </a:moveTo>
                    <a:lnTo>
                      <a:pt x="1" y="18119"/>
                    </a:lnTo>
                    <a:lnTo>
                      <a:pt x="18147" y="36266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09" name="Google Shape;12009;p35"/>
          <p:cNvGrpSpPr/>
          <p:nvPr/>
        </p:nvGrpSpPr>
        <p:grpSpPr>
          <a:xfrm>
            <a:off x="3816007" y="106"/>
            <a:ext cx="747286" cy="746983"/>
            <a:chOff x="-1500137" y="2200125"/>
            <a:chExt cx="740400" cy="740100"/>
          </a:xfrm>
        </p:grpSpPr>
        <p:sp>
          <p:nvSpPr>
            <p:cNvPr id="12010" name="Google Shape;12010;p35"/>
            <p:cNvSpPr/>
            <p:nvPr/>
          </p:nvSpPr>
          <p:spPr>
            <a:xfrm>
              <a:off x="-1500137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11" name="Google Shape;12011;p35"/>
            <p:cNvGrpSpPr/>
            <p:nvPr/>
          </p:nvGrpSpPr>
          <p:grpSpPr>
            <a:xfrm>
              <a:off x="-1495701" y="2204415"/>
              <a:ext cx="731513" cy="731504"/>
              <a:chOff x="-1493378" y="2201654"/>
              <a:chExt cx="740547" cy="740539"/>
            </a:xfrm>
          </p:grpSpPr>
          <p:sp>
            <p:nvSpPr>
              <p:cNvPr id="12012" name="Google Shape;12012;p35"/>
              <p:cNvSpPr/>
              <p:nvPr/>
            </p:nvSpPr>
            <p:spPr>
              <a:xfrm>
                <a:off x="-914747" y="2581257"/>
                <a:ext cx="161916" cy="251515"/>
              </a:xfrm>
              <a:custGeom>
                <a:avLst/>
                <a:gdLst/>
                <a:ahLst/>
                <a:cxnLst/>
                <a:rect l="l" t="t" r="r" b="b"/>
                <a:pathLst>
                  <a:path w="19965" h="31013" extrusionOk="0">
                    <a:moveTo>
                      <a:pt x="19964" y="1"/>
                    </a:moveTo>
                    <a:cubicBezTo>
                      <a:pt x="12780" y="171"/>
                      <a:pt x="5992" y="2017"/>
                      <a:pt x="0" y="5170"/>
                    </a:cubicBezTo>
                    <a:cubicBezTo>
                      <a:pt x="2925" y="7015"/>
                      <a:pt x="5680" y="9231"/>
                      <a:pt x="8179" y="11758"/>
                    </a:cubicBezTo>
                    <a:cubicBezTo>
                      <a:pt x="13688" y="17239"/>
                      <a:pt x="17664" y="23827"/>
                      <a:pt x="19964" y="31012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3" name="Google Shape;12013;p35"/>
              <p:cNvSpPr/>
              <p:nvPr/>
            </p:nvSpPr>
            <p:spPr>
              <a:xfrm>
                <a:off x="-1493378" y="2633321"/>
                <a:ext cx="308634" cy="308626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5" extrusionOk="0">
                    <a:moveTo>
                      <a:pt x="22237" y="0"/>
                    </a:moveTo>
                    <a:cubicBezTo>
                      <a:pt x="19028" y="1931"/>
                      <a:pt x="16075" y="4231"/>
                      <a:pt x="13377" y="6929"/>
                    </a:cubicBezTo>
                    <a:cubicBezTo>
                      <a:pt x="5028" y="15279"/>
                      <a:pt x="313" y="26297"/>
                      <a:pt x="1" y="38054"/>
                    </a:cubicBezTo>
                    <a:cubicBezTo>
                      <a:pt x="16160" y="37657"/>
                      <a:pt x="30246" y="28825"/>
                      <a:pt x="38055" y="15818"/>
                    </a:cubicBezTo>
                    <a:cubicBezTo>
                      <a:pt x="34165" y="9343"/>
                      <a:pt x="28712" y="3891"/>
                      <a:pt x="222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4" name="Google Shape;12014;p35"/>
              <p:cNvSpPr/>
              <p:nvPr/>
            </p:nvSpPr>
            <p:spPr>
              <a:xfrm>
                <a:off x="-1418513" y="2531504"/>
                <a:ext cx="211209" cy="80849"/>
              </a:xfrm>
              <a:custGeom>
                <a:avLst/>
                <a:gdLst/>
                <a:ahLst/>
                <a:cxnLst/>
                <a:rect l="l" t="t" r="r" b="b"/>
                <a:pathLst>
                  <a:path w="26043" h="9969" extrusionOk="0">
                    <a:moveTo>
                      <a:pt x="13036" y="1"/>
                    </a:moveTo>
                    <a:cubicBezTo>
                      <a:pt x="9003" y="2273"/>
                      <a:pt x="4630" y="3948"/>
                      <a:pt x="1" y="4971"/>
                    </a:cubicBezTo>
                    <a:cubicBezTo>
                      <a:pt x="4630" y="5993"/>
                      <a:pt x="9003" y="7697"/>
                      <a:pt x="13036" y="9969"/>
                    </a:cubicBezTo>
                    <a:cubicBezTo>
                      <a:pt x="17040" y="7697"/>
                      <a:pt x="21413" y="5993"/>
                      <a:pt x="26042" y="4971"/>
                    </a:cubicBezTo>
                    <a:cubicBezTo>
                      <a:pt x="21413" y="3948"/>
                      <a:pt x="17040" y="2273"/>
                      <a:pt x="130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5" name="Google Shape;12015;p35"/>
              <p:cNvSpPr/>
              <p:nvPr/>
            </p:nvSpPr>
            <p:spPr>
              <a:xfrm>
                <a:off x="-1493378" y="2201654"/>
                <a:ext cx="308634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6" extrusionOk="0">
                    <a:moveTo>
                      <a:pt x="1" y="1"/>
                    </a:moveTo>
                    <a:cubicBezTo>
                      <a:pt x="398" y="16160"/>
                      <a:pt x="9231" y="30246"/>
                      <a:pt x="22266" y="38055"/>
                    </a:cubicBezTo>
                    <a:cubicBezTo>
                      <a:pt x="28741" y="34165"/>
                      <a:pt x="34165" y="28740"/>
                      <a:pt x="38055" y="22265"/>
                    </a:cubicBezTo>
                    <a:cubicBezTo>
                      <a:pt x="30246" y="9230"/>
                      <a:pt x="16160" y="39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6" name="Google Shape;12016;p35"/>
              <p:cNvSpPr/>
              <p:nvPr/>
            </p:nvSpPr>
            <p:spPr>
              <a:xfrm>
                <a:off x="-1061483" y="2201654"/>
                <a:ext cx="308407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56" extrusionOk="0">
                    <a:moveTo>
                      <a:pt x="38027" y="1"/>
                    </a:moveTo>
                    <a:cubicBezTo>
                      <a:pt x="21896" y="398"/>
                      <a:pt x="7782" y="9230"/>
                      <a:pt x="1" y="22265"/>
                    </a:cubicBezTo>
                    <a:cubicBezTo>
                      <a:pt x="3863" y="28740"/>
                      <a:pt x="9316" y="34165"/>
                      <a:pt x="15791" y="38055"/>
                    </a:cubicBezTo>
                    <a:cubicBezTo>
                      <a:pt x="28797" y="30246"/>
                      <a:pt x="37629" y="16160"/>
                      <a:pt x="38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7" name="Google Shape;12017;p35"/>
              <p:cNvSpPr/>
              <p:nvPr/>
            </p:nvSpPr>
            <p:spPr>
              <a:xfrm>
                <a:off x="-1163519" y="2276518"/>
                <a:ext cx="80849" cy="211209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43" extrusionOk="0">
                    <a:moveTo>
                      <a:pt x="4970" y="0"/>
                    </a:moveTo>
                    <a:cubicBezTo>
                      <a:pt x="3948" y="4629"/>
                      <a:pt x="2272" y="9003"/>
                      <a:pt x="0" y="13035"/>
                    </a:cubicBezTo>
                    <a:cubicBezTo>
                      <a:pt x="2272" y="17040"/>
                      <a:pt x="3948" y="21413"/>
                      <a:pt x="4970" y="26042"/>
                    </a:cubicBezTo>
                    <a:cubicBezTo>
                      <a:pt x="5992" y="21413"/>
                      <a:pt x="7696" y="17040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8" name="Google Shape;12018;p35"/>
              <p:cNvSpPr/>
              <p:nvPr/>
            </p:nvSpPr>
            <p:spPr>
              <a:xfrm>
                <a:off x="-1061483" y="2633549"/>
                <a:ext cx="308407" cy="308399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27" extrusionOk="0">
                    <a:moveTo>
                      <a:pt x="15791" y="0"/>
                    </a:moveTo>
                    <a:cubicBezTo>
                      <a:pt x="9316" y="3863"/>
                      <a:pt x="3863" y="9315"/>
                      <a:pt x="1" y="15790"/>
                    </a:cubicBezTo>
                    <a:cubicBezTo>
                      <a:pt x="7782" y="28797"/>
                      <a:pt x="21896" y="37629"/>
                      <a:pt x="38027" y="38026"/>
                    </a:cubicBezTo>
                    <a:cubicBezTo>
                      <a:pt x="37629" y="21896"/>
                      <a:pt x="28797" y="7782"/>
                      <a:pt x="157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9" name="Google Shape;12019;p35"/>
              <p:cNvSpPr/>
              <p:nvPr/>
            </p:nvSpPr>
            <p:spPr>
              <a:xfrm>
                <a:off x="-1038902" y="2531504"/>
                <a:ext cx="211201" cy="80622"/>
              </a:xfrm>
              <a:custGeom>
                <a:avLst/>
                <a:gdLst/>
                <a:ahLst/>
                <a:cxnLst/>
                <a:rect l="l" t="t" r="r" b="b"/>
                <a:pathLst>
                  <a:path w="26042" h="9941" extrusionOk="0">
                    <a:moveTo>
                      <a:pt x="13007" y="1"/>
                    </a:moveTo>
                    <a:cubicBezTo>
                      <a:pt x="9002" y="2244"/>
                      <a:pt x="4629" y="3948"/>
                      <a:pt x="0" y="4971"/>
                    </a:cubicBezTo>
                    <a:cubicBezTo>
                      <a:pt x="4572" y="5993"/>
                      <a:pt x="8974" y="7668"/>
                      <a:pt x="13035" y="9940"/>
                    </a:cubicBezTo>
                    <a:cubicBezTo>
                      <a:pt x="17039" y="7697"/>
                      <a:pt x="21413" y="5993"/>
                      <a:pt x="26042" y="4971"/>
                    </a:cubicBezTo>
                    <a:cubicBezTo>
                      <a:pt x="21413" y="3948"/>
                      <a:pt x="17039" y="2273"/>
                      <a:pt x="13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0" name="Google Shape;12020;p35"/>
              <p:cNvSpPr/>
              <p:nvPr/>
            </p:nvSpPr>
            <p:spPr>
              <a:xfrm>
                <a:off x="-915209" y="2310609"/>
                <a:ext cx="162378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20022" h="31069" extrusionOk="0">
                    <a:moveTo>
                      <a:pt x="20021" y="0"/>
                    </a:moveTo>
                    <a:cubicBezTo>
                      <a:pt x="16557" y="10792"/>
                      <a:pt x="9400" y="19908"/>
                      <a:pt x="0" y="25900"/>
                    </a:cubicBezTo>
                    <a:cubicBezTo>
                      <a:pt x="6021" y="29052"/>
                      <a:pt x="12808" y="30898"/>
                      <a:pt x="20021" y="31069"/>
                    </a:cubicBezTo>
                    <a:lnTo>
                      <a:pt x="200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1" name="Google Shape;12021;p35"/>
              <p:cNvSpPr/>
              <p:nvPr/>
            </p:nvSpPr>
            <p:spPr>
              <a:xfrm>
                <a:off x="-1113767" y="2201654"/>
                <a:ext cx="251970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19994" extrusionOk="0">
                    <a:moveTo>
                      <a:pt x="0" y="1"/>
                    </a:moveTo>
                    <a:cubicBezTo>
                      <a:pt x="171" y="7186"/>
                      <a:pt x="2017" y="14001"/>
                      <a:pt x="5169" y="19994"/>
                    </a:cubicBezTo>
                    <a:cubicBezTo>
                      <a:pt x="11133" y="10622"/>
                      <a:pt x="20277" y="3437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2" name="Google Shape;12022;p35"/>
              <p:cNvSpPr/>
              <p:nvPr/>
            </p:nvSpPr>
            <p:spPr>
              <a:xfrm>
                <a:off x="-1384423" y="2201654"/>
                <a:ext cx="251978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19994" extrusionOk="0">
                    <a:moveTo>
                      <a:pt x="1" y="1"/>
                    </a:moveTo>
                    <a:cubicBezTo>
                      <a:pt x="10792" y="3437"/>
                      <a:pt x="19908" y="10622"/>
                      <a:pt x="25900" y="19994"/>
                    </a:cubicBezTo>
                    <a:cubicBezTo>
                      <a:pt x="29053" y="14001"/>
                      <a:pt x="30899" y="7186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3" name="Google Shape;12023;p35"/>
              <p:cNvSpPr/>
              <p:nvPr/>
            </p:nvSpPr>
            <p:spPr>
              <a:xfrm>
                <a:off x="-1493378" y="2310609"/>
                <a:ext cx="162151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69" extrusionOk="0">
                    <a:moveTo>
                      <a:pt x="1" y="0"/>
                    </a:moveTo>
                    <a:lnTo>
                      <a:pt x="1" y="31069"/>
                    </a:lnTo>
                    <a:cubicBezTo>
                      <a:pt x="7186" y="30898"/>
                      <a:pt x="14002" y="29052"/>
                      <a:pt x="19994" y="25900"/>
                    </a:cubicBezTo>
                    <a:cubicBezTo>
                      <a:pt x="10622" y="19908"/>
                      <a:pt x="3437" y="10792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4" name="Google Shape;12024;p35"/>
              <p:cNvSpPr/>
              <p:nvPr/>
            </p:nvSpPr>
            <p:spPr>
              <a:xfrm>
                <a:off x="-1493378" y="2581257"/>
                <a:ext cx="162151" cy="251978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70" extrusionOk="0">
                    <a:moveTo>
                      <a:pt x="1" y="1"/>
                    </a:moveTo>
                    <a:lnTo>
                      <a:pt x="1" y="31069"/>
                    </a:lnTo>
                    <a:cubicBezTo>
                      <a:pt x="3437" y="20278"/>
                      <a:pt x="10622" y="11133"/>
                      <a:pt x="19994" y="5170"/>
                    </a:cubicBezTo>
                    <a:cubicBezTo>
                      <a:pt x="14002" y="2017"/>
                      <a:pt x="7186" y="17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5" name="Google Shape;12025;p35"/>
              <p:cNvSpPr/>
              <p:nvPr/>
            </p:nvSpPr>
            <p:spPr>
              <a:xfrm>
                <a:off x="-1384423" y="2779814"/>
                <a:ext cx="251978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20022" extrusionOk="0">
                    <a:moveTo>
                      <a:pt x="25900" y="1"/>
                    </a:moveTo>
                    <a:cubicBezTo>
                      <a:pt x="19908" y="9401"/>
                      <a:pt x="10792" y="16557"/>
                      <a:pt x="1" y="20022"/>
                    </a:cubicBezTo>
                    <a:lnTo>
                      <a:pt x="31069" y="20022"/>
                    </a:lnTo>
                    <a:cubicBezTo>
                      <a:pt x="30899" y="12808"/>
                      <a:pt x="29053" y="6021"/>
                      <a:pt x="259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6" name="Google Shape;12026;p35"/>
              <p:cNvSpPr/>
              <p:nvPr/>
            </p:nvSpPr>
            <p:spPr>
              <a:xfrm>
                <a:off x="-1163519" y="2655894"/>
                <a:ext cx="80849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71" extrusionOk="0">
                    <a:moveTo>
                      <a:pt x="4970" y="0"/>
                    </a:moveTo>
                    <a:cubicBezTo>
                      <a:pt x="3948" y="4629"/>
                      <a:pt x="2272" y="9031"/>
                      <a:pt x="0" y="13035"/>
                    </a:cubicBezTo>
                    <a:cubicBezTo>
                      <a:pt x="2272" y="17068"/>
                      <a:pt x="3948" y="21441"/>
                      <a:pt x="4970" y="26070"/>
                    </a:cubicBezTo>
                    <a:cubicBezTo>
                      <a:pt x="5992" y="21441"/>
                      <a:pt x="7696" y="17068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7" name="Google Shape;12027;p35"/>
              <p:cNvSpPr/>
              <p:nvPr/>
            </p:nvSpPr>
            <p:spPr>
              <a:xfrm>
                <a:off x="-1113767" y="2779814"/>
                <a:ext cx="251970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20022" extrusionOk="0">
                    <a:moveTo>
                      <a:pt x="5169" y="1"/>
                    </a:moveTo>
                    <a:cubicBezTo>
                      <a:pt x="2017" y="6021"/>
                      <a:pt x="171" y="12808"/>
                      <a:pt x="0" y="20022"/>
                    </a:cubicBezTo>
                    <a:lnTo>
                      <a:pt x="31069" y="20022"/>
                    </a:lnTo>
                    <a:cubicBezTo>
                      <a:pt x="20277" y="16557"/>
                      <a:pt x="11133" y="9401"/>
                      <a:pt x="5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8" name="Google Shape;12028;p35"/>
              <p:cNvSpPr/>
              <p:nvPr/>
            </p:nvSpPr>
            <p:spPr>
              <a:xfrm>
                <a:off x="-1429341" y="2264774"/>
                <a:ext cx="155015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085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796"/>
                      <a:pt x="4289" y="19084"/>
                      <a:pt x="9543" y="19084"/>
                    </a:cubicBezTo>
                    <a:cubicBezTo>
                      <a:pt x="14825" y="19084"/>
                      <a:pt x="19113" y="14796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9" name="Google Shape;12029;p35"/>
              <p:cNvSpPr/>
              <p:nvPr/>
            </p:nvSpPr>
            <p:spPr>
              <a:xfrm>
                <a:off x="-971873" y="2264774"/>
                <a:ext cx="154779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085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796"/>
                      <a:pt x="4288" y="19084"/>
                      <a:pt x="9542" y="19084"/>
                    </a:cubicBezTo>
                    <a:cubicBezTo>
                      <a:pt x="14824" y="19084"/>
                      <a:pt x="19084" y="14796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0" name="Google Shape;12030;p35"/>
              <p:cNvSpPr/>
              <p:nvPr/>
            </p:nvSpPr>
            <p:spPr>
              <a:xfrm>
                <a:off x="-1429341" y="2724076"/>
                <a:ext cx="155015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113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824"/>
                      <a:pt x="4289" y="19112"/>
                      <a:pt x="9543" y="19112"/>
                    </a:cubicBezTo>
                    <a:cubicBezTo>
                      <a:pt x="14825" y="19112"/>
                      <a:pt x="19113" y="14824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1" name="Google Shape;12031;p35"/>
              <p:cNvSpPr/>
              <p:nvPr/>
            </p:nvSpPr>
            <p:spPr>
              <a:xfrm>
                <a:off x="-971873" y="2724076"/>
                <a:ext cx="154779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113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824"/>
                      <a:pt x="4288" y="19112"/>
                      <a:pt x="9542" y="19112"/>
                    </a:cubicBezTo>
                    <a:cubicBezTo>
                      <a:pt x="14824" y="19112"/>
                      <a:pt x="19084" y="14824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2" name="Google Shape;12032;p35"/>
              <p:cNvSpPr/>
              <p:nvPr/>
            </p:nvSpPr>
            <p:spPr>
              <a:xfrm>
                <a:off x="-1294820" y="2581257"/>
                <a:ext cx="162387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20023" h="19994" extrusionOk="0">
                    <a:moveTo>
                      <a:pt x="20022" y="1"/>
                    </a:moveTo>
                    <a:lnTo>
                      <a:pt x="20022" y="1"/>
                    </a:lnTo>
                    <a:cubicBezTo>
                      <a:pt x="12951" y="171"/>
                      <a:pt x="6135" y="1960"/>
                      <a:pt x="1" y="5170"/>
                    </a:cubicBezTo>
                    <a:cubicBezTo>
                      <a:pt x="5965" y="8947"/>
                      <a:pt x="11048" y="14030"/>
                      <a:pt x="14853" y="19994"/>
                    </a:cubicBezTo>
                    <a:cubicBezTo>
                      <a:pt x="17977" y="13973"/>
                      <a:pt x="19852" y="7186"/>
                      <a:pt x="200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3" name="Google Shape;12033;p35"/>
              <p:cNvSpPr/>
              <p:nvPr/>
            </p:nvSpPr>
            <p:spPr>
              <a:xfrm>
                <a:off x="-1294585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14796" y="1"/>
                    </a:moveTo>
                    <a:cubicBezTo>
                      <a:pt x="11019" y="5965"/>
                      <a:pt x="5964" y="11020"/>
                      <a:pt x="0" y="14825"/>
                    </a:cubicBezTo>
                    <a:cubicBezTo>
                      <a:pt x="5992" y="17949"/>
                      <a:pt x="12780" y="19823"/>
                      <a:pt x="19993" y="19994"/>
                    </a:cubicBezTo>
                    <a:cubicBezTo>
                      <a:pt x="19823" y="12809"/>
                      <a:pt x="17948" y="6022"/>
                      <a:pt x="14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4" name="Google Shape;12034;p35"/>
              <p:cNvSpPr/>
              <p:nvPr/>
            </p:nvSpPr>
            <p:spPr>
              <a:xfrm>
                <a:off x="-1113767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5169" y="1"/>
                    </a:moveTo>
                    <a:cubicBezTo>
                      <a:pt x="2017" y="5993"/>
                      <a:pt x="171" y="12780"/>
                      <a:pt x="0" y="19994"/>
                    </a:cubicBezTo>
                    <a:cubicBezTo>
                      <a:pt x="7185" y="19823"/>
                      <a:pt x="13973" y="17949"/>
                      <a:pt x="19993" y="14797"/>
                    </a:cubicBezTo>
                    <a:cubicBezTo>
                      <a:pt x="14029" y="11020"/>
                      <a:pt x="8946" y="5965"/>
                      <a:pt x="5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5" name="Google Shape;12035;p35"/>
              <p:cNvSpPr/>
              <p:nvPr/>
            </p:nvSpPr>
            <p:spPr>
              <a:xfrm>
                <a:off x="-1113767" y="2581257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0" y="1"/>
                    </a:moveTo>
                    <a:cubicBezTo>
                      <a:pt x="171" y="7186"/>
                      <a:pt x="2017" y="13973"/>
                      <a:pt x="5169" y="19994"/>
                    </a:cubicBezTo>
                    <a:cubicBezTo>
                      <a:pt x="8974" y="14030"/>
                      <a:pt x="14029" y="8947"/>
                      <a:pt x="19993" y="5170"/>
                    </a:cubicBezTo>
                    <a:cubicBezTo>
                      <a:pt x="13973" y="2017"/>
                      <a:pt x="7185" y="17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36" name="Google Shape;12036;p35"/>
          <p:cNvGrpSpPr/>
          <p:nvPr/>
        </p:nvGrpSpPr>
        <p:grpSpPr>
          <a:xfrm>
            <a:off x="3053077" y="106"/>
            <a:ext cx="747286" cy="746983"/>
            <a:chOff x="-2455525" y="2200125"/>
            <a:chExt cx="740400" cy="740100"/>
          </a:xfrm>
        </p:grpSpPr>
        <p:sp>
          <p:nvSpPr>
            <p:cNvPr id="12037" name="Google Shape;12037;p35"/>
            <p:cNvSpPr/>
            <p:nvPr/>
          </p:nvSpPr>
          <p:spPr>
            <a:xfrm>
              <a:off x="-2455525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8" name="Google Shape;12038;p35"/>
            <p:cNvSpPr/>
            <p:nvPr/>
          </p:nvSpPr>
          <p:spPr>
            <a:xfrm>
              <a:off x="-2451812" y="2203700"/>
              <a:ext cx="732900" cy="73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9" name="Google Shape;12039;p35"/>
            <p:cNvSpPr/>
            <p:nvPr/>
          </p:nvSpPr>
          <p:spPr>
            <a:xfrm>
              <a:off x="-2451825" y="2329014"/>
              <a:ext cx="178853" cy="236771"/>
            </a:xfrm>
            <a:custGeom>
              <a:avLst/>
              <a:gdLst/>
              <a:ahLst/>
              <a:cxnLst/>
              <a:rect l="l" t="t" r="r" b="b"/>
              <a:pathLst>
                <a:path w="21925" h="29025" extrusionOk="0">
                  <a:moveTo>
                    <a:pt x="21924" y="9798"/>
                  </a:moveTo>
                  <a:cubicBezTo>
                    <a:pt x="21911" y="9814"/>
                    <a:pt x="21897" y="9829"/>
                    <a:pt x="21883" y="9844"/>
                  </a:cubicBezTo>
                  <a:lnTo>
                    <a:pt x="21883" y="9844"/>
                  </a:lnTo>
                  <a:cubicBezTo>
                    <a:pt x="21897" y="9838"/>
                    <a:pt x="21911" y="9833"/>
                    <a:pt x="21924" y="9827"/>
                  </a:cubicBezTo>
                  <a:lnTo>
                    <a:pt x="21924" y="9798"/>
                  </a:lnTo>
                  <a:close/>
                  <a:moveTo>
                    <a:pt x="11133" y="1"/>
                  </a:moveTo>
                  <a:lnTo>
                    <a:pt x="11133" y="1"/>
                  </a:lnTo>
                  <a:cubicBezTo>
                    <a:pt x="4317" y="7754"/>
                    <a:pt x="142" y="17920"/>
                    <a:pt x="0" y="29024"/>
                  </a:cubicBezTo>
                  <a:lnTo>
                    <a:pt x="11530" y="29024"/>
                  </a:lnTo>
                  <a:cubicBezTo>
                    <a:pt x="13428" y="21746"/>
                    <a:pt x="17048" y="15231"/>
                    <a:pt x="21883" y="9844"/>
                  </a:cubicBezTo>
                  <a:lnTo>
                    <a:pt x="21883" y="9844"/>
                  </a:lnTo>
                  <a:cubicBezTo>
                    <a:pt x="20900" y="10260"/>
                    <a:pt x="19807" y="10508"/>
                    <a:pt x="18687" y="10508"/>
                  </a:cubicBezTo>
                  <a:cubicBezTo>
                    <a:pt x="14285" y="10508"/>
                    <a:pt x="10707" y="6930"/>
                    <a:pt x="10707" y="2528"/>
                  </a:cubicBezTo>
                  <a:cubicBezTo>
                    <a:pt x="10707" y="1648"/>
                    <a:pt x="10849" y="796"/>
                    <a:pt x="1113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0" name="Google Shape;12040;p35"/>
            <p:cNvSpPr/>
            <p:nvPr/>
          </p:nvSpPr>
          <p:spPr>
            <a:xfrm>
              <a:off x="-2318385" y="220369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28030" y="0"/>
                  </a:moveTo>
                  <a:cubicBezTo>
                    <a:pt x="17380" y="142"/>
                    <a:pt x="7640" y="3976"/>
                    <a:pt x="0" y="10280"/>
                  </a:cubicBezTo>
                  <a:cubicBezTo>
                    <a:pt x="739" y="10053"/>
                    <a:pt x="1505" y="9940"/>
                    <a:pt x="2329" y="9940"/>
                  </a:cubicBezTo>
                  <a:cubicBezTo>
                    <a:pt x="6702" y="9940"/>
                    <a:pt x="10281" y="13518"/>
                    <a:pt x="10281" y="17920"/>
                  </a:cubicBezTo>
                  <a:cubicBezTo>
                    <a:pt x="10281" y="19112"/>
                    <a:pt x="10025" y="20277"/>
                    <a:pt x="9514" y="21299"/>
                  </a:cubicBezTo>
                  <a:cubicBezTo>
                    <a:pt x="14768" y="16755"/>
                    <a:pt x="21044" y="13376"/>
                    <a:pt x="28030" y="11558"/>
                  </a:cubicBezTo>
                  <a:lnTo>
                    <a:pt x="2803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1" name="Google Shape;12041;p35"/>
            <p:cNvSpPr/>
            <p:nvPr/>
          </p:nvSpPr>
          <p:spPr>
            <a:xfrm>
              <a:off x="-1897914" y="2329014"/>
              <a:ext cx="178853" cy="236771"/>
            </a:xfrm>
            <a:custGeom>
              <a:avLst/>
              <a:gdLst/>
              <a:ahLst/>
              <a:cxnLst/>
              <a:rect l="l" t="t" r="r" b="b"/>
              <a:pathLst>
                <a:path w="21925" h="29025" extrusionOk="0">
                  <a:moveTo>
                    <a:pt x="10792" y="1"/>
                  </a:moveTo>
                  <a:lnTo>
                    <a:pt x="10792" y="1"/>
                  </a:lnTo>
                  <a:cubicBezTo>
                    <a:pt x="11076" y="796"/>
                    <a:pt x="11218" y="1648"/>
                    <a:pt x="11218" y="2557"/>
                  </a:cubicBezTo>
                  <a:cubicBezTo>
                    <a:pt x="11218" y="6930"/>
                    <a:pt x="7640" y="10508"/>
                    <a:pt x="3266" y="10508"/>
                  </a:cubicBezTo>
                  <a:cubicBezTo>
                    <a:pt x="2102" y="10508"/>
                    <a:pt x="994" y="10253"/>
                    <a:pt x="0" y="9827"/>
                  </a:cubicBezTo>
                  <a:lnTo>
                    <a:pt x="0" y="9827"/>
                  </a:lnTo>
                  <a:cubicBezTo>
                    <a:pt x="4885" y="15194"/>
                    <a:pt x="8492" y="21726"/>
                    <a:pt x="10394" y="29024"/>
                  </a:cubicBezTo>
                  <a:lnTo>
                    <a:pt x="21924" y="29024"/>
                  </a:lnTo>
                  <a:cubicBezTo>
                    <a:pt x="21811" y="17920"/>
                    <a:pt x="17608" y="7782"/>
                    <a:pt x="1079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2" name="Google Shape;12042;p35"/>
            <p:cNvSpPr/>
            <p:nvPr/>
          </p:nvSpPr>
          <p:spPr>
            <a:xfrm>
              <a:off x="-2080928" y="220369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0" y="0"/>
                  </a:moveTo>
                  <a:lnTo>
                    <a:pt x="0" y="11558"/>
                  </a:lnTo>
                  <a:cubicBezTo>
                    <a:pt x="6958" y="13376"/>
                    <a:pt x="13262" y="16755"/>
                    <a:pt x="18488" y="21299"/>
                  </a:cubicBezTo>
                  <a:cubicBezTo>
                    <a:pt x="18005" y="20277"/>
                    <a:pt x="17721" y="19112"/>
                    <a:pt x="17721" y="17891"/>
                  </a:cubicBezTo>
                  <a:cubicBezTo>
                    <a:pt x="17721" y="13518"/>
                    <a:pt x="21299" y="9940"/>
                    <a:pt x="25701" y="9940"/>
                  </a:cubicBezTo>
                  <a:cubicBezTo>
                    <a:pt x="26496" y="9940"/>
                    <a:pt x="27292" y="10053"/>
                    <a:pt x="28030" y="10280"/>
                  </a:cubicBezTo>
                  <a:cubicBezTo>
                    <a:pt x="20391" y="3976"/>
                    <a:pt x="10621" y="11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3" name="Google Shape;12043;p35"/>
            <p:cNvSpPr/>
            <p:nvPr/>
          </p:nvSpPr>
          <p:spPr>
            <a:xfrm>
              <a:off x="-2451825" y="2574579"/>
              <a:ext cx="178853" cy="236763"/>
            </a:xfrm>
            <a:custGeom>
              <a:avLst/>
              <a:gdLst/>
              <a:ahLst/>
              <a:cxnLst/>
              <a:rect l="l" t="t" r="r" b="b"/>
              <a:pathLst>
                <a:path w="21925" h="29024" extrusionOk="0">
                  <a:moveTo>
                    <a:pt x="0" y="0"/>
                  </a:moveTo>
                  <a:cubicBezTo>
                    <a:pt x="142" y="11104"/>
                    <a:pt x="4317" y="21243"/>
                    <a:pt x="11133" y="29024"/>
                  </a:cubicBezTo>
                  <a:cubicBezTo>
                    <a:pt x="10877" y="28229"/>
                    <a:pt x="10707" y="27377"/>
                    <a:pt x="10707" y="26468"/>
                  </a:cubicBezTo>
                  <a:cubicBezTo>
                    <a:pt x="10707" y="22066"/>
                    <a:pt x="14285" y="18516"/>
                    <a:pt x="18687" y="18516"/>
                  </a:cubicBezTo>
                  <a:cubicBezTo>
                    <a:pt x="19823" y="18516"/>
                    <a:pt x="20930" y="18744"/>
                    <a:pt x="21924" y="19198"/>
                  </a:cubicBezTo>
                  <a:cubicBezTo>
                    <a:pt x="17068" y="13831"/>
                    <a:pt x="13462" y="7270"/>
                    <a:pt x="1155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4" name="Google Shape;12044;p35"/>
            <p:cNvSpPr/>
            <p:nvPr/>
          </p:nvSpPr>
          <p:spPr>
            <a:xfrm>
              <a:off x="-2318385" y="276292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9514" y="1"/>
                  </a:moveTo>
                  <a:lnTo>
                    <a:pt x="9514" y="1"/>
                  </a:lnTo>
                  <a:cubicBezTo>
                    <a:pt x="9997" y="1023"/>
                    <a:pt x="10281" y="2159"/>
                    <a:pt x="10281" y="3380"/>
                  </a:cubicBezTo>
                  <a:cubicBezTo>
                    <a:pt x="10281" y="7782"/>
                    <a:pt x="6702" y="11360"/>
                    <a:pt x="2329" y="11360"/>
                  </a:cubicBezTo>
                  <a:cubicBezTo>
                    <a:pt x="1505" y="11360"/>
                    <a:pt x="739" y="11218"/>
                    <a:pt x="0" y="10991"/>
                  </a:cubicBezTo>
                  <a:lnTo>
                    <a:pt x="0" y="10991"/>
                  </a:lnTo>
                  <a:cubicBezTo>
                    <a:pt x="7640" y="17324"/>
                    <a:pt x="17380" y="21158"/>
                    <a:pt x="28030" y="21300"/>
                  </a:cubicBezTo>
                  <a:lnTo>
                    <a:pt x="28030" y="9741"/>
                  </a:lnTo>
                  <a:cubicBezTo>
                    <a:pt x="21044" y="7924"/>
                    <a:pt x="14768" y="4544"/>
                    <a:pt x="95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5" name="Google Shape;12045;p35"/>
            <p:cNvSpPr/>
            <p:nvPr/>
          </p:nvSpPr>
          <p:spPr>
            <a:xfrm>
              <a:off x="-1897914" y="2574579"/>
              <a:ext cx="178853" cy="236763"/>
            </a:xfrm>
            <a:custGeom>
              <a:avLst/>
              <a:gdLst/>
              <a:ahLst/>
              <a:cxnLst/>
              <a:rect l="l" t="t" r="r" b="b"/>
              <a:pathLst>
                <a:path w="21925" h="29024" extrusionOk="0">
                  <a:moveTo>
                    <a:pt x="10394" y="0"/>
                  </a:moveTo>
                  <a:cubicBezTo>
                    <a:pt x="8492" y="7270"/>
                    <a:pt x="4885" y="13831"/>
                    <a:pt x="0" y="19198"/>
                  </a:cubicBezTo>
                  <a:cubicBezTo>
                    <a:pt x="994" y="18744"/>
                    <a:pt x="2102" y="18516"/>
                    <a:pt x="3266" y="18516"/>
                  </a:cubicBezTo>
                  <a:cubicBezTo>
                    <a:pt x="7668" y="18516"/>
                    <a:pt x="11218" y="22066"/>
                    <a:pt x="11218" y="26468"/>
                  </a:cubicBezTo>
                  <a:cubicBezTo>
                    <a:pt x="11218" y="27348"/>
                    <a:pt x="11076" y="28229"/>
                    <a:pt x="10792" y="29024"/>
                  </a:cubicBezTo>
                  <a:cubicBezTo>
                    <a:pt x="17608" y="21243"/>
                    <a:pt x="21811" y="11104"/>
                    <a:pt x="2192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6" name="Google Shape;12046;p35"/>
            <p:cNvSpPr/>
            <p:nvPr/>
          </p:nvSpPr>
          <p:spPr>
            <a:xfrm>
              <a:off x="-2080928" y="2762691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18488" y="0"/>
                  </a:moveTo>
                  <a:cubicBezTo>
                    <a:pt x="13262" y="4572"/>
                    <a:pt x="6958" y="7952"/>
                    <a:pt x="0" y="9769"/>
                  </a:cubicBezTo>
                  <a:lnTo>
                    <a:pt x="0" y="21299"/>
                  </a:lnTo>
                  <a:cubicBezTo>
                    <a:pt x="10621" y="21186"/>
                    <a:pt x="20391" y="17352"/>
                    <a:pt x="28030" y="11019"/>
                  </a:cubicBezTo>
                  <a:lnTo>
                    <a:pt x="28030" y="11019"/>
                  </a:lnTo>
                  <a:cubicBezTo>
                    <a:pt x="27292" y="11246"/>
                    <a:pt x="26496" y="11360"/>
                    <a:pt x="25701" y="11360"/>
                  </a:cubicBezTo>
                  <a:cubicBezTo>
                    <a:pt x="21299" y="11360"/>
                    <a:pt x="17721" y="7810"/>
                    <a:pt x="17721" y="3408"/>
                  </a:cubicBezTo>
                  <a:cubicBezTo>
                    <a:pt x="17721" y="2187"/>
                    <a:pt x="18005" y="1051"/>
                    <a:pt x="1848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7" name="Google Shape;12047;p35"/>
            <p:cNvSpPr/>
            <p:nvPr/>
          </p:nvSpPr>
          <p:spPr>
            <a:xfrm>
              <a:off x="-2360762" y="22883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8" name="Google Shape;12048;p35"/>
            <p:cNvSpPr/>
            <p:nvPr/>
          </p:nvSpPr>
          <p:spPr>
            <a:xfrm>
              <a:off x="-1932662" y="22883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9" name="Google Shape;12049;p35"/>
            <p:cNvSpPr/>
            <p:nvPr/>
          </p:nvSpPr>
          <p:spPr>
            <a:xfrm>
              <a:off x="-2360762" y="27292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0" name="Google Shape;12050;p35"/>
            <p:cNvSpPr/>
            <p:nvPr/>
          </p:nvSpPr>
          <p:spPr>
            <a:xfrm>
              <a:off x="-1932662" y="27292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051" name="Google Shape;12051;p35"/>
            <p:cNvCxnSpPr/>
            <p:nvPr/>
          </p:nvCxnSpPr>
          <p:spPr>
            <a:xfrm>
              <a:off x="-2451812" y="220370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052" name="Google Shape;12052;p35"/>
            <p:cNvSpPr/>
            <p:nvPr/>
          </p:nvSpPr>
          <p:spPr>
            <a:xfrm>
              <a:off x="-2451825" y="2209939"/>
              <a:ext cx="60007" cy="85034"/>
            </a:xfrm>
            <a:custGeom>
              <a:avLst/>
              <a:gdLst/>
              <a:ahLst/>
              <a:cxnLst/>
              <a:rect l="l" t="t" r="r" b="b"/>
              <a:pathLst>
                <a:path w="7356" h="10424" extrusionOk="0">
                  <a:moveTo>
                    <a:pt x="0" y="1"/>
                  </a:moveTo>
                  <a:lnTo>
                    <a:pt x="0" y="10423"/>
                  </a:lnTo>
                  <a:cubicBezTo>
                    <a:pt x="2812" y="10281"/>
                    <a:pt x="5396" y="9145"/>
                    <a:pt x="7356" y="73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3" name="Google Shape;12053;p35"/>
            <p:cNvSpPr/>
            <p:nvPr/>
          </p:nvSpPr>
          <p:spPr>
            <a:xfrm>
              <a:off x="-2445568" y="2203690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0" y="0"/>
                  </a:moveTo>
                  <a:lnTo>
                    <a:pt x="7356" y="7355"/>
                  </a:lnTo>
                  <a:cubicBezTo>
                    <a:pt x="9145" y="5396"/>
                    <a:pt x="10281" y="2840"/>
                    <a:pt x="1039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4" name="Google Shape;12054;p35"/>
            <p:cNvSpPr/>
            <p:nvPr/>
          </p:nvSpPr>
          <p:spPr>
            <a:xfrm>
              <a:off x="-2355452" y="2316974"/>
              <a:ext cx="88737" cy="88729"/>
            </a:xfrm>
            <a:custGeom>
              <a:avLst/>
              <a:gdLst/>
              <a:ahLst/>
              <a:cxnLst/>
              <a:rect l="l" t="t" r="r" b="b"/>
              <a:pathLst>
                <a:path w="10878" h="10877" extrusionOk="0">
                  <a:moveTo>
                    <a:pt x="1307" y="0"/>
                  </a:moveTo>
                  <a:cubicBezTo>
                    <a:pt x="483" y="1136"/>
                    <a:pt x="0" y="2527"/>
                    <a:pt x="0" y="4033"/>
                  </a:cubicBezTo>
                  <a:cubicBezTo>
                    <a:pt x="0" y="7810"/>
                    <a:pt x="3068" y="10877"/>
                    <a:pt x="6873" y="10877"/>
                  </a:cubicBezTo>
                  <a:cubicBezTo>
                    <a:pt x="8350" y="10877"/>
                    <a:pt x="9741" y="10394"/>
                    <a:pt x="10877" y="9570"/>
                  </a:cubicBezTo>
                  <a:lnTo>
                    <a:pt x="13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5" name="Google Shape;12055;p35"/>
            <p:cNvSpPr/>
            <p:nvPr/>
          </p:nvSpPr>
          <p:spPr>
            <a:xfrm>
              <a:off x="-2339007" y="2293806"/>
              <a:ext cx="95687" cy="95679"/>
            </a:xfrm>
            <a:custGeom>
              <a:avLst/>
              <a:gdLst/>
              <a:ahLst/>
              <a:cxnLst/>
              <a:rect l="l" t="t" r="r" b="b"/>
              <a:pathLst>
                <a:path w="11730" h="11729" extrusionOk="0">
                  <a:moveTo>
                    <a:pt x="4857" y="0"/>
                  </a:moveTo>
                  <a:cubicBezTo>
                    <a:pt x="2954" y="0"/>
                    <a:pt x="1222" y="767"/>
                    <a:pt x="1" y="2016"/>
                  </a:cubicBezTo>
                  <a:lnTo>
                    <a:pt x="9713" y="11729"/>
                  </a:lnTo>
                  <a:cubicBezTo>
                    <a:pt x="10963" y="10479"/>
                    <a:pt x="11730" y="8747"/>
                    <a:pt x="11730" y="6873"/>
                  </a:cubicBezTo>
                  <a:cubicBezTo>
                    <a:pt x="11730" y="3067"/>
                    <a:pt x="8634" y="0"/>
                    <a:pt x="48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056" name="Google Shape;12056;p35"/>
            <p:cNvCxnSpPr/>
            <p:nvPr/>
          </p:nvCxnSpPr>
          <p:spPr>
            <a:xfrm>
              <a:off x="-2064212" y="259065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7" name="Google Shape;12057;p35"/>
            <p:cNvCxnSpPr/>
            <p:nvPr/>
          </p:nvCxnSpPr>
          <p:spPr>
            <a:xfrm flipH="1">
              <a:off x="-2451812" y="259065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8" name="Google Shape;12058;p35"/>
            <p:cNvCxnSpPr/>
            <p:nvPr/>
          </p:nvCxnSpPr>
          <p:spPr>
            <a:xfrm flipH="1">
              <a:off x="-2064212" y="220370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059" name="Google Shape;12059;p35"/>
            <p:cNvSpPr/>
            <p:nvPr/>
          </p:nvSpPr>
          <p:spPr>
            <a:xfrm>
              <a:off x="-1778839" y="2209939"/>
              <a:ext cx="59778" cy="84797"/>
            </a:xfrm>
            <a:custGeom>
              <a:avLst/>
              <a:gdLst/>
              <a:ahLst/>
              <a:cxnLst/>
              <a:rect l="l" t="t" r="r" b="b"/>
              <a:pathLst>
                <a:path w="7328" h="10395" extrusionOk="0">
                  <a:moveTo>
                    <a:pt x="7327" y="1"/>
                  </a:moveTo>
                  <a:lnTo>
                    <a:pt x="0" y="7356"/>
                  </a:lnTo>
                  <a:cubicBezTo>
                    <a:pt x="1931" y="9145"/>
                    <a:pt x="4516" y="10281"/>
                    <a:pt x="7327" y="10395"/>
                  </a:cubicBezTo>
                  <a:lnTo>
                    <a:pt x="732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0" name="Google Shape;12060;p35"/>
            <p:cNvSpPr/>
            <p:nvPr/>
          </p:nvSpPr>
          <p:spPr>
            <a:xfrm>
              <a:off x="-1810115" y="2203690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1" y="0"/>
                  </a:moveTo>
                  <a:cubicBezTo>
                    <a:pt x="142" y="2812"/>
                    <a:pt x="1278" y="5396"/>
                    <a:pt x="3039" y="7355"/>
                  </a:cubicBezTo>
                  <a:lnTo>
                    <a:pt x="10395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1" name="Google Shape;12061;p35"/>
            <p:cNvSpPr/>
            <p:nvPr/>
          </p:nvSpPr>
          <p:spPr>
            <a:xfrm>
              <a:off x="-1904171" y="2316974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9599" y="0"/>
                  </a:moveTo>
                  <a:lnTo>
                    <a:pt x="1" y="9599"/>
                  </a:lnTo>
                  <a:cubicBezTo>
                    <a:pt x="1136" y="10394"/>
                    <a:pt x="2528" y="10905"/>
                    <a:pt x="4033" y="10905"/>
                  </a:cubicBezTo>
                  <a:cubicBezTo>
                    <a:pt x="7810" y="10905"/>
                    <a:pt x="10906" y="7810"/>
                    <a:pt x="10906" y="4033"/>
                  </a:cubicBezTo>
                  <a:cubicBezTo>
                    <a:pt x="10906" y="2527"/>
                    <a:pt x="10423" y="1136"/>
                    <a:pt x="9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2" name="Google Shape;12062;p35"/>
            <p:cNvSpPr/>
            <p:nvPr/>
          </p:nvSpPr>
          <p:spPr>
            <a:xfrm>
              <a:off x="-1927338" y="2293806"/>
              <a:ext cx="95687" cy="95679"/>
            </a:xfrm>
            <a:custGeom>
              <a:avLst/>
              <a:gdLst/>
              <a:ahLst/>
              <a:cxnLst/>
              <a:rect l="l" t="t" r="r" b="b"/>
              <a:pathLst>
                <a:path w="11730" h="11729" extrusionOk="0">
                  <a:moveTo>
                    <a:pt x="6873" y="0"/>
                  </a:moveTo>
                  <a:cubicBezTo>
                    <a:pt x="3068" y="0"/>
                    <a:pt x="1" y="3067"/>
                    <a:pt x="1" y="6873"/>
                  </a:cubicBezTo>
                  <a:cubicBezTo>
                    <a:pt x="1" y="8747"/>
                    <a:pt x="767" y="10479"/>
                    <a:pt x="2017" y="11729"/>
                  </a:cubicBezTo>
                  <a:lnTo>
                    <a:pt x="11729" y="2016"/>
                  </a:lnTo>
                  <a:cubicBezTo>
                    <a:pt x="10480" y="767"/>
                    <a:pt x="8776" y="0"/>
                    <a:pt x="6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3" name="Google Shape;12063;p35"/>
            <p:cNvSpPr/>
            <p:nvPr/>
          </p:nvSpPr>
          <p:spPr>
            <a:xfrm>
              <a:off x="-2451825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0" y="0"/>
                  </a:moveTo>
                  <a:lnTo>
                    <a:pt x="0" y="10394"/>
                  </a:lnTo>
                  <a:lnTo>
                    <a:pt x="7356" y="3039"/>
                  </a:lnTo>
                  <a:cubicBezTo>
                    <a:pt x="5396" y="1278"/>
                    <a:pt x="2812" y="14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4" name="Google Shape;12064;p35"/>
            <p:cNvSpPr/>
            <p:nvPr/>
          </p:nvSpPr>
          <p:spPr>
            <a:xfrm>
              <a:off x="-2445568" y="2876668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7356" y="0"/>
                  </a:moveTo>
                  <a:lnTo>
                    <a:pt x="0" y="7356"/>
                  </a:lnTo>
                  <a:lnTo>
                    <a:pt x="10394" y="7356"/>
                  </a:lnTo>
                  <a:cubicBezTo>
                    <a:pt x="10281" y="4516"/>
                    <a:pt x="9145" y="1960"/>
                    <a:pt x="735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5" name="Google Shape;12065;p35"/>
            <p:cNvSpPr/>
            <p:nvPr/>
          </p:nvSpPr>
          <p:spPr>
            <a:xfrm>
              <a:off x="-2355681" y="2734426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6873" y="0"/>
                  </a:moveTo>
                  <a:cubicBezTo>
                    <a:pt x="3096" y="0"/>
                    <a:pt x="0" y="3096"/>
                    <a:pt x="0" y="6873"/>
                  </a:cubicBezTo>
                  <a:cubicBezTo>
                    <a:pt x="0" y="8378"/>
                    <a:pt x="511" y="9770"/>
                    <a:pt x="1335" y="10906"/>
                  </a:cubicBezTo>
                  <a:lnTo>
                    <a:pt x="10905" y="1307"/>
                  </a:lnTo>
                  <a:cubicBezTo>
                    <a:pt x="9769" y="483"/>
                    <a:pt x="8378" y="0"/>
                    <a:pt x="6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6" name="Google Shape;12066;p35"/>
            <p:cNvSpPr/>
            <p:nvPr/>
          </p:nvSpPr>
          <p:spPr>
            <a:xfrm>
              <a:off x="-2339007" y="2750871"/>
              <a:ext cx="95459" cy="95687"/>
            </a:xfrm>
            <a:custGeom>
              <a:avLst/>
              <a:gdLst/>
              <a:ahLst/>
              <a:cxnLst/>
              <a:rect l="l" t="t" r="r" b="b"/>
              <a:pathLst>
                <a:path w="11702" h="11730" extrusionOk="0">
                  <a:moveTo>
                    <a:pt x="9713" y="1"/>
                  </a:moveTo>
                  <a:lnTo>
                    <a:pt x="1" y="9713"/>
                  </a:lnTo>
                  <a:cubicBezTo>
                    <a:pt x="1222" y="10963"/>
                    <a:pt x="2954" y="11729"/>
                    <a:pt x="4829" y="11729"/>
                  </a:cubicBezTo>
                  <a:cubicBezTo>
                    <a:pt x="8634" y="11729"/>
                    <a:pt x="11701" y="8662"/>
                    <a:pt x="11701" y="4857"/>
                  </a:cubicBezTo>
                  <a:cubicBezTo>
                    <a:pt x="11701" y="2954"/>
                    <a:pt x="10934" y="1250"/>
                    <a:pt x="97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7" name="Google Shape;12067;p35"/>
            <p:cNvSpPr/>
            <p:nvPr/>
          </p:nvSpPr>
          <p:spPr>
            <a:xfrm>
              <a:off x="-1778839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7356" y="0"/>
                  </a:moveTo>
                  <a:cubicBezTo>
                    <a:pt x="4516" y="142"/>
                    <a:pt x="1960" y="1278"/>
                    <a:pt x="0" y="3068"/>
                  </a:cubicBezTo>
                  <a:lnTo>
                    <a:pt x="7356" y="10394"/>
                  </a:lnTo>
                  <a:lnTo>
                    <a:pt x="73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8" name="Google Shape;12068;p35"/>
            <p:cNvSpPr/>
            <p:nvPr/>
          </p:nvSpPr>
          <p:spPr>
            <a:xfrm>
              <a:off x="-1810115" y="2876668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3068" y="0"/>
                  </a:moveTo>
                  <a:cubicBezTo>
                    <a:pt x="1278" y="1960"/>
                    <a:pt x="142" y="4516"/>
                    <a:pt x="1" y="7356"/>
                  </a:cubicBezTo>
                  <a:lnTo>
                    <a:pt x="10395" y="7356"/>
                  </a:lnTo>
                  <a:lnTo>
                    <a:pt x="306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9" name="Google Shape;12069;p35"/>
            <p:cNvSpPr/>
            <p:nvPr/>
          </p:nvSpPr>
          <p:spPr>
            <a:xfrm>
              <a:off x="-1904171" y="2734426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4033" y="0"/>
                  </a:moveTo>
                  <a:cubicBezTo>
                    <a:pt x="2528" y="0"/>
                    <a:pt x="1136" y="483"/>
                    <a:pt x="1" y="1307"/>
                  </a:cubicBezTo>
                  <a:lnTo>
                    <a:pt x="9599" y="10906"/>
                  </a:lnTo>
                  <a:cubicBezTo>
                    <a:pt x="10395" y="9770"/>
                    <a:pt x="10906" y="8378"/>
                    <a:pt x="10906" y="6873"/>
                  </a:cubicBezTo>
                  <a:cubicBezTo>
                    <a:pt x="10906" y="3096"/>
                    <a:pt x="7810" y="0"/>
                    <a:pt x="4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0" name="Google Shape;12070;p35"/>
            <p:cNvSpPr/>
            <p:nvPr/>
          </p:nvSpPr>
          <p:spPr>
            <a:xfrm>
              <a:off x="-1927338" y="2750871"/>
              <a:ext cx="95687" cy="95687"/>
            </a:xfrm>
            <a:custGeom>
              <a:avLst/>
              <a:gdLst/>
              <a:ahLst/>
              <a:cxnLst/>
              <a:rect l="l" t="t" r="r" b="b"/>
              <a:pathLst>
                <a:path w="11730" h="11730" extrusionOk="0">
                  <a:moveTo>
                    <a:pt x="2017" y="1"/>
                  </a:moveTo>
                  <a:cubicBezTo>
                    <a:pt x="767" y="1250"/>
                    <a:pt x="1" y="2954"/>
                    <a:pt x="1" y="4857"/>
                  </a:cubicBezTo>
                  <a:cubicBezTo>
                    <a:pt x="1" y="8662"/>
                    <a:pt x="3068" y="11729"/>
                    <a:pt x="6873" y="11729"/>
                  </a:cubicBezTo>
                  <a:cubicBezTo>
                    <a:pt x="8776" y="11729"/>
                    <a:pt x="10480" y="10963"/>
                    <a:pt x="11729" y="9713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1" name="Google Shape;12071;p35"/>
            <p:cNvSpPr/>
            <p:nvPr/>
          </p:nvSpPr>
          <p:spPr>
            <a:xfrm>
              <a:off x="-1778952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7356" y="0"/>
                  </a:moveTo>
                  <a:cubicBezTo>
                    <a:pt x="4516" y="142"/>
                    <a:pt x="1960" y="1278"/>
                    <a:pt x="0" y="3068"/>
                  </a:cubicBezTo>
                  <a:lnTo>
                    <a:pt x="7356" y="10394"/>
                  </a:lnTo>
                  <a:lnTo>
                    <a:pt x="735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2" name="Google Shape;12072;p35"/>
            <p:cNvSpPr/>
            <p:nvPr/>
          </p:nvSpPr>
          <p:spPr>
            <a:xfrm>
              <a:off x="-2264871" y="2390636"/>
              <a:ext cx="175142" cy="175150"/>
            </a:xfrm>
            <a:custGeom>
              <a:avLst/>
              <a:gdLst/>
              <a:ahLst/>
              <a:cxnLst/>
              <a:rect l="l" t="t" r="r" b="b"/>
              <a:pathLst>
                <a:path w="21470" h="21471" extrusionOk="0">
                  <a:moveTo>
                    <a:pt x="16983" y="1"/>
                  </a:moveTo>
                  <a:lnTo>
                    <a:pt x="16983" y="16983"/>
                  </a:lnTo>
                  <a:lnTo>
                    <a:pt x="0" y="16983"/>
                  </a:lnTo>
                  <a:lnTo>
                    <a:pt x="0" y="21470"/>
                  </a:lnTo>
                  <a:lnTo>
                    <a:pt x="21470" y="21470"/>
                  </a:lnTo>
                  <a:lnTo>
                    <a:pt x="214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3" name="Google Shape;12073;p35"/>
            <p:cNvSpPr/>
            <p:nvPr/>
          </p:nvSpPr>
          <p:spPr>
            <a:xfrm>
              <a:off x="-2080928" y="2390636"/>
              <a:ext cx="174913" cy="175150"/>
            </a:xfrm>
            <a:custGeom>
              <a:avLst/>
              <a:gdLst/>
              <a:ahLst/>
              <a:cxnLst/>
              <a:rect l="l" t="t" r="r" b="b"/>
              <a:pathLst>
                <a:path w="21442" h="21471" extrusionOk="0">
                  <a:moveTo>
                    <a:pt x="0" y="1"/>
                  </a:moveTo>
                  <a:lnTo>
                    <a:pt x="0" y="21470"/>
                  </a:lnTo>
                  <a:lnTo>
                    <a:pt x="21441" y="21470"/>
                  </a:lnTo>
                  <a:lnTo>
                    <a:pt x="21441" y="16983"/>
                  </a:lnTo>
                  <a:lnTo>
                    <a:pt x="4459" y="16983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4" name="Google Shape;12074;p35"/>
            <p:cNvSpPr/>
            <p:nvPr/>
          </p:nvSpPr>
          <p:spPr>
            <a:xfrm>
              <a:off x="-2264871" y="2574579"/>
              <a:ext cx="175142" cy="174913"/>
            </a:xfrm>
            <a:custGeom>
              <a:avLst/>
              <a:gdLst/>
              <a:ahLst/>
              <a:cxnLst/>
              <a:rect l="l" t="t" r="r" b="b"/>
              <a:pathLst>
                <a:path w="21470" h="21442" extrusionOk="0">
                  <a:moveTo>
                    <a:pt x="0" y="0"/>
                  </a:moveTo>
                  <a:lnTo>
                    <a:pt x="0" y="4459"/>
                  </a:lnTo>
                  <a:lnTo>
                    <a:pt x="16983" y="4459"/>
                  </a:lnTo>
                  <a:lnTo>
                    <a:pt x="16983" y="21441"/>
                  </a:lnTo>
                  <a:lnTo>
                    <a:pt x="21470" y="21441"/>
                  </a:lnTo>
                  <a:lnTo>
                    <a:pt x="214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5" name="Google Shape;12075;p35"/>
            <p:cNvSpPr/>
            <p:nvPr/>
          </p:nvSpPr>
          <p:spPr>
            <a:xfrm>
              <a:off x="-2080928" y="2574579"/>
              <a:ext cx="174913" cy="174913"/>
            </a:xfrm>
            <a:custGeom>
              <a:avLst/>
              <a:gdLst/>
              <a:ahLst/>
              <a:cxnLst/>
              <a:rect l="l" t="t" r="r" b="b"/>
              <a:pathLst>
                <a:path w="21442" h="21442" extrusionOk="0">
                  <a:moveTo>
                    <a:pt x="0" y="0"/>
                  </a:moveTo>
                  <a:lnTo>
                    <a:pt x="0" y="21441"/>
                  </a:lnTo>
                  <a:lnTo>
                    <a:pt x="4459" y="21441"/>
                  </a:lnTo>
                  <a:lnTo>
                    <a:pt x="4459" y="4459"/>
                  </a:lnTo>
                  <a:lnTo>
                    <a:pt x="21441" y="4459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6" name="Google Shape;12076;p35"/>
            <p:cNvSpPr/>
            <p:nvPr/>
          </p:nvSpPr>
          <p:spPr>
            <a:xfrm>
              <a:off x="-2268600" y="2386984"/>
              <a:ext cx="366300" cy="366300"/>
            </a:xfrm>
            <a:prstGeom prst="plus">
              <a:avLst>
                <a:gd name="adj" fmla="val 39988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077" name="Google Shape;12077;p35"/>
            <p:cNvCxnSpPr/>
            <p:nvPr/>
          </p:nvCxnSpPr>
          <p:spPr>
            <a:xfrm>
              <a:off x="-2085450" y="2203700"/>
              <a:ext cx="0" cy="732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8" name="Google Shape;12078;p35"/>
            <p:cNvCxnSpPr/>
            <p:nvPr/>
          </p:nvCxnSpPr>
          <p:spPr>
            <a:xfrm>
              <a:off x="-2451812" y="2570134"/>
              <a:ext cx="732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079" name="Google Shape;12079;p35"/>
          <p:cNvGrpSpPr/>
          <p:nvPr/>
        </p:nvGrpSpPr>
        <p:grpSpPr>
          <a:xfrm>
            <a:off x="2290173" y="106"/>
            <a:ext cx="747286" cy="746983"/>
            <a:chOff x="-3211400" y="2200125"/>
            <a:chExt cx="740400" cy="740100"/>
          </a:xfrm>
        </p:grpSpPr>
        <p:sp>
          <p:nvSpPr>
            <p:cNvPr id="12080" name="Google Shape;12080;p35"/>
            <p:cNvSpPr/>
            <p:nvPr/>
          </p:nvSpPr>
          <p:spPr>
            <a:xfrm>
              <a:off x="-3211400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81" name="Google Shape;12081;p35"/>
            <p:cNvGrpSpPr/>
            <p:nvPr/>
          </p:nvGrpSpPr>
          <p:grpSpPr>
            <a:xfrm>
              <a:off x="-3206964" y="2204415"/>
              <a:ext cx="731534" cy="731534"/>
              <a:chOff x="-549250" y="2904425"/>
              <a:chExt cx="2294650" cy="2294650"/>
            </a:xfrm>
          </p:grpSpPr>
          <p:sp>
            <p:nvSpPr>
              <p:cNvPr id="12082" name="Google Shape;12082;p35"/>
              <p:cNvSpPr/>
              <p:nvPr/>
            </p:nvSpPr>
            <p:spPr>
              <a:xfrm>
                <a:off x="1102850" y="2904425"/>
                <a:ext cx="642550" cy="6361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46" extrusionOk="0">
                    <a:moveTo>
                      <a:pt x="18744" y="1"/>
                    </a:moveTo>
                    <a:lnTo>
                      <a:pt x="0" y="18744"/>
                    </a:lnTo>
                    <a:lnTo>
                      <a:pt x="3493" y="22237"/>
                    </a:lnTo>
                    <a:lnTo>
                      <a:pt x="6703" y="25446"/>
                    </a:lnTo>
                    <a:lnTo>
                      <a:pt x="25701" y="6447"/>
                    </a:lnTo>
                    <a:lnTo>
                      <a:pt x="257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3" name="Google Shape;12083;p35"/>
              <p:cNvSpPr/>
              <p:nvPr/>
            </p:nvSpPr>
            <p:spPr>
              <a:xfrm>
                <a:off x="1291700" y="3108900"/>
                <a:ext cx="453700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36266" extrusionOk="0">
                    <a:moveTo>
                      <a:pt x="18147" y="1"/>
                    </a:moveTo>
                    <a:lnTo>
                      <a:pt x="1" y="18119"/>
                    </a:lnTo>
                    <a:lnTo>
                      <a:pt x="18147" y="36266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4" name="Google Shape;12084;p35"/>
              <p:cNvSpPr/>
              <p:nvPr/>
            </p:nvSpPr>
            <p:spPr>
              <a:xfrm>
                <a:off x="634975" y="2904425"/>
                <a:ext cx="893175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7892" extrusionOk="0">
                    <a:moveTo>
                      <a:pt x="1" y="1"/>
                    </a:moveTo>
                    <a:lnTo>
                      <a:pt x="17863" y="17892"/>
                    </a:lnTo>
                    <a:lnTo>
                      <a:pt x="357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5" name="Google Shape;12085;p35"/>
              <p:cNvSpPr/>
              <p:nvPr/>
            </p:nvSpPr>
            <p:spPr>
              <a:xfrm>
                <a:off x="612975" y="2926450"/>
                <a:ext cx="1111125" cy="1110400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6" extrusionOk="0">
                    <a:moveTo>
                      <a:pt x="0" y="0"/>
                    </a:moveTo>
                    <a:lnTo>
                      <a:pt x="0" y="5055"/>
                    </a:lnTo>
                    <a:lnTo>
                      <a:pt x="39389" y="44416"/>
                    </a:lnTo>
                    <a:lnTo>
                      <a:pt x="44444" y="44416"/>
                    </a:lnTo>
                    <a:lnTo>
                      <a:pt x="22236" y="22208"/>
                    </a:lnTo>
                    <a:lnTo>
                      <a:pt x="18317" y="182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6" name="Google Shape;12086;p35"/>
              <p:cNvSpPr/>
              <p:nvPr/>
            </p:nvSpPr>
            <p:spPr>
              <a:xfrm>
                <a:off x="612975" y="3095400"/>
                <a:ext cx="941450" cy="9414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58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32886" y="37658"/>
                    </a:lnTo>
                    <a:lnTo>
                      <a:pt x="37657" y="3765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7" name="Google Shape;12087;p35"/>
              <p:cNvSpPr/>
              <p:nvPr/>
            </p:nvSpPr>
            <p:spPr>
              <a:xfrm>
                <a:off x="612975" y="3258000"/>
                <a:ext cx="778850" cy="778850"/>
              </a:xfrm>
              <a:custGeom>
                <a:avLst/>
                <a:gdLst/>
                <a:ahLst/>
                <a:cxnLst/>
                <a:rect l="l" t="t" r="r" b="b"/>
                <a:pathLst>
                  <a:path w="31154" h="31154" extrusionOk="0">
                    <a:moveTo>
                      <a:pt x="0" y="0"/>
                    </a:moveTo>
                    <a:lnTo>
                      <a:pt x="0" y="4800"/>
                    </a:lnTo>
                    <a:lnTo>
                      <a:pt x="26383" y="31154"/>
                    </a:lnTo>
                    <a:lnTo>
                      <a:pt x="31154" y="31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8" name="Google Shape;12088;p35"/>
              <p:cNvSpPr/>
              <p:nvPr/>
            </p:nvSpPr>
            <p:spPr>
              <a:xfrm>
                <a:off x="612975" y="3420575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19879" y="24651"/>
                    </a:lnTo>
                    <a:lnTo>
                      <a:pt x="24650" y="2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9" name="Google Shape;12089;p35"/>
              <p:cNvSpPr/>
              <p:nvPr/>
            </p:nvSpPr>
            <p:spPr>
              <a:xfrm>
                <a:off x="612975" y="35831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13376" y="18148"/>
                    </a:lnTo>
                    <a:lnTo>
                      <a:pt x="18147" y="181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0" name="Google Shape;12090;p35"/>
              <p:cNvSpPr/>
              <p:nvPr/>
            </p:nvSpPr>
            <p:spPr>
              <a:xfrm>
                <a:off x="612975" y="3745750"/>
                <a:ext cx="291100" cy="291100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11644" extrusionOk="0">
                    <a:moveTo>
                      <a:pt x="0" y="0"/>
                    </a:moveTo>
                    <a:lnTo>
                      <a:pt x="0" y="4800"/>
                    </a:lnTo>
                    <a:lnTo>
                      <a:pt x="6873" y="11644"/>
                    </a:lnTo>
                    <a:lnTo>
                      <a:pt x="11644" y="116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1" name="Google Shape;12091;p35"/>
              <p:cNvSpPr/>
              <p:nvPr/>
            </p:nvSpPr>
            <p:spPr>
              <a:xfrm>
                <a:off x="612975" y="3908325"/>
                <a:ext cx="1285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41" extrusionOk="0">
                    <a:moveTo>
                      <a:pt x="0" y="0"/>
                    </a:moveTo>
                    <a:lnTo>
                      <a:pt x="0" y="5141"/>
                    </a:lnTo>
                    <a:lnTo>
                      <a:pt x="5140" y="5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2" name="Google Shape;12092;p35"/>
              <p:cNvSpPr/>
              <p:nvPr/>
            </p:nvSpPr>
            <p:spPr>
              <a:xfrm>
                <a:off x="292050" y="3745750"/>
                <a:ext cx="291125" cy="291100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11644" extrusionOk="0">
                    <a:moveTo>
                      <a:pt x="11644" y="0"/>
                    </a:moveTo>
                    <a:lnTo>
                      <a:pt x="1" y="11644"/>
                    </a:lnTo>
                    <a:lnTo>
                      <a:pt x="4772" y="11644"/>
                    </a:lnTo>
                    <a:lnTo>
                      <a:pt x="11644" y="4800"/>
                    </a:lnTo>
                    <a:lnTo>
                      <a:pt x="116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3" name="Google Shape;12093;p35"/>
              <p:cNvSpPr/>
              <p:nvPr/>
            </p:nvSpPr>
            <p:spPr>
              <a:xfrm>
                <a:off x="454650" y="3908325"/>
                <a:ext cx="1285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41" extrusionOk="0">
                    <a:moveTo>
                      <a:pt x="5140" y="0"/>
                    </a:moveTo>
                    <a:lnTo>
                      <a:pt x="0" y="5141"/>
                    </a:lnTo>
                    <a:lnTo>
                      <a:pt x="5140" y="5141"/>
                    </a:lnTo>
                    <a:lnTo>
                      <a:pt x="51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4" name="Google Shape;12094;p35"/>
              <p:cNvSpPr/>
              <p:nvPr/>
            </p:nvSpPr>
            <p:spPr>
              <a:xfrm>
                <a:off x="129475" y="35831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18147" y="1"/>
                    </a:moveTo>
                    <a:lnTo>
                      <a:pt x="0" y="18148"/>
                    </a:lnTo>
                    <a:lnTo>
                      <a:pt x="4771" y="18148"/>
                    </a:lnTo>
                    <a:lnTo>
                      <a:pt x="18147" y="4800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5" name="Google Shape;12095;p35"/>
              <p:cNvSpPr/>
              <p:nvPr/>
            </p:nvSpPr>
            <p:spPr>
              <a:xfrm>
                <a:off x="-33100" y="3420575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24650" y="1"/>
                    </a:moveTo>
                    <a:lnTo>
                      <a:pt x="0" y="24651"/>
                    </a:lnTo>
                    <a:lnTo>
                      <a:pt x="4771" y="24651"/>
                    </a:lnTo>
                    <a:lnTo>
                      <a:pt x="24650" y="4800"/>
                    </a:lnTo>
                    <a:lnTo>
                      <a:pt x="24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6" name="Google Shape;12096;p35"/>
              <p:cNvSpPr/>
              <p:nvPr/>
            </p:nvSpPr>
            <p:spPr>
              <a:xfrm>
                <a:off x="-195700" y="3258000"/>
                <a:ext cx="778875" cy="778850"/>
              </a:xfrm>
              <a:custGeom>
                <a:avLst/>
                <a:gdLst/>
                <a:ahLst/>
                <a:cxnLst/>
                <a:rect l="l" t="t" r="r" b="b"/>
                <a:pathLst>
                  <a:path w="31155" h="31154" extrusionOk="0">
                    <a:moveTo>
                      <a:pt x="31154" y="0"/>
                    </a:moveTo>
                    <a:lnTo>
                      <a:pt x="1" y="31154"/>
                    </a:lnTo>
                    <a:lnTo>
                      <a:pt x="4772" y="31154"/>
                    </a:lnTo>
                    <a:lnTo>
                      <a:pt x="31154" y="4800"/>
                    </a:lnTo>
                    <a:lnTo>
                      <a:pt x="311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7" name="Google Shape;12097;p35"/>
              <p:cNvSpPr/>
              <p:nvPr/>
            </p:nvSpPr>
            <p:spPr>
              <a:xfrm>
                <a:off x="-358275" y="3095400"/>
                <a:ext cx="941450" cy="9414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58" extrusionOk="0">
                    <a:moveTo>
                      <a:pt x="37657" y="1"/>
                    </a:moveTo>
                    <a:lnTo>
                      <a:pt x="0" y="37658"/>
                    </a:lnTo>
                    <a:lnTo>
                      <a:pt x="4771" y="37658"/>
                    </a:lnTo>
                    <a:lnTo>
                      <a:pt x="37657" y="4800"/>
                    </a:lnTo>
                    <a:lnTo>
                      <a:pt x="37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8" name="Google Shape;12098;p35"/>
              <p:cNvSpPr/>
              <p:nvPr/>
            </p:nvSpPr>
            <p:spPr>
              <a:xfrm>
                <a:off x="-527950" y="2926450"/>
                <a:ext cx="1111125" cy="1110400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6" extrusionOk="0">
                    <a:moveTo>
                      <a:pt x="44444" y="0"/>
                    </a:moveTo>
                    <a:lnTo>
                      <a:pt x="26127" y="18289"/>
                    </a:lnTo>
                    <a:lnTo>
                      <a:pt x="22208" y="22208"/>
                    </a:lnTo>
                    <a:lnTo>
                      <a:pt x="0" y="44416"/>
                    </a:lnTo>
                    <a:lnTo>
                      <a:pt x="5055" y="44416"/>
                    </a:lnTo>
                    <a:lnTo>
                      <a:pt x="44444" y="5055"/>
                    </a:lnTo>
                    <a:lnTo>
                      <a:pt x="444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9" name="Google Shape;12099;p35"/>
              <p:cNvSpPr/>
              <p:nvPr/>
            </p:nvSpPr>
            <p:spPr>
              <a:xfrm>
                <a:off x="-332725" y="2904425"/>
                <a:ext cx="893900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35756" h="17892" extrusionOk="0">
                    <a:moveTo>
                      <a:pt x="1" y="1"/>
                    </a:moveTo>
                    <a:lnTo>
                      <a:pt x="17892" y="17892"/>
                    </a:lnTo>
                    <a:lnTo>
                      <a:pt x="35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0" name="Google Shape;12100;p35"/>
              <p:cNvSpPr/>
              <p:nvPr/>
            </p:nvSpPr>
            <p:spPr>
              <a:xfrm>
                <a:off x="-549250" y="2904425"/>
                <a:ext cx="642550" cy="6361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46" extrusionOk="0">
                    <a:moveTo>
                      <a:pt x="0" y="1"/>
                    </a:moveTo>
                    <a:lnTo>
                      <a:pt x="0" y="6447"/>
                    </a:lnTo>
                    <a:lnTo>
                      <a:pt x="18999" y="25446"/>
                    </a:lnTo>
                    <a:lnTo>
                      <a:pt x="22208" y="22237"/>
                    </a:lnTo>
                    <a:lnTo>
                      <a:pt x="25701" y="18744"/>
                    </a:lnTo>
                    <a:lnTo>
                      <a:pt x="69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1" name="Google Shape;12101;p35"/>
              <p:cNvSpPr/>
              <p:nvPr/>
            </p:nvSpPr>
            <p:spPr>
              <a:xfrm>
                <a:off x="-549250" y="3108900"/>
                <a:ext cx="453675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36266" extrusionOk="0">
                    <a:moveTo>
                      <a:pt x="0" y="1"/>
                    </a:moveTo>
                    <a:lnTo>
                      <a:pt x="0" y="36266"/>
                    </a:lnTo>
                    <a:lnTo>
                      <a:pt x="18147" y="18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2" name="Google Shape;12102;p35"/>
              <p:cNvSpPr/>
              <p:nvPr/>
            </p:nvSpPr>
            <p:spPr>
              <a:xfrm>
                <a:off x="-549250" y="4088650"/>
                <a:ext cx="453675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36266" extrusionOk="0">
                    <a:moveTo>
                      <a:pt x="0" y="1"/>
                    </a:moveTo>
                    <a:lnTo>
                      <a:pt x="0" y="36266"/>
                    </a:lnTo>
                    <a:lnTo>
                      <a:pt x="18147" y="18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3" name="Google Shape;12103;p35"/>
              <p:cNvSpPr/>
              <p:nvPr/>
            </p:nvSpPr>
            <p:spPr>
              <a:xfrm>
                <a:off x="-549250" y="4563625"/>
                <a:ext cx="642550" cy="6354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18" extrusionOk="0">
                    <a:moveTo>
                      <a:pt x="18999" y="0"/>
                    </a:moveTo>
                    <a:lnTo>
                      <a:pt x="0" y="18971"/>
                    </a:lnTo>
                    <a:lnTo>
                      <a:pt x="0" y="25417"/>
                    </a:lnTo>
                    <a:lnTo>
                      <a:pt x="6958" y="25417"/>
                    </a:lnTo>
                    <a:lnTo>
                      <a:pt x="25701" y="6703"/>
                    </a:lnTo>
                    <a:lnTo>
                      <a:pt x="22208" y="3210"/>
                    </a:lnTo>
                    <a:lnTo>
                      <a:pt x="18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4" name="Google Shape;12104;p35"/>
              <p:cNvSpPr/>
              <p:nvPr/>
            </p:nvSpPr>
            <p:spPr>
              <a:xfrm>
                <a:off x="-332725" y="4752475"/>
                <a:ext cx="893900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35756" h="17864" extrusionOk="0">
                    <a:moveTo>
                      <a:pt x="17892" y="1"/>
                    </a:moveTo>
                    <a:lnTo>
                      <a:pt x="1" y="17863"/>
                    </a:lnTo>
                    <a:lnTo>
                      <a:pt x="35755" y="17863"/>
                    </a:lnTo>
                    <a:lnTo>
                      <a:pt x="178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5" name="Google Shape;12105;p35"/>
              <p:cNvSpPr/>
              <p:nvPr/>
            </p:nvSpPr>
            <p:spPr>
              <a:xfrm>
                <a:off x="-527950" y="4067350"/>
                <a:ext cx="1111125" cy="1110425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7" extrusionOk="0">
                    <a:moveTo>
                      <a:pt x="0" y="1"/>
                    </a:moveTo>
                    <a:lnTo>
                      <a:pt x="22208" y="22209"/>
                    </a:lnTo>
                    <a:lnTo>
                      <a:pt x="26127" y="26099"/>
                    </a:lnTo>
                    <a:lnTo>
                      <a:pt x="44444" y="44416"/>
                    </a:lnTo>
                    <a:lnTo>
                      <a:pt x="44444" y="39361"/>
                    </a:lnTo>
                    <a:lnTo>
                      <a:pt x="50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6" name="Google Shape;12106;p35"/>
              <p:cNvSpPr/>
              <p:nvPr/>
            </p:nvSpPr>
            <p:spPr>
              <a:xfrm>
                <a:off x="-358275" y="4067350"/>
                <a:ext cx="941450" cy="9407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30" extrusionOk="0">
                    <a:moveTo>
                      <a:pt x="0" y="1"/>
                    </a:moveTo>
                    <a:lnTo>
                      <a:pt x="37657" y="37629"/>
                    </a:lnTo>
                    <a:lnTo>
                      <a:pt x="37657" y="32858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7" name="Google Shape;12107;p35"/>
              <p:cNvSpPr/>
              <p:nvPr/>
            </p:nvSpPr>
            <p:spPr>
              <a:xfrm>
                <a:off x="-195700" y="4067350"/>
                <a:ext cx="778875" cy="778875"/>
              </a:xfrm>
              <a:custGeom>
                <a:avLst/>
                <a:gdLst/>
                <a:ahLst/>
                <a:cxnLst/>
                <a:rect l="l" t="t" r="r" b="b"/>
                <a:pathLst>
                  <a:path w="31155" h="31155" extrusionOk="0">
                    <a:moveTo>
                      <a:pt x="1" y="1"/>
                    </a:moveTo>
                    <a:lnTo>
                      <a:pt x="31154" y="31154"/>
                    </a:lnTo>
                    <a:lnTo>
                      <a:pt x="31154" y="26355"/>
                    </a:lnTo>
                    <a:lnTo>
                      <a:pt x="4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8" name="Google Shape;12108;p35"/>
              <p:cNvSpPr/>
              <p:nvPr/>
            </p:nvSpPr>
            <p:spPr>
              <a:xfrm>
                <a:off x="-33100" y="4067350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0" y="1"/>
                    </a:moveTo>
                    <a:lnTo>
                      <a:pt x="24650" y="24651"/>
                    </a:lnTo>
                    <a:lnTo>
                      <a:pt x="24650" y="19851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9" name="Google Shape;12109;p35"/>
              <p:cNvSpPr/>
              <p:nvPr/>
            </p:nvSpPr>
            <p:spPr>
              <a:xfrm>
                <a:off x="129475" y="40673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0" y="1"/>
                    </a:moveTo>
                    <a:lnTo>
                      <a:pt x="18147" y="18148"/>
                    </a:lnTo>
                    <a:lnTo>
                      <a:pt x="18147" y="13348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0" name="Google Shape;12110;p35"/>
              <p:cNvSpPr/>
              <p:nvPr/>
            </p:nvSpPr>
            <p:spPr>
              <a:xfrm>
                <a:off x="292050" y="4067350"/>
                <a:ext cx="291125" cy="291125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11645" extrusionOk="0">
                    <a:moveTo>
                      <a:pt x="1" y="1"/>
                    </a:moveTo>
                    <a:lnTo>
                      <a:pt x="11644" y="11644"/>
                    </a:lnTo>
                    <a:lnTo>
                      <a:pt x="11644" y="6845"/>
                    </a:lnTo>
                    <a:lnTo>
                      <a:pt x="4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1" name="Google Shape;12111;p35"/>
              <p:cNvSpPr/>
              <p:nvPr/>
            </p:nvSpPr>
            <p:spPr>
              <a:xfrm>
                <a:off x="454650" y="4067350"/>
                <a:ext cx="128525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13" extrusionOk="0">
                    <a:moveTo>
                      <a:pt x="0" y="1"/>
                    </a:moveTo>
                    <a:lnTo>
                      <a:pt x="5140" y="511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2" name="Google Shape;12112;p35"/>
              <p:cNvSpPr/>
              <p:nvPr/>
            </p:nvSpPr>
            <p:spPr>
              <a:xfrm>
                <a:off x="612975" y="4067350"/>
                <a:ext cx="291100" cy="291125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11645" extrusionOk="0">
                    <a:moveTo>
                      <a:pt x="6873" y="1"/>
                    </a:moveTo>
                    <a:lnTo>
                      <a:pt x="0" y="6845"/>
                    </a:lnTo>
                    <a:lnTo>
                      <a:pt x="0" y="11644"/>
                    </a:lnTo>
                    <a:lnTo>
                      <a:pt x="11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3" name="Google Shape;12113;p35"/>
              <p:cNvSpPr/>
              <p:nvPr/>
            </p:nvSpPr>
            <p:spPr>
              <a:xfrm>
                <a:off x="612975" y="4067350"/>
                <a:ext cx="128525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13" extrusionOk="0">
                    <a:moveTo>
                      <a:pt x="0" y="1"/>
                    </a:moveTo>
                    <a:lnTo>
                      <a:pt x="0" y="511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4" name="Google Shape;12114;p35"/>
              <p:cNvSpPr/>
              <p:nvPr/>
            </p:nvSpPr>
            <p:spPr>
              <a:xfrm>
                <a:off x="612975" y="40673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13376" y="1"/>
                    </a:moveTo>
                    <a:lnTo>
                      <a:pt x="0" y="13348"/>
                    </a:lnTo>
                    <a:lnTo>
                      <a:pt x="0" y="18148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5" name="Google Shape;12115;p35"/>
              <p:cNvSpPr/>
              <p:nvPr/>
            </p:nvSpPr>
            <p:spPr>
              <a:xfrm>
                <a:off x="612975" y="4067350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19879" y="1"/>
                    </a:moveTo>
                    <a:lnTo>
                      <a:pt x="0" y="19851"/>
                    </a:lnTo>
                    <a:lnTo>
                      <a:pt x="0" y="24651"/>
                    </a:lnTo>
                    <a:lnTo>
                      <a:pt x="24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6" name="Google Shape;12116;p35"/>
              <p:cNvSpPr/>
              <p:nvPr/>
            </p:nvSpPr>
            <p:spPr>
              <a:xfrm>
                <a:off x="612975" y="4067350"/>
                <a:ext cx="778850" cy="778875"/>
              </a:xfrm>
              <a:custGeom>
                <a:avLst/>
                <a:gdLst/>
                <a:ahLst/>
                <a:cxnLst/>
                <a:rect l="l" t="t" r="r" b="b"/>
                <a:pathLst>
                  <a:path w="31154" h="31155" extrusionOk="0">
                    <a:moveTo>
                      <a:pt x="26383" y="1"/>
                    </a:moveTo>
                    <a:lnTo>
                      <a:pt x="0" y="26355"/>
                    </a:lnTo>
                    <a:lnTo>
                      <a:pt x="0" y="31154"/>
                    </a:lnTo>
                    <a:lnTo>
                      <a:pt x="31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7" name="Google Shape;12117;p35"/>
              <p:cNvSpPr/>
              <p:nvPr/>
            </p:nvSpPr>
            <p:spPr>
              <a:xfrm>
                <a:off x="612975" y="4067350"/>
                <a:ext cx="941450" cy="9407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30" extrusionOk="0">
                    <a:moveTo>
                      <a:pt x="32886" y="1"/>
                    </a:moveTo>
                    <a:lnTo>
                      <a:pt x="0" y="32858"/>
                    </a:lnTo>
                    <a:lnTo>
                      <a:pt x="0" y="37629"/>
                    </a:lnTo>
                    <a:lnTo>
                      <a:pt x="37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8" name="Google Shape;12118;p35"/>
              <p:cNvSpPr/>
              <p:nvPr/>
            </p:nvSpPr>
            <p:spPr>
              <a:xfrm>
                <a:off x="612975" y="4067350"/>
                <a:ext cx="1111125" cy="1110425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7" extrusionOk="0">
                    <a:moveTo>
                      <a:pt x="39389" y="1"/>
                    </a:moveTo>
                    <a:lnTo>
                      <a:pt x="0" y="39361"/>
                    </a:lnTo>
                    <a:lnTo>
                      <a:pt x="0" y="44416"/>
                    </a:lnTo>
                    <a:lnTo>
                      <a:pt x="18317" y="26099"/>
                    </a:lnTo>
                    <a:lnTo>
                      <a:pt x="22236" y="22209"/>
                    </a:lnTo>
                    <a:lnTo>
                      <a:pt x="444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9" name="Google Shape;12119;p35"/>
              <p:cNvSpPr/>
              <p:nvPr/>
            </p:nvSpPr>
            <p:spPr>
              <a:xfrm>
                <a:off x="634975" y="4752475"/>
                <a:ext cx="8931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7864" extrusionOk="0">
                    <a:moveTo>
                      <a:pt x="17863" y="1"/>
                    </a:moveTo>
                    <a:lnTo>
                      <a:pt x="1" y="17863"/>
                    </a:lnTo>
                    <a:lnTo>
                      <a:pt x="35726" y="17863"/>
                    </a:lnTo>
                    <a:lnTo>
                      <a:pt x="178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0" name="Google Shape;12120;p35"/>
              <p:cNvSpPr/>
              <p:nvPr/>
            </p:nvSpPr>
            <p:spPr>
              <a:xfrm>
                <a:off x="1102850" y="4563625"/>
                <a:ext cx="642550" cy="6354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18" extrusionOk="0">
                    <a:moveTo>
                      <a:pt x="6703" y="0"/>
                    </a:moveTo>
                    <a:lnTo>
                      <a:pt x="3493" y="3210"/>
                    </a:lnTo>
                    <a:lnTo>
                      <a:pt x="0" y="6703"/>
                    </a:lnTo>
                    <a:lnTo>
                      <a:pt x="18744" y="25417"/>
                    </a:lnTo>
                    <a:lnTo>
                      <a:pt x="25701" y="25417"/>
                    </a:lnTo>
                    <a:lnTo>
                      <a:pt x="25701" y="18971"/>
                    </a:lnTo>
                    <a:lnTo>
                      <a:pt x="67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1" name="Google Shape;12121;p35"/>
              <p:cNvSpPr/>
              <p:nvPr/>
            </p:nvSpPr>
            <p:spPr>
              <a:xfrm>
                <a:off x="1291700" y="4088650"/>
                <a:ext cx="453700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36266" extrusionOk="0">
                    <a:moveTo>
                      <a:pt x="18147" y="1"/>
                    </a:moveTo>
                    <a:lnTo>
                      <a:pt x="1" y="18119"/>
                    </a:lnTo>
                    <a:lnTo>
                      <a:pt x="18147" y="36266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122" name="Google Shape;12122;p35"/>
          <p:cNvGrpSpPr/>
          <p:nvPr/>
        </p:nvGrpSpPr>
        <p:grpSpPr>
          <a:xfrm>
            <a:off x="6106355" y="106"/>
            <a:ext cx="747286" cy="746983"/>
            <a:chOff x="-1500137" y="2200125"/>
            <a:chExt cx="740400" cy="740100"/>
          </a:xfrm>
        </p:grpSpPr>
        <p:sp>
          <p:nvSpPr>
            <p:cNvPr id="12123" name="Google Shape;12123;p35"/>
            <p:cNvSpPr/>
            <p:nvPr/>
          </p:nvSpPr>
          <p:spPr>
            <a:xfrm>
              <a:off x="-1500137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24" name="Google Shape;12124;p35"/>
            <p:cNvGrpSpPr/>
            <p:nvPr/>
          </p:nvGrpSpPr>
          <p:grpSpPr>
            <a:xfrm>
              <a:off x="-1495701" y="2204415"/>
              <a:ext cx="731513" cy="731504"/>
              <a:chOff x="-1493378" y="2201654"/>
              <a:chExt cx="740547" cy="740539"/>
            </a:xfrm>
          </p:grpSpPr>
          <p:sp>
            <p:nvSpPr>
              <p:cNvPr id="12125" name="Google Shape;12125;p35"/>
              <p:cNvSpPr/>
              <p:nvPr/>
            </p:nvSpPr>
            <p:spPr>
              <a:xfrm>
                <a:off x="-914747" y="2581257"/>
                <a:ext cx="161916" cy="251515"/>
              </a:xfrm>
              <a:custGeom>
                <a:avLst/>
                <a:gdLst/>
                <a:ahLst/>
                <a:cxnLst/>
                <a:rect l="l" t="t" r="r" b="b"/>
                <a:pathLst>
                  <a:path w="19965" h="31013" extrusionOk="0">
                    <a:moveTo>
                      <a:pt x="19964" y="1"/>
                    </a:moveTo>
                    <a:cubicBezTo>
                      <a:pt x="12780" y="171"/>
                      <a:pt x="5992" y="2017"/>
                      <a:pt x="0" y="5170"/>
                    </a:cubicBezTo>
                    <a:cubicBezTo>
                      <a:pt x="2925" y="7015"/>
                      <a:pt x="5680" y="9231"/>
                      <a:pt x="8179" y="11758"/>
                    </a:cubicBezTo>
                    <a:cubicBezTo>
                      <a:pt x="13688" y="17239"/>
                      <a:pt x="17664" y="23827"/>
                      <a:pt x="19964" y="31012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6" name="Google Shape;12126;p35"/>
              <p:cNvSpPr/>
              <p:nvPr/>
            </p:nvSpPr>
            <p:spPr>
              <a:xfrm>
                <a:off x="-1493378" y="2633321"/>
                <a:ext cx="308634" cy="308626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5" extrusionOk="0">
                    <a:moveTo>
                      <a:pt x="22237" y="0"/>
                    </a:moveTo>
                    <a:cubicBezTo>
                      <a:pt x="19028" y="1931"/>
                      <a:pt x="16075" y="4231"/>
                      <a:pt x="13377" y="6929"/>
                    </a:cubicBezTo>
                    <a:cubicBezTo>
                      <a:pt x="5028" y="15279"/>
                      <a:pt x="313" y="26297"/>
                      <a:pt x="1" y="38054"/>
                    </a:cubicBezTo>
                    <a:cubicBezTo>
                      <a:pt x="16160" y="37657"/>
                      <a:pt x="30246" y="28825"/>
                      <a:pt x="38055" y="15818"/>
                    </a:cubicBezTo>
                    <a:cubicBezTo>
                      <a:pt x="34165" y="9343"/>
                      <a:pt x="28712" y="3891"/>
                      <a:pt x="222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7" name="Google Shape;12127;p35"/>
              <p:cNvSpPr/>
              <p:nvPr/>
            </p:nvSpPr>
            <p:spPr>
              <a:xfrm>
                <a:off x="-1418513" y="2531504"/>
                <a:ext cx="211209" cy="80849"/>
              </a:xfrm>
              <a:custGeom>
                <a:avLst/>
                <a:gdLst/>
                <a:ahLst/>
                <a:cxnLst/>
                <a:rect l="l" t="t" r="r" b="b"/>
                <a:pathLst>
                  <a:path w="26043" h="9969" extrusionOk="0">
                    <a:moveTo>
                      <a:pt x="13036" y="1"/>
                    </a:moveTo>
                    <a:cubicBezTo>
                      <a:pt x="9003" y="2273"/>
                      <a:pt x="4630" y="3948"/>
                      <a:pt x="1" y="4971"/>
                    </a:cubicBezTo>
                    <a:cubicBezTo>
                      <a:pt x="4630" y="5993"/>
                      <a:pt x="9003" y="7697"/>
                      <a:pt x="13036" y="9969"/>
                    </a:cubicBezTo>
                    <a:cubicBezTo>
                      <a:pt x="17040" y="7697"/>
                      <a:pt x="21413" y="5993"/>
                      <a:pt x="26042" y="4971"/>
                    </a:cubicBezTo>
                    <a:cubicBezTo>
                      <a:pt x="21413" y="3948"/>
                      <a:pt x="17040" y="2273"/>
                      <a:pt x="130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8" name="Google Shape;12128;p35"/>
              <p:cNvSpPr/>
              <p:nvPr/>
            </p:nvSpPr>
            <p:spPr>
              <a:xfrm>
                <a:off x="-1493378" y="2201654"/>
                <a:ext cx="308634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6" extrusionOk="0">
                    <a:moveTo>
                      <a:pt x="1" y="1"/>
                    </a:moveTo>
                    <a:cubicBezTo>
                      <a:pt x="398" y="16160"/>
                      <a:pt x="9231" y="30246"/>
                      <a:pt x="22266" y="38055"/>
                    </a:cubicBezTo>
                    <a:cubicBezTo>
                      <a:pt x="28741" y="34165"/>
                      <a:pt x="34165" y="28740"/>
                      <a:pt x="38055" y="22265"/>
                    </a:cubicBezTo>
                    <a:cubicBezTo>
                      <a:pt x="30246" y="9230"/>
                      <a:pt x="16160" y="39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9" name="Google Shape;12129;p35"/>
              <p:cNvSpPr/>
              <p:nvPr/>
            </p:nvSpPr>
            <p:spPr>
              <a:xfrm>
                <a:off x="-1061483" y="2201654"/>
                <a:ext cx="308407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56" extrusionOk="0">
                    <a:moveTo>
                      <a:pt x="38027" y="1"/>
                    </a:moveTo>
                    <a:cubicBezTo>
                      <a:pt x="21896" y="398"/>
                      <a:pt x="7782" y="9230"/>
                      <a:pt x="1" y="22265"/>
                    </a:cubicBezTo>
                    <a:cubicBezTo>
                      <a:pt x="3863" y="28740"/>
                      <a:pt x="9316" y="34165"/>
                      <a:pt x="15791" y="38055"/>
                    </a:cubicBezTo>
                    <a:cubicBezTo>
                      <a:pt x="28797" y="30246"/>
                      <a:pt x="37629" y="16160"/>
                      <a:pt x="38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0" name="Google Shape;12130;p35"/>
              <p:cNvSpPr/>
              <p:nvPr/>
            </p:nvSpPr>
            <p:spPr>
              <a:xfrm>
                <a:off x="-1163519" y="2276518"/>
                <a:ext cx="80849" cy="211209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43" extrusionOk="0">
                    <a:moveTo>
                      <a:pt x="4970" y="0"/>
                    </a:moveTo>
                    <a:cubicBezTo>
                      <a:pt x="3948" y="4629"/>
                      <a:pt x="2272" y="9003"/>
                      <a:pt x="0" y="13035"/>
                    </a:cubicBezTo>
                    <a:cubicBezTo>
                      <a:pt x="2272" y="17040"/>
                      <a:pt x="3948" y="21413"/>
                      <a:pt x="4970" y="26042"/>
                    </a:cubicBezTo>
                    <a:cubicBezTo>
                      <a:pt x="5992" y="21413"/>
                      <a:pt x="7696" y="17040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1" name="Google Shape;12131;p35"/>
              <p:cNvSpPr/>
              <p:nvPr/>
            </p:nvSpPr>
            <p:spPr>
              <a:xfrm>
                <a:off x="-1061483" y="2633549"/>
                <a:ext cx="308407" cy="308399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27" extrusionOk="0">
                    <a:moveTo>
                      <a:pt x="15791" y="0"/>
                    </a:moveTo>
                    <a:cubicBezTo>
                      <a:pt x="9316" y="3863"/>
                      <a:pt x="3863" y="9315"/>
                      <a:pt x="1" y="15790"/>
                    </a:cubicBezTo>
                    <a:cubicBezTo>
                      <a:pt x="7782" y="28797"/>
                      <a:pt x="21896" y="37629"/>
                      <a:pt x="38027" y="38026"/>
                    </a:cubicBezTo>
                    <a:cubicBezTo>
                      <a:pt x="37629" y="21896"/>
                      <a:pt x="28797" y="7782"/>
                      <a:pt x="157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2" name="Google Shape;12132;p35"/>
              <p:cNvSpPr/>
              <p:nvPr/>
            </p:nvSpPr>
            <p:spPr>
              <a:xfrm>
                <a:off x="-1038902" y="2531504"/>
                <a:ext cx="211201" cy="80622"/>
              </a:xfrm>
              <a:custGeom>
                <a:avLst/>
                <a:gdLst/>
                <a:ahLst/>
                <a:cxnLst/>
                <a:rect l="l" t="t" r="r" b="b"/>
                <a:pathLst>
                  <a:path w="26042" h="9941" extrusionOk="0">
                    <a:moveTo>
                      <a:pt x="13007" y="1"/>
                    </a:moveTo>
                    <a:cubicBezTo>
                      <a:pt x="9002" y="2244"/>
                      <a:pt x="4629" y="3948"/>
                      <a:pt x="0" y="4971"/>
                    </a:cubicBezTo>
                    <a:cubicBezTo>
                      <a:pt x="4572" y="5993"/>
                      <a:pt x="8974" y="7668"/>
                      <a:pt x="13035" y="9940"/>
                    </a:cubicBezTo>
                    <a:cubicBezTo>
                      <a:pt x="17039" y="7697"/>
                      <a:pt x="21413" y="5993"/>
                      <a:pt x="26042" y="4971"/>
                    </a:cubicBezTo>
                    <a:cubicBezTo>
                      <a:pt x="21413" y="3948"/>
                      <a:pt x="17039" y="2273"/>
                      <a:pt x="13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3" name="Google Shape;12133;p35"/>
              <p:cNvSpPr/>
              <p:nvPr/>
            </p:nvSpPr>
            <p:spPr>
              <a:xfrm>
                <a:off x="-915209" y="2310609"/>
                <a:ext cx="162378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20022" h="31069" extrusionOk="0">
                    <a:moveTo>
                      <a:pt x="20021" y="0"/>
                    </a:moveTo>
                    <a:cubicBezTo>
                      <a:pt x="16557" y="10792"/>
                      <a:pt x="9400" y="19908"/>
                      <a:pt x="0" y="25900"/>
                    </a:cubicBezTo>
                    <a:cubicBezTo>
                      <a:pt x="6021" y="29052"/>
                      <a:pt x="12808" y="30898"/>
                      <a:pt x="20021" y="31069"/>
                    </a:cubicBezTo>
                    <a:lnTo>
                      <a:pt x="200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4" name="Google Shape;12134;p35"/>
              <p:cNvSpPr/>
              <p:nvPr/>
            </p:nvSpPr>
            <p:spPr>
              <a:xfrm>
                <a:off x="-1113767" y="2201654"/>
                <a:ext cx="251970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19994" extrusionOk="0">
                    <a:moveTo>
                      <a:pt x="0" y="1"/>
                    </a:moveTo>
                    <a:cubicBezTo>
                      <a:pt x="171" y="7186"/>
                      <a:pt x="2017" y="14001"/>
                      <a:pt x="5169" y="19994"/>
                    </a:cubicBezTo>
                    <a:cubicBezTo>
                      <a:pt x="11133" y="10622"/>
                      <a:pt x="20277" y="3437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5" name="Google Shape;12135;p35"/>
              <p:cNvSpPr/>
              <p:nvPr/>
            </p:nvSpPr>
            <p:spPr>
              <a:xfrm>
                <a:off x="-1384423" y="2201654"/>
                <a:ext cx="251978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19994" extrusionOk="0">
                    <a:moveTo>
                      <a:pt x="1" y="1"/>
                    </a:moveTo>
                    <a:cubicBezTo>
                      <a:pt x="10792" y="3437"/>
                      <a:pt x="19908" y="10622"/>
                      <a:pt x="25900" y="19994"/>
                    </a:cubicBezTo>
                    <a:cubicBezTo>
                      <a:pt x="29053" y="14001"/>
                      <a:pt x="30899" y="7186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6" name="Google Shape;12136;p35"/>
              <p:cNvSpPr/>
              <p:nvPr/>
            </p:nvSpPr>
            <p:spPr>
              <a:xfrm>
                <a:off x="-1493378" y="2310609"/>
                <a:ext cx="162151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69" extrusionOk="0">
                    <a:moveTo>
                      <a:pt x="1" y="0"/>
                    </a:moveTo>
                    <a:lnTo>
                      <a:pt x="1" y="31069"/>
                    </a:lnTo>
                    <a:cubicBezTo>
                      <a:pt x="7186" y="30898"/>
                      <a:pt x="14002" y="29052"/>
                      <a:pt x="19994" y="25900"/>
                    </a:cubicBezTo>
                    <a:cubicBezTo>
                      <a:pt x="10622" y="19908"/>
                      <a:pt x="3437" y="10792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7" name="Google Shape;12137;p35"/>
              <p:cNvSpPr/>
              <p:nvPr/>
            </p:nvSpPr>
            <p:spPr>
              <a:xfrm>
                <a:off x="-1493378" y="2581257"/>
                <a:ext cx="162151" cy="251978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70" extrusionOk="0">
                    <a:moveTo>
                      <a:pt x="1" y="1"/>
                    </a:moveTo>
                    <a:lnTo>
                      <a:pt x="1" y="31069"/>
                    </a:lnTo>
                    <a:cubicBezTo>
                      <a:pt x="3437" y="20278"/>
                      <a:pt x="10622" y="11133"/>
                      <a:pt x="19994" y="5170"/>
                    </a:cubicBezTo>
                    <a:cubicBezTo>
                      <a:pt x="14002" y="2017"/>
                      <a:pt x="7186" y="17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8" name="Google Shape;12138;p35"/>
              <p:cNvSpPr/>
              <p:nvPr/>
            </p:nvSpPr>
            <p:spPr>
              <a:xfrm>
                <a:off x="-1384423" y="2779814"/>
                <a:ext cx="251978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20022" extrusionOk="0">
                    <a:moveTo>
                      <a:pt x="25900" y="1"/>
                    </a:moveTo>
                    <a:cubicBezTo>
                      <a:pt x="19908" y="9401"/>
                      <a:pt x="10792" y="16557"/>
                      <a:pt x="1" y="20022"/>
                    </a:cubicBezTo>
                    <a:lnTo>
                      <a:pt x="31069" y="20022"/>
                    </a:lnTo>
                    <a:cubicBezTo>
                      <a:pt x="30899" y="12808"/>
                      <a:pt x="29053" y="6021"/>
                      <a:pt x="259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9" name="Google Shape;12139;p35"/>
              <p:cNvSpPr/>
              <p:nvPr/>
            </p:nvSpPr>
            <p:spPr>
              <a:xfrm>
                <a:off x="-1163519" y="2655894"/>
                <a:ext cx="80849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71" extrusionOk="0">
                    <a:moveTo>
                      <a:pt x="4970" y="0"/>
                    </a:moveTo>
                    <a:cubicBezTo>
                      <a:pt x="3948" y="4629"/>
                      <a:pt x="2272" y="9031"/>
                      <a:pt x="0" y="13035"/>
                    </a:cubicBezTo>
                    <a:cubicBezTo>
                      <a:pt x="2272" y="17068"/>
                      <a:pt x="3948" y="21441"/>
                      <a:pt x="4970" y="26070"/>
                    </a:cubicBezTo>
                    <a:cubicBezTo>
                      <a:pt x="5992" y="21441"/>
                      <a:pt x="7696" y="17068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0" name="Google Shape;12140;p35"/>
              <p:cNvSpPr/>
              <p:nvPr/>
            </p:nvSpPr>
            <p:spPr>
              <a:xfrm>
                <a:off x="-1113767" y="2779814"/>
                <a:ext cx="251970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20022" extrusionOk="0">
                    <a:moveTo>
                      <a:pt x="5169" y="1"/>
                    </a:moveTo>
                    <a:cubicBezTo>
                      <a:pt x="2017" y="6021"/>
                      <a:pt x="171" y="12808"/>
                      <a:pt x="0" y="20022"/>
                    </a:cubicBezTo>
                    <a:lnTo>
                      <a:pt x="31069" y="20022"/>
                    </a:lnTo>
                    <a:cubicBezTo>
                      <a:pt x="20277" y="16557"/>
                      <a:pt x="11133" y="9401"/>
                      <a:pt x="5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1" name="Google Shape;12141;p35"/>
              <p:cNvSpPr/>
              <p:nvPr/>
            </p:nvSpPr>
            <p:spPr>
              <a:xfrm>
                <a:off x="-1429341" y="2264774"/>
                <a:ext cx="155015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085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796"/>
                      <a:pt x="4289" y="19084"/>
                      <a:pt x="9543" y="19084"/>
                    </a:cubicBezTo>
                    <a:cubicBezTo>
                      <a:pt x="14825" y="19084"/>
                      <a:pt x="19113" y="14796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2" name="Google Shape;12142;p35"/>
              <p:cNvSpPr/>
              <p:nvPr/>
            </p:nvSpPr>
            <p:spPr>
              <a:xfrm>
                <a:off x="-971873" y="2264774"/>
                <a:ext cx="154779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085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796"/>
                      <a:pt x="4288" y="19084"/>
                      <a:pt x="9542" y="19084"/>
                    </a:cubicBezTo>
                    <a:cubicBezTo>
                      <a:pt x="14824" y="19084"/>
                      <a:pt x="19084" y="14796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3" name="Google Shape;12143;p35"/>
              <p:cNvSpPr/>
              <p:nvPr/>
            </p:nvSpPr>
            <p:spPr>
              <a:xfrm>
                <a:off x="-1429341" y="2724076"/>
                <a:ext cx="155015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113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824"/>
                      <a:pt x="4289" y="19112"/>
                      <a:pt x="9543" y="19112"/>
                    </a:cubicBezTo>
                    <a:cubicBezTo>
                      <a:pt x="14825" y="19112"/>
                      <a:pt x="19113" y="14824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4" name="Google Shape;12144;p35"/>
              <p:cNvSpPr/>
              <p:nvPr/>
            </p:nvSpPr>
            <p:spPr>
              <a:xfrm>
                <a:off x="-971873" y="2724076"/>
                <a:ext cx="154779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113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824"/>
                      <a:pt x="4288" y="19112"/>
                      <a:pt x="9542" y="19112"/>
                    </a:cubicBezTo>
                    <a:cubicBezTo>
                      <a:pt x="14824" y="19112"/>
                      <a:pt x="19084" y="14824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5" name="Google Shape;12145;p35"/>
              <p:cNvSpPr/>
              <p:nvPr/>
            </p:nvSpPr>
            <p:spPr>
              <a:xfrm>
                <a:off x="-1294820" y="2581257"/>
                <a:ext cx="162387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20023" h="19994" extrusionOk="0">
                    <a:moveTo>
                      <a:pt x="20022" y="1"/>
                    </a:moveTo>
                    <a:lnTo>
                      <a:pt x="20022" y="1"/>
                    </a:lnTo>
                    <a:cubicBezTo>
                      <a:pt x="12951" y="171"/>
                      <a:pt x="6135" y="1960"/>
                      <a:pt x="1" y="5170"/>
                    </a:cubicBezTo>
                    <a:cubicBezTo>
                      <a:pt x="5965" y="8947"/>
                      <a:pt x="11048" y="14030"/>
                      <a:pt x="14853" y="19994"/>
                    </a:cubicBezTo>
                    <a:cubicBezTo>
                      <a:pt x="17977" y="13973"/>
                      <a:pt x="19852" y="7186"/>
                      <a:pt x="200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6" name="Google Shape;12146;p35"/>
              <p:cNvSpPr/>
              <p:nvPr/>
            </p:nvSpPr>
            <p:spPr>
              <a:xfrm>
                <a:off x="-1294585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14796" y="1"/>
                    </a:moveTo>
                    <a:cubicBezTo>
                      <a:pt x="11019" y="5965"/>
                      <a:pt x="5964" y="11020"/>
                      <a:pt x="0" y="14825"/>
                    </a:cubicBezTo>
                    <a:cubicBezTo>
                      <a:pt x="5992" y="17949"/>
                      <a:pt x="12780" y="19823"/>
                      <a:pt x="19993" y="19994"/>
                    </a:cubicBezTo>
                    <a:cubicBezTo>
                      <a:pt x="19823" y="12809"/>
                      <a:pt x="17948" y="6022"/>
                      <a:pt x="14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7" name="Google Shape;12147;p35"/>
              <p:cNvSpPr/>
              <p:nvPr/>
            </p:nvSpPr>
            <p:spPr>
              <a:xfrm>
                <a:off x="-1113767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5169" y="1"/>
                    </a:moveTo>
                    <a:cubicBezTo>
                      <a:pt x="2017" y="5993"/>
                      <a:pt x="171" y="12780"/>
                      <a:pt x="0" y="19994"/>
                    </a:cubicBezTo>
                    <a:cubicBezTo>
                      <a:pt x="7185" y="19823"/>
                      <a:pt x="13973" y="17949"/>
                      <a:pt x="19993" y="14797"/>
                    </a:cubicBezTo>
                    <a:cubicBezTo>
                      <a:pt x="14029" y="11020"/>
                      <a:pt x="8946" y="5965"/>
                      <a:pt x="5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8" name="Google Shape;12148;p35"/>
              <p:cNvSpPr/>
              <p:nvPr/>
            </p:nvSpPr>
            <p:spPr>
              <a:xfrm>
                <a:off x="-1113767" y="2581257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0" y="1"/>
                    </a:moveTo>
                    <a:cubicBezTo>
                      <a:pt x="171" y="7186"/>
                      <a:pt x="2017" y="13973"/>
                      <a:pt x="5169" y="19994"/>
                    </a:cubicBezTo>
                    <a:cubicBezTo>
                      <a:pt x="8974" y="14030"/>
                      <a:pt x="14029" y="8947"/>
                      <a:pt x="19993" y="5170"/>
                    </a:cubicBezTo>
                    <a:cubicBezTo>
                      <a:pt x="13973" y="2017"/>
                      <a:pt x="7185" y="17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149" name="Google Shape;12149;p35"/>
          <p:cNvGrpSpPr/>
          <p:nvPr/>
        </p:nvGrpSpPr>
        <p:grpSpPr>
          <a:xfrm>
            <a:off x="5343426" y="106"/>
            <a:ext cx="747286" cy="746983"/>
            <a:chOff x="-2455525" y="2200125"/>
            <a:chExt cx="740400" cy="740100"/>
          </a:xfrm>
        </p:grpSpPr>
        <p:sp>
          <p:nvSpPr>
            <p:cNvPr id="12150" name="Google Shape;12150;p35"/>
            <p:cNvSpPr/>
            <p:nvPr/>
          </p:nvSpPr>
          <p:spPr>
            <a:xfrm>
              <a:off x="-2455525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1" name="Google Shape;12151;p35"/>
            <p:cNvSpPr/>
            <p:nvPr/>
          </p:nvSpPr>
          <p:spPr>
            <a:xfrm>
              <a:off x="-2451812" y="2203700"/>
              <a:ext cx="732900" cy="73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2" name="Google Shape;12152;p35"/>
            <p:cNvSpPr/>
            <p:nvPr/>
          </p:nvSpPr>
          <p:spPr>
            <a:xfrm>
              <a:off x="-2451825" y="2329014"/>
              <a:ext cx="178853" cy="236771"/>
            </a:xfrm>
            <a:custGeom>
              <a:avLst/>
              <a:gdLst/>
              <a:ahLst/>
              <a:cxnLst/>
              <a:rect l="l" t="t" r="r" b="b"/>
              <a:pathLst>
                <a:path w="21925" h="29025" extrusionOk="0">
                  <a:moveTo>
                    <a:pt x="21924" y="9798"/>
                  </a:moveTo>
                  <a:cubicBezTo>
                    <a:pt x="21911" y="9814"/>
                    <a:pt x="21897" y="9829"/>
                    <a:pt x="21883" y="9844"/>
                  </a:cubicBezTo>
                  <a:lnTo>
                    <a:pt x="21883" y="9844"/>
                  </a:lnTo>
                  <a:cubicBezTo>
                    <a:pt x="21897" y="9838"/>
                    <a:pt x="21911" y="9833"/>
                    <a:pt x="21924" y="9827"/>
                  </a:cubicBezTo>
                  <a:lnTo>
                    <a:pt x="21924" y="9798"/>
                  </a:lnTo>
                  <a:close/>
                  <a:moveTo>
                    <a:pt x="11133" y="1"/>
                  </a:moveTo>
                  <a:lnTo>
                    <a:pt x="11133" y="1"/>
                  </a:lnTo>
                  <a:cubicBezTo>
                    <a:pt x="4317" y="7754"/>
                    <a:pt x="142" y="17920"/>
                    <a:pt x="0" y="29024"/>
                  </a:cubicBezTo>
                  <a:lnTo>
                    <a:pt x="11530" y="29024"/>
                  </a:lnTo>
                  <a:cubicBezTo>
                    <a:pt x="13428" y="21746"/>
                    <a:pt x="17048" y="15231"/>
                    <a:pt x="21883" y="9844"/>
                  </a:cubicBezTo>
                  <a:lnTo>
                    <a:pt x="21883" y="9844"/>
                  </a:lnTo>
                  <a:cubicBezTo>
                    <a:pt x="20900" y="10260"/>
                    <a:pt x="19807" y="10508"/>
                    <a:pt x="18687" y="10508"/>
                  </a:cubicBezTo>
                  <a:cubicBezTo>
                    <a:pt x="14285" y="10508"/>
                    <a:pt x="10707" y="6930"/>
                    <a:pt x="10707" y="2528"/>
                  </a:cubicBezTo>
                  <a:cubicBezTo>
                    <a:pt x="10707" y="1648"/>
                    <a:pt x="10849" y="796"/>
                    <a:pt x="1113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3" name="Google Shape;12153;p35"/>
            <p:cNvSpPr/>
            <p:nvPr/>
          </p:nvSpPr>
          <p:spPr>
            <a:xfrm>
              <a:off x="-2318385" y="220369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28030" y="0"/>
                  </a:moveTo>
                  <a:cubicBezTo>
                    <a:pt x="17380" y="142"/>
                    <a:pt x="7640" y="3976"/>
                    <a:pt x="0" y="10280"/>
                  </a:cubicBezTo>
                  <a:cubicBezTo>
                    <a:pt x="739" y="10053"/>
                    <a:pt x="1505" y="9940"/>
                    <a:pt x="2329" y="9940"/>
                  </a:cubicBezTo>
                  <a:cubicBezTo>
                    <a:pt x="6702" y="9940"/>
                    <a:pt x="10281" y="13518"/>
                    <a:pt x="10281" y="17920"/>
                  </a:cubicBezTo>
                  <a:cubicBezTo>
                    <a:pt x="10281" y="19112"/>
                    <a:pt x="10025" y="20277"/>
                    <a:pt x="9514" y="21299"/>
                  </a:cubicBezTo>
                  <a:cubicBezTo>
                    <a:pt x="14768" y="16755"/>
                    <a:pt x="21044" y="13376"/>
                    <a:pt x="28030" y="11558"/>
                  </a:cubicBezTo>
                  <a:lnTo>
                    <a:pt x="2803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4" name="Google Shape;12154;p35"/>
            <p:cNvSpPr/>
            <p:nvPr/>
          </p:nvSpPr>
          <p:spPr>
            <a:xfrm>
              <a:off x="-1897914" y="2329014"/>
              <a:ext cx="178853" cy="236771"/>
            </a:xfrm>
            <a:custGeom>
              <a:avLst/>
              <a:gdLst/>
              <a:ahLst/>
              <a:cxnLst/>
              <a:rect l="l" t="t" r="r" b="b"/>
              <a:pathLst>
                <a:path w="21925" h="29025" extrusionOk="0">
                  <a:moveTo>
                    <a:pt x="10792" y="1"/>
                  </a:moveTo>
                  <a:lnTo>
                    <a:pt x="10792" y="1"/>
                  </a:lnTo>
                  <a:cubicBezTo>
                    <a:pt x="11076" y="796"/>
                    <a:pt x="11218" y="1648"/>
                    <a:pt x="11218" y="2557"/>
                  </a:cubicBezTo>
                  <a:cubicBezTo>
                    <a:pt x="11218" y="6930"/>
                    <a:pt x="7640" y="10508"/>
                    <a:pt x="3266" y="10508"/>
                  </a:cubicBezTo>
                  <a:cubicBezTo>
                    <a:pt x="2102" y="10508"/>
                    <a:pt x="994" y="10253"/>
                    <a:pt x="0" y="9827"/>
                  </a:cubicBezTo>
                  <a:lnTo>
                    <a:pt x="0" y="9827"/>
                  </a:lnTo>
                  <a:cubicBezTo>
                    <a:pt x="4885" y="15194"/>
                    <a:pt x="8492" y="21726"/>
                    <a:pt x="10394" y="29024"/>
                  </a:cubicBezTo>
                  <a:lnTo>
                    <a:pt x="21924" y="29024"/>
                  </a:lnTo>
                  <a:cubicBezTo>
                    <a:pt x="21811" y="17920"/>
                    <a:pt x="17608" y="7782"/>
                    <a:pt x="1079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5" name="Google Shape;12155;p35"/>
            <p:cNvSpPr/>
            <p:nvPr/>
          </p:nvSpPr>
          <p:spPr>
            <a:xfrm>
              <a:off x="-2080928" y="220369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0" y="0"/>
                  </a:moveTo>
                  <a:lnTo>
                    <a:pt x="0" y="11558"/>
                  </a:lnTo>
                  <a:cubicBezTo>
                    <a:pt x="6958" y="13376"/>
                    <a:pt x="13262" y="16755"/>
                    <a:pt x="18488" y="21299"/>
                  </a:cubicBezTo>
                  <a:cubicBezTo>
                    <a:pt x="18005" y="20277"/>
                    <a:pt x="17721" y="19112"/>
                    <a:pt x="17721" y="17891"/>
                  </a:cubicBezTo>
                  <a:cubicBezTo>
                    <a:pt x="17721" y="13518"/>
                    <a:pt x="21299" y="9940"/>
                    <a:pt x="25701" y="9940"/>
                  </a:cubicBezTo>
                  <a:cubicBezTo>
                    <a:pt x="26496" y="9940"/>
                    <a:pt x="27292" y="10053"/>
                    <a:pt x="28030" y="10280"/>
                  </a:cubicBezTo>
                  <a:cubicBezTo>
                    <a:pt x="20391" y="3976"/>
                    <a:pt x="10621" y="11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6" name="Google Shape;12156;p35"/>
            <p:cNvSpPr/>
            <p:nvPr/>
          </p:nvSpPr>
          <p:spPr>
            <a:xfrm>
              <a:off x="-2451825" y="2574579"/>
              <a:ext cx="178853" cy="236763"/>
            </a:xfrm>
            <a:custGeom>
              <a:avLst/>
              <a:gdLst/>
              <a:ahLst/>
              <a:cxnLst/>
              <a:rect l="l" t="t" r="r" b="b"/>
              <a:pathLst>
                <a:path w="21925" h="29024" extrusionOk="0">
                  <a:moveTo>
                    <a:pt x="0" y="0"/>
                  </a:moveTo>
                  <a:cubicBezTo>
                    <a:pt x="142" y="11104"/>
                    <a:pt x="4317" y="21243"/>
                    <a:pt x="11133" y="29024"/>
                  </a:cubicBezTo>
                  <a:cubicBezTo>
                    <a:pt x="10877" y="28229"/>
                    <a:pt x="10707" y="27377"/>
                    <a:pt x="10707" y="26468"/>
                  </a:cubicBezTo>
                  <a:cubicBezTo>
                    <a:pt x="10707" y="22066"/>
                    <a:pt x="14285" y="18516"/>
                    <a:pt x="18687" y="18516"/>
                  </a:cubicBezTo>
                  <a:cubicBezTo>
                    <a:pt x="19823" y="18516"/>
                    <a:pt x="20930" y="18744"/>
                    <a:pt x="21924" y="19198"/>
                  </a:cubicBezTo>
                  <a:cubicBezTo>
                    <a:pt x="17068" y="13831"/>
                    <a:pt x="13462" y="7270"/>
                    <a:pt x="1155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7" name="Google Shape;12157;p35"/>
            <p:cNvSpPr/>
            <p:nvPr/>
          </p:nvSpPr>
          <p:spPr>
            <a:xfrm>
              <a:off x="-2318385" y="276292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9514" y="1"/>
                  </a:moveTo>
                  <a:lnTo>
                    <a:pt x="9514" y="1"/>
                  </a:lnTo>
                  <a:cubicBezTo>
                    <a:pt x="9997" y="1023"/>
                    <a:pt x="10281" y="2159"/>
                    <a:pt x="10281" y="3380"/>
                  </a:cubicBezTo>
                  <a:cubicBezTo>
                    <a:pt x="10281" y="7782"/>
                    <a:pt x="6702" y="11360"/>
                    <a:pt x="2329" y="11360"/>
                  </a:cubicBezTo>
                  <a:cubicBezTo>
                    <a:pt x="1505" y="11360"/>
                    <a:pt x="739" y="11218"/>
                    <a:pt x="0" y="10991"/>
                  </a:cubicBezTo>
                  <a:lnTo>
                    <a:pt x="0" y="10991"/>
                  </a:lnTo>
                  <a:cubicBezTo>
                    <a:pt x="7640" y="17324"/>
                    <a:pt x="17380" y="21158"/>
                    <a:pt x="28030" y="21300"/>
                  </a:cubicBezTo>
                  <a:lnTo>
                    <a:pt x="28030" y="9741"/>
                  </a:lnTo>
                  <a:cubicBezTo>
                    <a:pt x="21044" y="7924"/>
                    <a:pt x="14768" y="4544"/>
                    <a:pt x="95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8" name="Google Shape;12158;p35"/>
            <p:cNvSpPr/>
            <p:nvPr/>
          </p:nvSpPr>
          <p:spPr>
            <a:xfrm>
              <a:off x="-1897914" y="2574579"/>
              <a:ext cx="178853" cy="236763"/>
            </a:xfrm>
            <a:custGeom>
              <a:avLst/>
              <a:gdLst/>
              <a:ahLst/>
              <a:cxnLst/>
              <a:rect l="l" t="t" r="r" b="b"/>
              <a:pathLst>
                <a:path w="21925" h="29024" extrusionOk="0">
                  <a:moveTo>
                    <a:pt x="10394" y="0"/>
                  </a:moveTo>
                  <a:cubicBezTo>
                    <a:pt x="8492" y="7270"/>
                    <a:pt x="4885" y="13831"/>
                    <a:pt x="0" y="19198"/>
                  </a:cubicBezTo>
                  <a:cubicBezTo>
                    <a:pt x="994" y="18744"/>
                    <a:pt x="2102" y="18516"/>
                    <a:pt x="3266" y="18516"/>
                  </a:cubicBezTo>
                  <a:cubicBezTo>
                    <a:pt x="7668" y="18516"/>
                    <a:pt x="11218" y="22066"/>
                    <a:pt x="11218" y="26468"/>
                  </a:cubicBezTo>
                  <a:cubicBezTo>
                    <a:pt x="11218" y="27348"/>
                    <a:pt x="11076" y="28229"/>
                    <a:pt x="10792" y="29024"/>
                  </a:cubicBezTo>
                  <a:cubicBezTo>
                    <a:pt x="17608" y="21243"/>
                    <a:pt x="21811" y="11104"/>
                    <a:pt x="2192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9" name="Google Shape;12159;p35"/>
            <p:cNvSpPr/>
            <p:nvPr/>
          </p:nvSpPr>
          <p:spPr>
            <a:xfrm>
              <a:off x="-2080928" y="2762691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18488" y="0"/>
                  </a:moveTo>
                  <a:cubicBezTo>
                    <a:pt x="13262" y="4572"/>
                    <a:pt x="6958" y="7952"/>
                    <a:pt x="0" y="9769"/>
                  </a:cubicBezTo>
                  <a:lnTo>
                    <a:pt x="0" y="21299"/>
                  </a:lnTo>
                  <a:cubicBezTo>
                    <a:pt x="10621" y="21186"/>
                    <a:pt x="20391" y="17352"/>
                    <a:pt x="28030" y="11019"/>
                  </a:cubicBezTo>
                  <a:lnTo>
                    <a:pt x="28030" y="11019"/>
                  </a:lnTo>
                  <a:cubicBezTo>
                    <a:pt x="27292" y="11246"/>
                    <a:pt x="26496" y="11360"/>
                    <a:pt x="25701" y="11360"/>
                  </a:cubicBezTo>
                  <a:cubicBezTo>
                    <a:pt x="21299" y="11360"/>
                    <a:pt x="17721" y="7810"/>
                    <a:pt x="17721" y="3408"/>
                  </a:cubicBezTo>
                  <a:cubicBezTo>
                    <a:pt x="17721" y="2187"/>
                    <a:pt x="18005" y="1051"/>
                    <a:pt x="1848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0" name="Google Shape;12160;p35"/>
            <p:cNvSpPr/>
            <p:nvPr/>
          </p:nvSpPr>
          <p:spPr>
            <a:xfrm>
              <a:off x="-2360762" y="22883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1" name="Google Shape;12161;p35"/>
            <p:cNvSpPr/>
            <p:nvPr/>
          </p:nvSpPr>
          <p:spPr>
            <a:xfrm>
              <a:off x="-1932662" y="22883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2" name="Google Shape;12162;p35"/>
            <p:cNvSpPr/>
            <p:nvPr/>
          </p:nvSpPr>
          <p:spPr>
            <a:xfrm>
              <a:off x="-2360762" y="27292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3" name="Google Shape;12163;p35"/>
            <p:cNvSpPr/>
            <p:nvPr/>
          </p:nvSpPr>
          <p:spPr>
            <a:xfrm>
              <a:off x="-1932662" y="27292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164" name="Google Shape;12164;p35"/>
            <p:cNvCxnSpPr/>
            <p:nvPr/>
          </p:nvCxnSpPr>
          <p:spPr>
            <a:xfrm>
              <a:off x="-2451812" y="220370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65" name="Google Shape;12165;p35"/>
            <p:cNvSpPr/>
            <p:nvPr/>
          </p:nvSpPr>
          <p:spPr>
            <a:xfrm>
              <a:off x="-2451825" y="2209939"/>
              <a:ext cx="60007" cy="85034"/>
            </a:xfrm>
            <a:custGeom>
              <a:avLst/>
              <a:gdLst/>
              <a:ahLst/>
              <a:cxnLst/>
              <a:rect l="l" t="t" r="r" b="b"/>
              <a:pathLst>
                <a:path w="7356" h="10424" extrusionOk="0">
                  <a:moveTo>
                    <a:pt x="0" y="1"/>
                  </a:moveTo>
                  <a:lnTo>
                    <a:pt x="0" y="10423"/>
                  </a:lnTo>
                  <a:cubicBezTo>
                    <a:pt x="2812" y="10281"/>
                    <a:pt x="5396" y="9145"/>
                    <a:pt x="7356" y="73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6" name="Google Shape;12166;p35"/>
            <p:cNvSpPr/>
            <p:nvPr/>
          </p:nvSpPr>
          <p:spPr>
            <a:xfrm>
              <a:off x="-2445568" y="2203690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0" y="0"/>
                  </a:moveTo>
                  <a:lnTo>
                    <a:pt x="7356" y="7355"/>
                  </a:lnTo>
                  <a:cubicBezTo>
                    <a:pt x="9145" y="5396"/>
                    <a:pt x="10281" y="2840"/>
                    <a:pt x="1039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7" name="Google Shape;12167;p35"/>
            <p:cNvSpPr/>
            <p:nvPr/>
          </p:nvSpPr>
          <p:spPr>
            <a:xfrm>
              <a:off x="-2355452" y="2316974"/>
              <a:ext cx="88737" cy="88729"/>
            </a:xfrm>
            <a:custGeom>
              <a:avLst/>
              <a:gdLst/>
              <a:ahLst/>
              <a:cxnLst/>
              <a:rect l="l" t="t" r="r" b="b"/>
              <a:pathLst>
                <a:path w="10878" h="10877" extrusionOk="0">
                  <a:moveTo>
                    <a:pt x="1307" y="0"/>
                  </a:moveTo>
                  <a:cubicBezTo>
                    <a:pt x="483" y="1136"/>
                    <a:pt x="0" y="2527"/>
                    <a:pt x="0" y="4033"/>
                  </a:cubicBezTo>
                  <a:cubicBezTo>
                    <a:pt x="0" y="7810"/>
                    <a:pt x="3068" y="10877"/>
                    <a:pt x="6873" y="10877"/>
                  </a:cubicBezTo>
                  <a:cubicBezTo>
                    <a:pt x="8350" y="10877"/>
                    <a:pt x="9741" y="10394"/>
                    <a:pt x="10877" y="9570"/>
                  </a:cubicBezTo>
                  <a:lnTo>
                    <a:pt x="13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8" name="Google Shape;12168;p35"/>
            <p:cNvSpPr/>
            <p:nvPr/>
          </p:nvSpPr>
          <p:spPr>
            <a:xfrm>
              <a:off x="-2339007" y="2293806"/>
              <a:ext cx="95687" cy="95679"/>
            </a:xfrm>
            <a:custGeom>
              <a:avLst/>
              <a:gdLst/>
              <a:ahLst/>
              <a:cxnLst/>
              <a:rect l="l" t="t" r="r" b="b"/>
              <a:pathLst>
                <a:path w="11730" h="11729" extrusionOk="0">
                  <a:moveTo>
                    <a:pt x="4857" y="0"/>
                  </a:moveTo>
                  <a:cubicBezTo>
                    <a:pt x="2954" y="0"/>
                    <a:pt x="1222" y="767"/>
                    <a:pt x="1" y="2016"/>
                  </a:cubicBezTo>
                  <a:lnTo>
                    <a:pt x="9713" y="11729"/>
                  </a:lnTo>
                  <a:cubicBezTo>
                    <a:pt x="10963" y="10479"/>
                    <a:pt x="11730" y="8747"/>
                    <a:pt x="11730" y="6873"/>
                  </a:cubicBezTo>
                  <a:cubicBezTo>
                    <a:pt x="11730" y="3067"/>
                    <a:pt x="8634" y="0"/>
                    <a:pt x="48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169" name="Google Shape;12169;p35"/>
            <p:cNvCxnSpPr/>
            <p:nvPr/>
          </p:nvCxnSpPr>
          <p:spPr>
            <a:xfrm>
              <a:off x="-2064212" y="259065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0" name="Google Shape;12170;p35"/>
            <p:cNvCxnSpPr/>
            <p:nvPr/>
          </p:nvCxnSpPr>
          <p:spPr>
            <a:xfrm flipH="1">
              <a:off x="-2451812" y="259065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1" name="Google Shape;12171;p35"/>
            <p:cNvCxnSpPr/>
            <p:nvPr/>
          </p:nvCxnSpPr>
          <p:spPr>
            <a:xfrm flipH="1">
              <a:off x="-2064212" y="220370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72" name="Google Shape;12172;p35"/>
            <p:cNvSpPr/>
            <p:nvPr/>
          </p:nvSpPr>
          <p:spPr>
            <a:xfrm>
              <a:off x="-1778839" y="2209939"/>
              <a:ext cx="59778" cy="84797"/>
            </a:xfrm>
            <a:custGeom>
              <a:avLst/>
              <a:gdLst/>
              <a:ahLst/>
              <a:cxnLst/>
              <a:rect l="l" t="t" r="r" b="b"/>
              <a:pathLst>
                <a:path w="7328" h="10395" extrusionOk="0">
                  <a:moveTo>
                    <a:pt x="7327" y="1"/>
                  </a:moveTo>
                  <a:lnTo>
                    <a:pt x="0" y="7356"/>
                  </a:lnTo>
                  <a:cubicBezTo>
                    <a:pt x="1931" y="9145"/>
                    <a:pt x="4516" y="10281"/>
                    <a:pt x="7327" y="10395"/>
                  </a:cubicBezTo>
                  <a:lnTo>
                    <a:pt x="732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3" name="Google Shape;12173;p35"/>
            <p:cNvSpPr/>
            <p:nvPr/>
          </p:nvSpPr>
          <p:spPr>
            <a:xfrm>
              <a:off x="-1810115" y="2203690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1" y="0"/>
                  </a:moveTo>
                  <a:cubicBezTo>
                    <a:pt x="142" y="2812"/>
                    <a:pt x="1278" y="5396"/>
                    <a:pt x="3039" y="7355"/>
                  </a:cubicBezTo>
                  <a:lnTo>
                    <a:pt x="10395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4" name="Google Shape;12174;p35"/>
            <p:cNvSpPr/>
            <p:nvPr/>
          </p:nvSpPr>
          <p:spPr>
            <a:xfrm>
              <a:off x="-1904171" y="2316974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9599" y="0"/>
                  </a:moveTo>
                  <a:lnTo>
                    <a:pt x="1" y="9599"/>
                  </a:lnTo>
                  <a:cubicBezTo>
                    <a:pt x="1136" y="10394"/>
                    <a:pt x="2528" y="10905"/>
                    <a:pt x="4033" y="10905"/>
                  </a:cubicBezTo>
                  <a:cubicBezTo>
                    <a:pt x="7810" y="10905"/>
                    <a:pt x="10906" y="7810"/>
                    <a:pt x="10906" y="4033"/>
                  </a:cubicBezTo>
                  <a:cubicBezTo>
                    <a:pt x="10906" y="2527"/>
                    <a:pt x="10423" y="1136"/>
                    <a:pt x="9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5" name="Google Shape;12175;p35"/>
            <p:cNvSpPr/>
            <p:nvPr/>
          </p:nvSpPr>
          <p:spPr>
            <a:xfrm>
              <a:off x="-1927338" y="2293806"/>
              <a:ext cx="95687" cy="95679"/>
            </a:xfrm>
            <a:custGeom>
              <a:avLst/>
              <a:gdLst/>
              <a:ahLst/>
              <a:cxnLst/>
              <a:rect l="l" t="t" r="r" b="b"/>
              <a:pathLst>
                <a:path w="11730" h="11729" extrusionOk="0">
                  <a:moveTo>
                    <a:pt x="6873" y="0"/>
                  </a:moveTo>
                  <a:cubicBezTo>
                    <a:pt x="3068" y="0"/>
                    <a:pt x="1" y="3067"/>
                    <a:pt x="1" y="6873"/>
                  </a:cubicBezTo>
                  <a:cubicBezTo>
                    <a:pt x="1" y="8747"/>
                    <a:pt x="767" y="10479"/>
                    <a:pt x="2017" y="11729"/>
                  </a:cubicBezTo>
                  <a:lnTo>
                    <a:pt x="11729" y="2016"/>
                  </a:lnTo>
                  <a:cubicBezTo>
                    <a:pt x="10480" y="767"/>
                    <a:pt x="8776" y="0"/>
                    <a:pt x="6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6" name="Google Shape;12176;p35"/>
            <p:cNvSpPr/>
            <p:nvPr/>
          </p:nvSpPr>
          <p:spPr>
            <a:xfrm>
              <a:off x="-2451825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0" y="0"/>
                  </a:moveTo>
                  <a:lnTo>
                    <a:pt x="0" y="10394"/>
                  </a:lnTo>
                  <a:lnTo>
                    <a:pt x="7356" y="3039"/>
                  </a:lnTo>
                  <a:cubicBezTo>
                    <a:pt x="5396" y="1278"/>
                    <a:pt x="2812" y="14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7" name="Google Shape;12177;p35"/>
            <p:cNvSpPr/>
            <p:nvPr/>
          </p:nvSpPr>
          <p:spPr>
            <a:xfrm>
              <a:off x="-2445568" y="2876668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7356" y="0"/>
                  </a:moveTo>
                  <a:lnTo>
                    <a:pt x="0" y="7356"/>
                  </a:lnTo>
                  <a:lnTo>
                    <a:pt x="10394" y="7356"/>
                  </a:lnTo>
                  <a:cubicBezTo>
                    <a:pt x="10281" y="4516"/>
                    <a:pt x="9145" y="1960"/>
                    <a:pt x="735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8" name="Google Shape;12178;p35"/>
            <p:cNvSpPr/>
            <p:nvPr/>
          </p:nvSpPr>
          <p:spPr>
            <a:xfrm>
              <a:off x="-2355681" y="2734426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6873" y="0"/>
                  </a:moveTo>
                  <a:cubicBezTo>
                    <a:pt x="3096" y="0"/>
                    <a:pt x="0" y="3096"/>
                    <a:pt x="0" y="6873"/>
                  </a:cubicBezTo>
                  <a:cubicBezTo>
                    <a:pt x="0" y="8378"/>
                    <a:pt x="511" y="9770"/>
                    <a:pt x="1335" y="10906"/>
                  </a:cubicBezTo>
                  <a:lnTo>
                    <a:pt x="10905" y="1307"/>
                  </a:lnTo>
                  <a:cubicBezTo>
                    <a:pt x="9769" y="483"/>
                    <a:pt x="8378" y="0"/>
                    <a:pt x="6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9" name="Google Shape;12179;p35"/>
            <p:cNvSpPr/>
            <p:nvPr/>
          </p:nvSpPr>
          <p:spPr>
            <a:xfrm>
              <a:off x="-2339007" y="2750871"/>
              <a:ext cx="95459" cy="95687"/>
            </a:xfrm>
            <a:custGeom>
              <a:avLst/>
              <a:gdLst/>
              <a:ahLst/>
              <a:cxnLst/>
              <a:rect l="l" t="t" r="r" b="b"/>
              <a:pathLst>
                <a:path w="11702" h="11730" extrusionOk="0">
                  <a:moveTo>
                    <a:pt x="9713" y="1"/>
                  </a:moveTo>
                  <a:lnTo>
                    <a:pt x="1" y="9713"/>
                  </a:lnTo>
                  <a:cubicBezTo>
                    <a:pt x="1222" y="10963"/>
                    <a:pt x="2954" y="11729"/>
                    <a:pt x="4829" y="11729"/>
                  </a:cubicBezTo>
                  <a:cubicBezTo>
                    <a:pt x="8634" y="11729"/>
                    <a:pt x="11701" y="8662"/>
                    <a:pt x="11701" y="4857"/>
                  </a:cubicBezTo>
                  <a:cubicBezTo>
                    <a:pt x="11701" y="2954"/>
                    <a:pt x="10934" y="1250"/>
                    <a:pt x="97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0" name="Google Shape;12180;p35"/>
            <p:cNvSpPr/>
            <p:nvPr/>
          </p:nvSpPr>
          <p:spPr>
            <a:xfrm>
              <a:off x="-1778839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7356" y="0"/>
                  </a:moveTo>
                  <a:cubicBezTo>
                    <a:pt x="4516" y="142"/>
                    <a:pt x="1960" y="1278"/>
                    <a:pt x="0" y="3068"/>
                  </a:cubicBezTo>
                  <a:lnTo>
                    <a:pt x="7356" y="10394"/>
                  </a:lnTo>
                  <a:lnTo>
                    <a:pt x="73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1" name="Google Shape;12181;p35"/>
            <p:cNvSpPr/>
            <p:nvPr/>
          </p:nvSpPr>
          <p:spPr>
            <a:xfrm>
              <a:off x="-1810115" y="2876668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3068" y="0"/>
                  </a:moveTo>
                  <a:cubicBezTo>
                    <a:pt x="1278" y="1960"/>
                    <a:pt x="142" y="4516"/>
                    <a:pt x="1" y="7356"/>
                  </a:cubicBezTo>
                  <a:lnTo>
                    <a:pt x="10395" y="7356"/>
                  </a:lnTo>
                  <a:lnTo>
                    <a:pt x="306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2" name="Google Shape;12182;p35"/>
            <p:cNvSpPr/>
            <p:nvPr/>
          </p:nvSpPr>
          <p:spPr>
            <a:xfrm>
              <a:off x="-1904171" y="2734426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4033" y="0"/>
                  </a:moveTo>
                  <a:cubicBezTo>
                    <a:pt x="2528" y="0"/>
                    <a:pt x="1136" y="483"/>
                    <a:pt x="1" y="1307"/>
                  </a:cubicBezTo>
                  <a:lnTo>
                    <a:pt x="9599" y="10906"/>
                  </a:lnTo>
                  <a:cubicBezTo>
                    <a:pt x="10395" y="9770"/>
                    <a:pt x="10906" y="8378"/>
                    <a:pt x="10906" y="6873"/>
                  </a:cubicBezTo>
                  <a:cubicBezTo>
                    <a:pt x="10906" y="3096"/>
                    <a:pt x="7810" y="0"/>
                    <a:pt x="4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3" name="Google Shape;12183;p35"/>
            <p:cNvSpPr/>
            <p:nvPr/>
          </p:nvSpPr>
          <p:spPr>
            <a:xfrm>
              <a:off x="-1927338" y="2750871"/>
              <a:ext cx="95687" cy="95687"/>
            </a:xfrm>
            <a:custGeom>
              <a:avLst/>
              <a:gdLst/>
              <a:ahLst/>
              <a:cxnLst/>
              <a:rect l="l" t="t" r="r" b="b"/>
              <a:pathLst>
                <a:path w="11730" h="11730" extrusionOk="0">
                  <a:moveTo>
                    <a:pt x="2017" y="1"/>
                  </a:moveTo>
                  <a:cubicBezTo>
                    <a:pt x="767" y="1250"/>
                    <a:pt x="1" y="2954"/>
                    <a:pt x="1" y="4857"/>
                  </a:cubicBezTo>
                  <a:cubicBezTo>
                    <a:pt x="1" y="8662"/>
                    <a:pt x="3068" y="11729"/>
                    <a:pt x="6873" y="11729"/>
                  </a:cubicBezTo>
                  <a:cubicBezTo>
                    <a:pt x="8776" y="11729"/>
                    <a:pt x="10480" y="10963"/>
                    <a:pt x="11729" y="9713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4" name="Google Shape;12184;p35"/>
            <p:cNvSpPr/>
            <p:nvPr/>
          </p:nvSpPr>
          <p:spPr>
            <a:xfrm>
              <a:off x="-1778952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7356" y="0"/>
                  </a:moveTo>
                  <a:cubicBezTo>
                    <a:pt x="4516" y="142"/>
                    <a:pt x="1960" y="1278"/>
                    <a:pt x="0" y="3068"/>
                  </a:cubicBezTo>
                  <a:lnTo>
                    <a:pt x="7356" y="10394"/>
                  </a:lnTo>
                  <a:lnTo>
                    <a:pt x="735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5" name="Google Shape;12185;p35"/>
            <p:cNvSpPr/>
            <p:nvPr/>
          </p:nvSpPr>
          <p:spPr>
            <a:xfrm>
              <a:off x="-2264871" y="2390636"/>
              <a:ext cx="175142" cy="175150"/>
            </a:xfrm>
            <a:custGeom>
              <a:avLst/>
              <a:gdLst/>
              <a:ahLst/>
              <a:cxnLst/>
              <a:rect l="l" t="t" r="r" b="b"/>
              <a:pathLst>
                <a:path w="21470" h="21471" extrusionOk="0">
                  <a:moveTo>
                    <a:pt x="16983" y="1"/>
                  </a:moveTo>
                  <a:lnTo>
                    <a:pt x="16983" y="16983"/>
                  </a:lnTo>
                  <a:lnTo>
                    <a:pt x="0" y="16983"/>
                  </a:lnTo>
                  <a:lnTo>
                    <a:pt x="0" y="21470"/>
                  </a:lnTo>
                  <a:lnTo>
                    <a:pt x="21470" y="21470"/>
                  </a:lnTo>
                  <a:lnTo>
                    <a:pt x="214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6" name="Google Shape;12186;p35"/>
            <p:cNvSpPr/>
            <p:nvPr/>
          </p:nvSpPr>
          <p:spPr>
            <a:xfrm>
              <a:off x="-2080928" y="2390636"/>
              <a:ext cx="174913" cy="175150"/>
            </a:xfrm>
            <a:custGeom>
              <a:avLst/>
              <a:gdLst/>
              <a:ahLst/>
              <a:cxnLst/>
              <a:rect l="l" t="t" r="r" b="b"/>
              <a:pathLst>
                <a:path w="21442" h="21471" extrusionOk="0">
                  <a:moveTo>
                    <a:pt x="0" y="1"/>
                  </a:moveTo>
                  <a:lnTo>
                    <a:pt x="0" y="21470"/>
                  </a:lnTo>
                  <a:lnTo>
                    <a:pt x="21441" y="21470"/>
                  </a:lnTo>
                  <a:lnTo>
                    <a:pt x="21441" y="16983"/>
                  </a:lnTo>
                  <a:lnTo>
                    <a:pt x="4459" y="16983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7" name="Google Shape;12187;p35"/>
            <p:cNvSpPr/>
            <p:nvPr/>
          </p:nvSpPr>
          <p:spPr>
            <a:xfrm>
              <a:off x="-2264871" y="2574579"/>
              <a:ext cx="175142" cy="174913"/>
            </a:xfrm>
            <a:custGeom>
              <a:avLst/>
              <a:gdLst/>
              <a:ahLst/>
              <a:cxnLst/>
              <a:rect l="l" t="t" r="r" b="b"/>
              <a:pathLst>
                <a:path w="21470" h="21442" extrusionOk="0">
                  <a:moveTo>
                    <a:pt x="0" y="0"/>
                  </a:moveTo>
                  <a:lnTo>
                    <a:pt x="0" y="4459"/>
                  </a:lnTo>
                  <a:lnTo>
                    <a:pt x="16983" y="4459"/>
                  </a:lnTo>
                  <a:lnTo>
                    <a:pt x="16983" y="21441"/>
                  </a:lnTo>
                  <a:lnTo>
                    <a:pt x="21470" y="21441"/>
                  </a:lnTo>
                  <a:lnTo>
                    <a:pt x="214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8" name="Google Shape;12188;p35"/>
            <p:cNvSpPr/>
            <p:nvPr/>
          </p:nvSpPr>
          <p:spPr>
            <a:xfrm>
              <a:off x="-2080928" y="2574579"/>
              <a:ext cx="174913" cy="174913"/>
            </a:xfrm>
            <a:custGeom>
              <a:avLst/>
              <a:gdLst/>
              <a:ahLst/>
              <a:cxnLst/>
              <a:rect l="l" t="t" r="r" b="b"/>
              <a:pathLst>
                <a:path w="21442" h="21442" extrusionOk="0">
                  <a:moveTo>
                    <a:pt x="0" y="0"/>
                  </a:moveTo>
                  <a:lnTo>
                    <a:pt x="0" y="21441"/>
                  </a:lnTo>
                  <a:lnTo>
                    <a:pt x="4459" y="21441"/>
                  </a:lnTo>
                  <a:lnTo>
                    <a:pt x="4459" y="4459"/>
                  </a:lnTo>
                  <a:lnTo>
                    <a:pt x="21441" y="4459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9" name="Google Shape;12189;p35"/>
            <p:cNvSpPr/>
            <p:nvPr/>
          </p:nvSpPr>
          <p:spPr>
            <a:xfrm>
              <a:off x="-2268600" y="2386984"/>
              <a:ext cx="366300" cy="366300"/>
            </a:xfrm>
            <a:prstGeom prst="plus">
              <a:avLst>
                <a:gd name="adj" fmla="val 39988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190" name="Google Shape;12190;p35"/>
            <p:cNvCxnSpPr/>
            <p:nvPr/>
          </p:nvCxnSpPr>
          <p:spPr>
            <a:xfrm>
              <a:off x="-2085450" y="2203700"/>
              <a:ext cx="0" cy="732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1" name="Google Shape;12191;p35"/>
            <p:cNvCxnSpPr/>
            <p:nvPr/>
          </p:nvCxnSpPr>
          <p:spPr>
            <a:xfrm>
              <a:off x="-2451812" y="2570134"/>
              <a:ext cx="732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92" name="Google Shape;12192;p35"/>
          <p:cNvGrpSpPr/>
          <p:nvPr/>
        </p:nvGrpSpPr>
        <p:grpSpPr>
          <a:xfrm>
            <a:off x="4580521" y="106"/>
            <a:ext cx="747286" cy="746983"/>
            <a:chOff x="-3211400" y="2200125"/>
            <a:chExt cx="740400" cy="740100"/>
          </a:xfrm>
        </p:grpSpPr>
        <p:sp>
          <p:nvSpPr>
            <p:cNvPr id="12193" name="Google Shape;12193;p35"/>
            <p:cNvSpPr/>
            <p:nvPr/>
          </p:nvSpPr>
          <p:spPr>
            <a:xfrm>
              <a:off x="-3211400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94" name="Google Shape;12194;p35"/>
            <p:cNvGrpSpPr/>
            <p:nvPr/>
          </p:nvGrpSpPr>
          <p:grpSpPr>
            <a:xfrm>
              <a:off x="-3206964" y="2204415"/>
              <a:ext cx="731534" cy="731534"/>
              <a:chOff x="-549250" y="2904425"/>
              <a:chExt cx="2294650" cy="2294650"/>
            </a:xfrm>
          </p:grpSpPr>
          <p:sp>
            <p:nvSpPr>
              <p:cNvPr id="12195" name="Google Shape;12195;p35"/>
              <p:cNvSpPr/>
              <p:nvPr/>
            </p:nvSpPr>
            <p:spPr>
              <a:xfrm>
                <a:off x="1102850" y="2904425"/>
                <a:ext cx="642550" cy="6361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46" extrusionOk="0">
                    <a:moveTo>
                      <a:pt x="18744" y="1"/>
                    </a:moveTo>
                    <a:lnTo>
                      <a:pt x="0" y="18744"/>
                    </a:lnTo>
                    <a:lnTo>
                      <a:pt x="3493" y="22237"/>
                    </a:lnTo>
                    <a:lnTo>
                      <a:pt x="6703" y="25446"/>
                    </a:lnTo>
                    <a:lnTo>
                      <a:pt x="25701" y="6447"/>
                    </a:lnTo>
                    <a:lnTo>
                      <a:pt x="257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6" name="Google Shape;12196;p35"/>
              <p:cNvSpPr/>
              <p:nvPr/>
            </p:nvSpPr>
            <p:spPr>
              <a:xfrm>
                <a:off x="1291700" y="3108900"/>
                <a:ext cx="453700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36266" extrusionOk="0">
                    <a:moveTo>
                      <a:pt x="18147" y="1"/>
                    </a:moveTo>
                    <a:lnTo>
                      <a:pt x="1" y="18119"/>
                    </a:lnTo>
                    <a:lnTo>
                      <a:pt x="18147" y="36266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7" name="Google Shape;12197;p35"/>
              <p:cNvSpPr/>
              <p:nvPr/>
            </p:nvSpPr>
            <p:spPr>
              <a:xfrm>
                <a:off x="634975" y="2904425"/>
                <a:ext cx="893175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7892" extrusionOk="0">
                    <a:moveTo>
                      <a:pt x="1" y="1"/>
                    </a:moveTo>
                    <a:lnTo>
                      <a:pt x="17863" y="17892"/>
                    </a:lnTo>
                    <a:lnTo>
                      <a:pt x="357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8" name="Google Shape;12198;p35"/>
              <p:cNvSpPr/>
              <p:nvPr/>
            </p:nvSpPr>
            <p:spPr>
              <a:xfrm>
                <a:off x="612975" y="2926450"/>
                <a:ext cx="1111125" cy="1110400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6" extrusionOk="0">
                    <a:moveTo>
                      <a:pt x="0" y="0"/>
                    </a:moveTo>
                    <a:lnTo>
                      <a:pt x="0" y="5055"/>
                    </a:lnTo>
                    <a:lnTo>
                      <a:pt x="39389" y="44416"/>
                    </a:lnTo>
                    <a:lnTo>
                      <a:pt x="44444" y="44416"/>
                    </a:lnTo>
                    <a:lnTo>
                      <a:pt x="22236" y="22208"/>
                    </a:lnTo>
                    <a:lnTo>
                      <a:pt x="18317" y="182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9" name="Google Shape;12199;p35"/>
              <p:cNvSpPr/>
              <p:nvPr/>
            </p:nvSpPr>
            <p:spPr>
              <a:xfrm>
                <a:off x="612975" y="3095400"/>
                <a:ext cx="941450" cy="9414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58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32886" y="37658"/>
                    </a:lnTo>
                    <a:lnTo>
                      <a:pt x="37657" y="3765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0" name="Google Shape;12200;p35"/>
              <p:cNvSpPr/>
              <p:nvPr/>
            </p:nvSpPr>
            <p:spPr>
              <a:xfrm>
                <a:off x="612975" y="3258000"/>
                <a:ext cx="778850" cy="778850"/>
              </a:xfrm>
              <a:custGeom>
                <a:avLst/>
                <a:gdLst/>
                <a:ahLst/>
                <a:cxnLst/>
                <a:rect l="l" t="t" r="r" b="b"/>
                <a:pathLst>
                  <a:path w="31154" h="31154" extrusionOk="0">
                    <a:moveTo>
                      <a:pt x="0" y="0"/>
                    </a:moveTo>
                    <a:lnTo>
                      <a:pt x="0" y="4800"/>
                    </a:lnTo>
                    <a:lnTo>
                      <a:pt x="26383" y="31154"/>
                    </a:lnTo>
                    <a:lnTo>
                      <a:pt x="31154" y="31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1" name="Google Shape;12201;p35"/>
              <p:cNvSpPr/>
              <p:nvPr/>
            </p:nvSpPr>
            <p:spPr>
              <a:xfrm>
                <a:off x="612975" y="3420575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19879" y="24651"/>
                    </a:lnTo>
                    <a:lnTo>
                      <a:pt x="24650" y="2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2" name="Google Shape;12202;p35"/>
              <p:cNvSpPr/>
              <p:nvPr/>
            </p:nvSpPr>
            <p:spPr>
              <a:xfrm>
                <a:off x="612975" y="35831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13376" y="18148"/>
                    </a:lnTo>
                    <a:lnTo>
                      <a:pt x="18147" y="181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3" name="Google Shape;12203;p35"/>
              <p:cNvSpPr/>
              <p:nvPr/>
            </p:nvSpPr>
            <p:spPr>
              <a:xfrm>
                <a:off x="612975" y="3745750"/>
                <a:ext cx="291100" cy="291100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11644" extrusionOk="0">
                    <a:moveTo>
                      <a:pt x="0" y="0"/>
                    </a:moveTo>
                    <a:lnTo>
                      <a:pt x="0" y="4800"/>
                    </a:lnTo>
                    <a:lnTo>
                      <a:pt x="6873" y="11644"/>
                    </a:lnTo>
                    <a:lnTo>
                      <a:pt x="11644" y="116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4" name="Google Shape;12204;p35"/>
              <p:cNvSpPr/>
              <p:nvPr/>
            </p:nvSpPr>
            <p:spPr>
              <a:xfrm>
                <a:off x="612975" y="3908325"/>
                <a:ext cx="1285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41" extrusionOk="0">
                    <a:moveTo>
                      <a:pt x="0" y="0"/>
                    </a:moveTo>
                    <a:lnTo>
                      <a:pt x="0" y="5141"/>
                    </a:lnTo>
                    <a:lnTo>
                      <a:pt x="5140" y="5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5" name="Google Shape;12205;p35"/>
              <p:cNvSpPr/>
              <p:nvPr/>
            </p:nvSpPr>
            <p:spPr>
              <a:xfrm>
                <a:off x="292050" y="3745750"/>
                <a:ext cx="291125" cy="291100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11644" extrusionOk="0">
                    <a:moveTo>
                      <a:pt x="11644" y="0"/>
                    </a:moveTo>
                    <a:lnTo>
                      <a:pt x="1" y="11644"/>
                    </a:lnTo>
                    <a:lnTo>
                      <a:pt x="4772" y="11644"/>
                    </a:lnTo>
                    <a:lnTo>
                      <a:pt x="11644" y="4800"/>
                    </a:lnTo>
                    <a:lnTo>
                      <a:pt x="116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6" name="Google Shape;12206;p35"/>
              <p:cNvSpPr/>
              <p:nvPr/>
            </p:nvSpPr>
            <p:spPr>
              <a:xfrm>
                <a:off x="454650" y="3908325"/>
                <a:ext cx="1285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41" extrusionOk="0">
                    <a:moveTo>
                      <a:pt x="5140" y="0"/>
                    </a:moveTo>
                    <a:lnTo>
                      <a:pt x="0" y="5141"/>
                    </a:lnTo>
                    <a:lnTo>
                      <a:pt x="5140" y="5141"/>
                    </a:lnTo>
                    <a:lnTo>
                      <a:pt x="51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7" name="Google Shape;12207;p35"/>
              <p:cNvSpPr/>
              <p:nvPr/>
            </p:nvSpPr>
            <p:spPr>
              <a:xfrm>
                <a:off x="129475" y="35831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18147" y="1"/>
                    </a:moveTo>
                    <a:lnTo>
                      <a:pt x="0" y="18148"/>
                    </a:lnTo>
                    <a:lnTo>
                      <a:pt x="4771" y="18148"/>
                    </a:lnTo>
                    <a:lnTo>
                      <a:pt x="18147" y="4800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8" name="Google Shape;12208;p35"/>
              <p:cNvSpPr/>
              <p:nvPr/>
            </p:nvSpPr>
            <p:spPr>
              <a:xfrm>
                <a:off x="-33100" y="3420575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24650" y="1"/>
                    </a:moveTo>
                    <a:lnTo>
                      <a:pt x="0" y="24651"/>
                    </a:lnTo>
                    <a:lnTo>
                      <a:pt x="4771" y="24651"/>
                    </a:lnTo>
                    <a:lnTo>
                      <a:pt x="24650" y="4800"/>
                    </a:lnTo>
                    <a:lnTo>
                      <a:pt x="24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9" name="Google Shape;12209;p35"/>
              <p:cNvSpPr/>
              <p:nvPr/>
            </p:nvSpPr>
            <p:spPr>
              <a:xfrm>
                <a:off x="-195700" y="3258000"/>
                <a:ext cx="778875" cy="778850"/>
              </a:xfrm>
              <a:custGeom>
                <a:avLst/>
                <a:gdLst/>
                <a:ahLst/>
                <a:cxnLst/>
                <a:rect l="l" t="t" r="r" b="b"/>
                <a:pathLst>
                  <a:path w="31155" h="31154" extrusionOk="0">
                    <a:moveTo>
                      <a:pt x="31154" y="0"/>
                    </a:moveTo>
                    <a:lnTo>
                      <a:pt x="1" y="31154"/>
                    </a:lnTo>
                    <a:lnTo>
                      <a:pt x="4772" y="31154"/>
                    </a:lnTo>
                    <a:lnTo>
                      <a:pt x="31154" y="4800"/>
                    </a:lnTo>
                    <a:lnTo>
                      <a:pt x="311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0" name="Google Shape;12210;p35"/>
              <p:cNvSpPr/>
              <p:nvPr/>
            </p:nvSpPr>
            <p:spPr>
              <a:xfrm>
                <a:off x="-358275" y="3095400"/>
                <a:ext cx="941450" cy="9414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58" extrusionOk="0">
                    <a:moveTo>
                      <a:pt x="37657" y="1"/>
                    </a:moveTo>
                    <a:lnTo>
                      <a:pt x="0" y="37658"/>
                    </a:lnTo>
                    <a:lnTo>
                      <a:pt x="4771" y="37658"/>
                    </a:lnTo>
                    <a:lnTo>
                      <a:pt x="37657" y="4800"/>
                    </a:lnTo>
                    <a:lnTo>
                      <a:pt x="37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1" name="Google Shape;12211;p35"/>
              <p:cNvSpPr/>
              <p:nvPr/>
            </p:nvSpPr>
            <p:spPr>
              <a:xfrm>
                <a:off x="-527950" y="2926450"/>
                <a:ext cx="1111125" cy="1110400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6" extrusionOk="0">
                    <a:moveTo>
                      <a:pt x="44444" y="0"/>
                    </a:moveTo>
                    <a:lnTo>
                      <a:pt x="26127" y="18289"/>
                    </a:lnTo>
                    <a:lnTo>
                      <a:pt x="22208" y="22208"/>
                    </a:lnTo>
                    <a:lnTo>
                      <a:pt x="0" y="44416"/>
                    </a:lnTo>
                    <a:lnTo>
                      <a:pt x="5055" y="44416"/>
                    </a:lnTo>
                    <a:lnTo>
                      <a:pt x="44444" y="5055"/>
                    </a:lnTo>
                    <a:lnTo>
                      <a:pt x="444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2" name="Google Shape;12212;p35"/>
              <p:cNvSpPr/>
              <p:nvPr/>
            </p:nvSpPr>
            <p:spPr>
              <a:xfrm>
                <a:off x="-332725" y="2904425"/>
                <a:ext cx="893900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35756" h="17892" extrusionOk="0">
                    <a:moveTo>
                      <a:pt x="1" y="1"/>
                    </a:moveTo>
                    <a:lnTo>
                      <a:pt x="17892" y="17892"/>
                    </a:lnTo>
                    <a:lnTo>
                      <a:pt x="35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3" name="Google Shape;12213;p35"/>
              <p:cNvSpPr/>
              <p:nvPr/>
            </p:nvSpPr>
            <p:spPr>
              <a:xfrm>
                <a:off x="-549250" y="2904425"/>
                <a:ext cx="642550" cy="6361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46" extrusionOk="0">
                    <a:moveTo>
                      <a:pt x="0" y="1"/>
                    </a:moveTo>
                    <a:lnTo>
                      <a:pt x="0" y="6447"/>
                    </a:lnTo>
                    <a:lnTo>
                      <a:pt x="18999" y="25446"/>
                    </a:lnTo>
                    <a:lnTo>
                      <a:pt x="22208" y="22237"/>
                    </a:lnTo>
                    <a:lnTo>
                      <a:pt x="25701" y="18744"/>
                    </a:lnTo>
                    <a:lnTo>
                      <a:pt x="69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4" name="Google Shape;12214;p35"/>
              <p:cNvSpPr/>
              <p:nvPr/>
            </p:nvSpPr>
            <p:spPr>
              <a:xfrm>
                <a:off x="-549250" y="3108900"/>
                <a:ext cx="453675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36266" extrusionOk="0">
                    <a:moveTo>
                      <a:pt x="0" y="1"/>
                    </a:moveTo>
                    <a:lnTo>
                      <a:pt x="0" y="36266"/>
                    </a:lnTo>
                    <a:lnTo>
                      <a:pt x="18147" y="18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5" name="Google Shape;12215;p35"/>
              <p:cNvSpPr/>
              <p:nvPr/>
            </p:nvSpPr>
            <p:spPr>
              <a:xfrm>
                <a:off x="-549250" y="4088650"/>
                <a:ext cx="453675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36266" extrusionOk="0">
                    <a:moveTo>
                      <a:pt x="0" y="1"/>
                    </a:moveTo>
                    <a:lnTo>
                      <a:pt x="0" y="36266"/>
                    </a:lnTo>
                    <a:lnTo>
                      <a:pt x="18147" y="18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6" name="Google Shape;12216;p35"/>
              <p:cNvSpPr/>
              <p:nvPr/>
            </p:nvSpPr>
            <p:spPr>
              <a:xfrm>
                <a:off x="-549250" y="4563625"/>
                <a:ext cx="642550" cy="6354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18" extrusionOk="0">
                    <a:moveTo>
                      <a:pt x="18999" y="0"/>
                    </a:moveTo>
                    <a:lnTo>
                      <a:pt x="0" y="18971"/>
                    </a:lnTo>
                    <a:lnTo>
                      <a:pt x="0" y="25417"/>
                    </a:lnTo>
                    <a:lnTo>
                      <a:pt x="6958" y="25417"/>
                    </a:lnTo>
                    <a:lnTo>
                      <a:pt x="25701" y="6703"/>
                    </a:lnTo>
                    <a:lnTo>
                      <a:pt x="22208" y="3210"/>
                    </a:lnTo>
                    <a:lnTo>
                      <a:pt x="18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7" name="Google Shape;12217;p35"/>
              <p:cNvSpPr/>
              <p:nvPr/>
            </p:nvSpPr>
            <p:spPr>
              <a:xfrm>
                <a:off x="-332725" y="4752475"/>
                <a:ext cx="893900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35756" h="17864" extrusionOk="0">
                    <a:moveTo>
                      <a:pt x="17892" y="1"/>
                    </a:moveTo>
                    <a:lnTo>
                      <a:pt x="1" y="17863"/>
                    </a:lnTo>
                    <a:lnTo>
                      <a:pt x="35755" y="17863"/>
                    </a:lnTo>
                    <a:lnTo>
                      <a:pt x="178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8" name="Google Shape;12218;p35"/>
              <p:cNvSpPr/>
              <p:nvPr/>
            </p:nvSpPr>
            <p:spPr>
              <a:xfrm>
                <a:off x="-527950" y="4067350"/>
                <a:ext cx="1111125" cy="1110425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7" extrusionOk="0">
                    <a:moveTo>
                      <a:pt x="0" y="1"/>
                    </a:moveTo>
                    <a:lnTo>
                      <a:pt x="22208" y="22209"/>
                    </a:lnTo>
                    <a:lnTo>
                      <a:pt x="26127" y="26099"/>
                    </a:lnTo>
                    <a:lnTo>
                      <a:pt x="44444" y="44416"/>
                    </a:lnTo>
                    <a:lnTo>
                      <a:pt x="44444" y="39361"/>
                    </a:lnTo>
                    <a:lnTo>
                      <a:pt x="50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9" name="Google Shape;12219;p35"/>
              <p:cNvSpPr/>
              <p:nvPr/>
            </p:nvSpPr>
            <p:spPr>
              <a:xfrm>
                <a:off x="-358275" y="4067350"/>
                <a:ext cx="941450" cy="9407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30" extrusionOk="0">
                    <a:moveTo>
                      <a:pt x="0" y="1"/>
                    </a:moveTo>
                    <a:lnTo>
                      <a:pt x="37657" y="37629"/>
                    </a:lnTo>
                    <a:lnTo>
                      <a:pt x="37657" y="32858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0" name="Google Shape;12220;p35"/>
              <p:cNvSpPr/>
              <p:nvPr/>
            </p:nvSpPr>
            <p:spPr>
              <a:xfrm>
                <a:off x="-195700" y="4067350"/>
                <a:ext cx="778875" cy="778875"/>
              </a:xfrm>
              <a:custGeom>
                <a:avLst/>
                <a:gdLst/>
                <a:ahLst/>
                <a:cxnLst/>
                <a:rect l="l" t="t" r="r" b="b"/>
                <a:pathLst>
                  <a:path w="31155" h="31155" extrusionOk="0">
                    <a:moveTo>
                      <a:pt x="1" y="1"/>
                    </a:moveTo>
                    <a:lnTo>
                      <a:pt x="31154" y="31154"/>
                    </a:lnTo>
                    <a:lnTo>
                      <a:pt x="31154" y="26355"/>
                    </a:lnTo>
                    <a:lnTo>
                      <a:pt x="4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1" name="Google Shape;12221;p35"/>
              <p:cNvSpPr/>
              <p:nvPr/>
            </p:nvSpPr>
            <p:spPr>
              <a:xfrm>
                <a:off x="-33100" y="4067350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0" y="1"/>
                    </a:moveTo>
                    <a:lnTo>
                      <a:pt x="24650" y="24651"/>
                    </a:lnTo>
                    <a:lnTo>
                      <a:pt x="24650" y="19851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2" name="Google Shape;12222;p35"/>
              <p:cNvSpPr/>
              <p:nvPr/>
            </p:nvSpPr>
            <p:spPr>
              <a:xfrm>
                <a:off x="129475" y="40673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0" y="1"/>
                    </a:moveTo>
                    <a:lnTo>
                      <a:pt x="18147" y="18148"/>
                    </a:lnTo>
                    <a:lnTo>
                      <a:pt x="18147" y="13348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3" name="Google Shape;12223;p35"/>
              <p:cNvSpPr/>
              <p:nvPr/>
            </p:nvSpPr>
            <p:spPr>
              <a:xfrm>
                <a:off x="292050" y="4067350"/>
                <a:ext cx="291125" cy="291125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11645" extrusionOk="0">
                    <a:moveTo>
                      <a:pt x="1" y="1"/>
                    </a:moveTo>
                    <a:lnTo>
                      <a:pt x="11644" y="11644"/>
                    </a:lnTo>
                    <a:lnTo>
                      <a:pt x="11644" y="6845"/>
                    </a:lnTo>
                    <a:lnTo>
                      <a:pt x="4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4" name="Google Shape;12224;p35"/>
              <p:cNvSpPr/>
              <p:nvPr/>
            </p:nvSpPr>
            <p:spPr>
              <a:xfrm>
                <a:off x="454650" y="4067350"/>
                <a:ext cx="128525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13" extrusionOk="0">
                    <a:moveTo>
                      <a:pt x="0" y="1"/>
                    </a:moveTo>
                    <a:lnTo>
                      <a:pt x="5140" y="511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5" name="Google Shape;12225;p35"/>
              <p:cNvSpPr/>
              <p:nvPr/>
            </p:nvSpPr>
            <p:spPr>
              <a:xfrm>
                <a:off x="612975" y="4067350"/>
                <a:ext cx="291100" cy="291125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11645" extrusionOk="0">
                    <a:moveTo>
                      <a:pt x="6873" y="1"/>
                    </a:moveTo>
                    <a:lnTo>
                      <a:pt x="0" y="6845"/>
                    </a:lnTo>
                    <a:lnTo>
                      <a:pt x="0" y="11644"/>
                    </a:lnTo>
                    <a:lnTo>
                      <a:pt x="11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6" name="Google Shape;12226;p35"/>
              <p:cNvSpPr/>
              <p:nvPr/>
            </p:nvSpPr>
            <p:spPr>
              <a:xfrm>
                <a:off x="612975" y="4067350"/>
                <a:ext cx="128525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13" extrusionOk="0">
                    <a:moveTo>
                      <a:pt x="0" y="1"/>
                    </a:moveTo>
                    <a:lnTo>
                      <a:pt x="0" y="511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7" name="Google Shape;12227;p35"/>
              <p:cNvSpPr/>
              <p:nvPr/>
            </p:nvSpPr>
            <p:spPr>
              <a:xfrm>
                <a:off x="612975" y="40673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13376" y="1"/>
                    </a:moveTo>
                    <a:lnTo>
                      <a:pt x="0" y="13348"/>
                    </a:lnTo>
                    <a:lnTo>
                      <a:pt x="0" y="18148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8" name="Google Shape;12228;p35"/>
              <p:cNvSpPr/>
              <p:nvPr/>
            </p:nvSpPr>
            <p:spPr>
              <a:xfrm>
                <a:off x="612975" y="4067350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19879" y="1"/>
                    </a:moveTo>
                    <a:lnTo>
                      <a:pt x="0" y="19851"/>
                    </a:lnTo>
                    <a:lnTo>
                      <a:pt x="0" y="24651"/>
                    </a:lnTo>
                    <a:lnTo>
                      <a:pt x="24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9" name="Google Shape;12229;p35"/>
              <p:cNvSpPr/>
              <p:nvPr/>
            </p:nvSpPr>
            <p:spPr>
              <a:xfrm>
                <a:off x="612975" y="4067350"/>
                <a:ext cx="778850" cy="778875"/>
              </a:xfrm>
              <a:custGeom>
                <a:avLst/>
                <a:gdLst/>
                <a:ahLst/>
                <a:cxnLst/>
                <a:rect l="l" t="t" r="r" b="b"/>
                <a:pathLst>
                  <a:path w="31154" h="31155" extrusionOk="0">
                    <a:moveTo>
                      <a:pt x="26383" y="1"/>
                    </a:moveTo>
                    <a:lnTo>
                      <a:pt x="0" y="26355"/>
                    </a:lnTo>
                    <a:lnTo>
                      <a:pt x="0" y="31154"/>
                    </a:lnTo>
                    <a:lnTo>
                      <a:pt x="31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0" name="Google Shape;12230;p35"/>
              <p:cNvSpPr/>
              <p:nvPr/>
            </p:nvSpPr>
            <p:spPr>
              <a:xfrm>
                <a:off x="612975" y="4067350"/>
                <a:ext cx="941450" cy="9407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30" extrusionOk="0">
                    <a:moveTo>
                      <a:pt x="32886" y="1"/>
                    </a:moveTo>
                    <a:lnTo>
                      <a:pt x="0" y="32858"/>
                    </a:lnTo>
                    <a:lnTo>
                      <a:pt x="0" y="37629"/>
                    </a:lnTo>
                    <a:lnTo>
                      <a:pt x="37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1" name="Google Shape;12231;p35"/>
              <p:cNvSpPr/>
              <p:nvPr/>
            </p:nvSpPr>
            <p:spPr>
              <a:xfrm>
                <a:off x="612975" y="4067350"/>
                <a:ext cx="1111125" cy="1110425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7" extrusionOk="0">
                    <a:moveTo>
                      <a:pt x="39389" y="1"/>
                    </a:moveTo>
                    <a:lnTo>
                      <a:pt x="0" y="39361"/>
                    </a:lnTo>
                    <a:lnTo>
                      <a:pt x="0" y="44416"/>
                    </a:lnTo>
                    <a:lnTo>
                      <a:pt x="18317" y="26099"/>
                    </a:lnTo>
                    <a:lnTo>
                      <a:pt x="22236" y="22209"/>
                    </a:lnTo>
                    <a:lnTo>
                      <a:pt x="444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2" name="Google Shape;12232;p35"/>
              <p:cNvSpPr/>
              <p:nvPr/>
            </p:nvSpPr>
            <p:spPr>
              <a:xfrm>
                <a:off x="634975" y="4752475"/>
                <a:ext cx="8931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7864" extrusionOk="0">
                    <a:moveTo>
                      <a:pt x="17863" y="1"/>
                    </a:moveTo>
                    <a:lnTo>
                      <a:pt x="1" y="17863"/>
                    </a:lnTo>
                    <a:lnTo>
                      <a:pt x="35726" y="17863"/>
                    </a:lnTo>
                    <a:lnTo>
                      <a:pt x="178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3" name="Google Shape;12233;p35"/>
              <p:cNvSpPr/>
              <p:nvPr/>
            </p:nvSpPr>
            <p:spPr>
              <a:xfrm>
                <a:off x="1102850" y="4563625"/>
                <a:ext cx="642550" cy="6354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18" extrusionOk="0">
                    <a:moveTo>
                      <a:pt x="6703" y="0"/>
                    </a:moveTo>
                    <a:lnTo>
                      <a:pt x="3493" y="3210"/>
                    </a:lnTo>
                    <a:lnTo>
                      <a:pt x="0" y="6703"/>
                    </a:lnTo>
                    <a:lnTo>
                      <a:pt x="18744" y="25417"/>
                    </a:lnTo>
                    <a:lnTo>
                      <a:pt x="25701" y="25417"/>
                    </a:lnTo>
                    <a:lnTo>
                      <a:pt x="25701" y="18971"/>
                    </a:lnTo>
                    <a:lnTo>
                      <a:pt x="67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4" name="Google Shape;12234;p35"/>
              <p:cNvSpPr/>
              <p:nvPr/>
            </p:nvSpPr>
            <p:spPr>
              <a:xfrm>
                <a:off x="1291700" y="4088650"/>
                <a:ext cx="453700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36266" extrusionOk="0">
                    <a:moveTo>
                      <a:pt x="18147" y="1"/>
                    </a:moveTo>
                    <a:lnTo>
                      <a:pt x="1" y="18119"/>
                    </a:lnTo>
                    <a:lnTo>
                      <a:pt x="18147" y="36266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35" name="Google Shape;12235;p35"/>
          <p:cNvGrpSpPr/>
          <p:nvPr/>
        </p:nvGrpSpPr>
        <p:grpSpPr>
          <a:xfrm>
            <a:off x="8396679" y="106"/>
            <a:ext cx="747286" cy="746983"/>
            <a:chOff x="-1500137" y="2200125"/>
            <a:chExt cx="740400" cy="740100"/>
          </a:xfrm>
        </p:grpSpPr>
        <p:sp>
          <p:nvSpPr>
            <p:cNvPr id="12236" name="Google Shape;12236;p35"/>
            <p:cNvSpPr/>
            <p:nvPr/>
          </p:nvSpPr>
          <p:spPr>
            <a:xfrm>
              <a:off x="-1500137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37" name="Google Shape;12237;p35"/>
            <p:cNvGrpSpPr/>
            <p:nvPr/>
          </p:nvGrpSpPr>
          <p:grpSpPr>
            <a:xfrm>
              <a:off x="-1495701" y="2204415"/>
              <a:ext cx="731513" cy="731504"/>
              <a:chOff x="-1493378" y="2201654"/>
              <a:chExt cx="740547" cy="740539"/>
            </a:xfrm>
          </p:grpSpPr>
          <p:sp>
            <p:nvSpPr>
              <p:cNvPr id="12238" name="Google Shape;12238;p35"/>
              <p:cNvSpPr/>
              <p:nvPr/>
            </p:nvSpPr>
            <p:spPr>
              <a:xfrm>
                <a:off x="-914747" y="2581257"/>
                <a:ext cx="161916" cy="251515"/>
              </a:xfrm>
              <a:custGeom>
                <a:avLst/>
                <a:gdLst/>
                <a:ahLst/>
                <a:cxnLst/>
                <a:rect l="l" t="t" r="r" b="b"/>
                <a:pathLst>
                  <a:path w="19965" h="31013" extrusionOk="0">
                    <a:moveTo>
                      <a:pt x="19964" y="1"/>
                    </a:moveTo>
                    <a:cubicBezTo>
                      <a:pt x="12780" y="171"/>
                      <a:pt x="5992" y="2017"/>
                      <a:pt x="0" y="5170"/>
                    </a:cubicBezTo>
                    <a:cubicBezTo>
                      <a:pt x="2925" y="7015"/>
                      <a:pt x="5680" y="9231"/>
                      <a:pt x="8179" y="11758"/>
                    </a:cubicBezTo>
                    <a:cubicBezTo>
                      <a:pt x="13688" y="17239"/>
                      <a:pt x="17664" y="23827"/>
                      <a:pt x="19964" y="31012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9" name="Google Shape;12239;p35"/>
              <p:cNvSpPr/>
              <p:nvPr/>
            </p:nvSpPr>
            <p:spPr>
              <a:xfrm>
                <a:off x="-1493378" y="2633321"/>
                <a:ext cx="308634" cy="308626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5" extrusionOk="0">
                    <a:moveTo>
                      <a:pt x="22237" y="0"/>
                    </a:moveTo>
                    <a:cubicBezTo>
                      <a:pt x="19028" y="1931"/>
                      <a:pt x="16075" y="4231"/>
                      <a:pt x="13377" y="6929"/>
                    </a:cubicBezTo>
                    <a:cubicBezTo>
                      <a:pt x="5028" y="15279"/>
                      <a:pt x="313" y="26297"/>
                      <a:pt x="1" y="38054"/>
                    </a:cubicBezTo>
                    <a:cubicBezTo>
                      <a:pt x="16160" y="37657"/>
                      <a:pt x="30246" y="28825"/>
                      <a:pt x="38055" y="15818"/>
                    </a:cubicBezTo>
                    <a:cubicBezTo>
                      <a:pt x="34165" y="9343"/>
                      <a:pt x="28712" y="3891"/>
                      <a:pt x="222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0" name="Google Shape;12240;p35"/>
              <p:cNvSpPr/>
              <p:nvPr/>
            </p:nvSpPr>
            <p:spPr>
              <a:xfrm>
                <a:off x="-1418513" y="2531504"/>
                <a:ext cx="211209" cy="80849"/>
              </a:xfrm>
              <a:custGeom>
                <a:avLst/>
                <a:gdLst/>
                <a:ahLst/>
                <a:cxnLst/>
                <a:rect l="l" t="t" r="r" b="b"/>
                <a:pathLst>
                  <a:path w="26043" h="9969" extrusionOk="0">
                    <a:moveTo>
                      <a:pt x="13036" y="1"/>
                    </a:moveTo>
                    <a:cubicBezTo>
                      <a:pt x="9003" y="2273"/>
                      <a:pt x="4630" y="3948"/>
                      <a:pt x="1" y="4971"/>
                    </a:cubicBezTo>
                    <a:cubicBezTo>
                      <a:pt x="4630" y="5993"/>
                      <a:pt x="9003" y="7697"/>
                      <a:pt x="13036" y="9969"/>
                    </a:cubicBezTo>
                    <a:cubicBezTo>
                      <a:pt x="17040" y="7697"/>
                      <a:pt x="21413" y="5993"/>
                      <a:pt x="26042" y="4971"/>
                    </a:cubicBezTo>
                    <a:cubicBezTo>
                      <a:pt x="21413" y="3948"/>
                      <a:pt x="17040" y="2273"/>
                      <a:pt x="130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1" name="Google Shape;12241;p35"/>
              <p:cNvSpPr/>
              <p:nvPr/>
            </p:nvSpPr>
            <p:spPr>
              <a:xfrm>
                <a:off x="-1493378" y="2201654"/>
                <a:ext cx="308634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6" extrusionOk="0">
                    <a:moveTo>
                      <a:pt x="1" y="1"/>
                    </a:moveTo>
                    <a:cubicBezTo>
                      <a:pt x="398" y="16160"/>
                      <a:pt x="9231" y="30246"/>
                      <a:pt x="22266" y="38055"/>
                    </a:cubicBezTo>
                    <a:cubicBezTo>
                      <a:pt x="28741" y="34165"/>
                      <a:pt x="34165" y="28740"/>
                      <a:pt x="38055" y="22265"/>
                    </a:cubicBezTo>
                    <a:cubicBezTo>
                      <a:pt x="30246" y="9230"/>
                      <a:pt x="16160" y="39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2" name="Google Shape;12242;p35"/>
              <p:cNvSpPr/>
              <p:nvPr/>
            </p:nvSpPr>
            <p:spPr>
              <a:xfrm>
                <a:off x="-1061483" y="2201654"/>
                <a:ext cx="308407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56" extrusionOk="0">
                    <a:moveTo>
                      <a:pt x="38027" y="1"/>
                    </a:moveTo>
                    <a:cubicBezTo>
                      <a:pt x="21896" y="398"/>
                      <a:pt x="7782" y="9230"/>
                      <a:pt x="1" y="22265"/>
                    </a:cubicBezTo>
                    <a:cubicBezTo>
                      <a:pt x="3863" y="28740"/>
                      <a:pt x="9316" y="34165"/>
                      <a:pt x="15791" y="38055"/>
                    </a:cubicBezTo>
                    <a:cubicBezTo>
                      <a:pt x="28797" y="30246"/>
                      <a:pt x="37629" y="16160"/>
                      <a:pt x="38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3" name="Google Shape;12243;p35"/>
              <p:cNvSpPr/>
              <p:nvPr/>
            </p:nvSpPr>
            <p:spPr>
              <a:xfrm>
                <a:off x="-1163519" y="2276518"/>
                <a:ext cx="80849" cy="211209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43" extrusionOk="0">
                    <a:moveTo>
                      <a:pt x="4970" y="0"/>
                    </a:moveTo>
                    <a:cubicBezTo>
                      <a:pt x="3948" y="4629"/>
                      <a:pt x="2272" y="9003"/>
                      <a:pt x="0" y="13035"/>
                    </a:cubicBezTo>
                    <a:cubicBezTo>
                      <a:pt x="2272" y="17040"/>
                      <a:pt x="3948" y="21413"/>
                      <a:pt x="4970" y="26042"/>
                    </a:cubicBezTo>
                    <a:cubicBezTo>
                      <a:pt x="5992" y="21413"/>
                      <a:pt x="7696" y="17040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4" name="Google Shape;12244;p35"/>
              <p:cNvSpPr/>
              <p:nvPr/>
            </p:nvSpPr>
            <p:spPr>
              <a:xfrm>
                <a:off x="-1061483" y="2633549"/>
                <a:ext cx="308407" cy="308399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27" extrusionOk="0">
                    <a:moveTo>
                      <a:pt x="15791" y="0"/>
                    </a:moveTo>
                    <a:cubicBezTo>
                      <a:pt x="9316" y="3863"/>
                      <a:pt x="3863" y="9315"/>
                      <a:pt x="1" y="15790"/>
                    </a:cubicBezTo>
                    <a:cubicBezTo>
                      <a:pt x="7782" y="28797"/>
                      <a:pt x="21896" y="37629"/>
                      <a:pt x="38027" y="38026"/>
                    </a:cubicBezTo>
                    <a:cubicBezTo>
                      <a:pt x="37629" y="21896"/>
                      <a:pt x="28797" y="7782"/>
                      <a:pt x="157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5" name="Google Shape;12245;p35"/>
              <p:cNvSpPr/>
              <p:nvPr/>
            </p:nvSpPr>
            <p:spPr>
              <a:xfrm>
                <a:off x="-1038902" y="2531504"/>
                <a:ext cx="211201" cy="80622"/>
              </a:xfrm>
              <a:custGeom>
                <a:avLst/>
                <a:gdLst/>
                <a:ahLst/>
                <a:cxnLst/>
                <a:rect l="l" t="t" r="r" b="b"/>
                <a:pathLst>
                  <a:path w="26042" h="9941" extrusionOk="0">
                    <a:moveTo>
                      <a:pt x="13007" y="1"/>
                    </a:moveTo>
                    <a:cubicBezTo>
                      <a:pt x="9002" y="2244"/>
                      <a:pt x="4629" y="3948"/>
                      <a:pt x="0" y="4971"/>
                    </a:cubicBezTo>
                    <a:cubicBezTo>
                      <a:pt x="4572" y="5993"/>
                      <a:pt x="8974" y="7668"/>
                      <a:pt x="13035" y="9940"/>
                    </a:cubicBezTo>
                    <a:cubicBezTo>
                      <a:pt x="17039" y="7697"/>
                      <a:pt x="21413" y="5993"/>
                      <a:pt x="26042" y="4971"/>
                    </a:cubicBezTo>
                    <a:cubicBezTo>
                      <a:pt x="21413" y="3948"/>
                      <a:pt x="17039" y="2273"/>
                      <a:pt x="13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6" name="Google Shape;12246;p35"/>
              <p:cNvSpPr/>
              <p:nvPr/>
            </p:nvSpPr>
            <p:spPr>
              <a:xfrm>
                <a:off x="-915209" y="2310609"/>
                <a:ext cx="162378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20022" h="31069" extrusionOk="0">
                    <a:moveTo>
                      <a:pt x="20021" y="0"/>
                    </a:moveTo>
                    <a:cubicBezTo>
                      <a:pt x="16557" y="10792"/>
                      <a:pt x="9400" y="19908"/>
                      <a:pt x="0" y="25900"/>
                    </a:cubicBezTo>
                    <a:cubicBezTo>
                      <a:pt x="6021" y="29052"/>
                      <a:pt x="12808" y="30898"/>
                      <a:pt x="20021" y="31069"/>
                    </a:cubicBezTo>
                    <a:lnTo>
                      <a:pt x="200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7" name="Google Shape;12247;p35"/>
              <p:cNvSpPr/>
              <p:nvPr/>
            </p:nvSpPr>
            <p:spPr>
              <a:xfrm>
                <a:off x="-1113767" y="2201654"/>
                <a:ext cx="251970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19994" extrusionOk="0">
                    <a:moveTo>
                      <a:pt x="0" y="1"/>
                    </a:moveTo>
                    <a:cubicBezTo>
                      <a:pt x="171" y="7186"/>
                      <a:pt x="2017" y="14001"/>
                      <a:pt x="5169" y="19994"/>
                    </a:cubicBezTo>
                    <a:cubicBezTo>
                      <a:pt x="11133" y="10622"/>
                      <a:pt x="20277" y="3437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8" name="Google Shape;12248;p35"/>
              <p:cNvSpPr/>
              <p:nvPr/>
            </p:nvSpPr>
            <p:spPr>
              <a:xfrm>
                <a:off x="-1384423" y="2201654"/>
                <a:ext cx="251978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19994" extrusionOk="0">
                    <a:moveTo>
                      <a:pt x="1" y="1"/>
                    </a:moveTo>
                    <a:cubicBezTo>
                      <a:pt x="10792" y="3437"/>
                      <a:pt x="19908" y="10622"/>
                      <a:pt x="25900" y="19994"/>
                    </a:cubicBezTo>
                    <a:cubicBezTo>
                      <a:pt x="29053" y="14001"/>
                      <a:pt x="30899" y="7186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9" name="Google Shape;12249;p35"/>
              <p:cNvSpPr/>
              <p:nvPr/>
            </p:nvSpPr>
            <p:spPr>
              <a:xfrm>
                <a:off x="-1493378" y="2310609"/>
                <a:ext cx="162151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69" extrusionOk="0">
                    <a:moveTo>
                      <a:pt x="1" y="0"/>
                    </a:moveTo>
                    <a:lnTo>
                      <a:pt x="1" y="31069"/>
                    </a:lnTo>
                    <a:cubicBezTo>
                      <a:pt x="7186" y="30898"/>
                      <a:pt x="14002" y="29052"/>
                      <a:pt x="19994" y="25900"/>
                    </a:cubicBezTo>
                    <a:cubicBezTo>
                      <a:pt x="10622" y="19908"/>
                      <a:pt x="3437" y="10792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0" name="Google Shape;12250;p35"/>
              <p:cNvSpPr/>
              <p:nvPr/>
            </p:nvSpPr>
            <p:spPr>
              <a:xfrm>
                <a:off x="-1493378" y="2581257"/>
                <a:ext cx="162151" cy="251978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70" extrusionOk="0">
                    <a:moveTo>
                      <a:pt x="1" y="1"/>
                    </a:moveTo>
                    <a:lnTo>
                      <a:pt x="1" y="31069"/>
                    </a:lnTo>
                    <a:cubicBezTo>
                      <a:pt x="3437" y="20278"/>
                      <a:pt x="10622" y="11133"/>
                      <a:pt x="19994" y="5170"/>
                    </a:cubicBezTo>
                    <a:cubicBezTo>
                      <a:pt x="14002" y="2017"/>
                      <a:pt x="7186" y="17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1" name="Google Shape;12251;p35"/>
              <p:cNvSpPr/>
              <p:nvPr/>
            </p:nvSpPr>
            <p:spPr>
              <a:xfrm>
                <a:off x="-1384423" y="2779814"/>
                <a:ext cx="251978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20022" extrusionOk="0">
                    <a:moveTo>
                      <a:pt x="25900" y="1"/>
                    </a:moveTo>
                    <a:cubicBezTo>
                      <a:pt x="19908" y="9401"/>
                      <a:pt x="10792" y="16557"/>
                      <a:pt x="1" y="20022"/>
                    </a:cubicBezTo>
                    <a:lnTo>
                      <a:pt x="31069" y="20022"/>
                    </a:lnTo>
                    <a:cubicBezTo>
                      <a:pt x="30899" y="12808"/>
                      <a:pt x="29053" y="6021"/>
                      <a:pt x="259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2" name="Google Shape;12252;p35"/>
              <p:cNvSpPr/>
              <p:nvPr/>
            </p:nvSpPr>
            <p:spPr>
              <a:xfrm>
                <a:off x="-1163519" y="2655894"/>
                <a:ext cx="80849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71" extrusionOk="0">
                    <a:moveTo>
                      <a:pt x="4970" y="0"/>
                    </a:moveTo>
                    <a:cubicBezTo>
                      <a:pt x="3948" y="4629"/>
                      <a:pt x="2272" y="9031"/>
                      <a:pt x="0" y="13035"/>
                    </a:cubicBezTo>
                    <a:cubicBezTo>
                      <a:pt x="2272" y="17068"/>
                      <a:pt x="3948" y="21441"/>
                      <a:pt x="4970" y="26070"/>
                    </a:cubicBezTo>
                    <a:cubicBezTo>
                      <a:pt x="5992" y="21441"/>
                      <a:pt x="7696" y="17068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3" name="Google Shape;12253;p35"/>
              <p:cNvSpPr/>
              <p:nvPr/>
            </p:nvSpPr>
            <p:spPr>
              <a:xfrm>
                <a:off x="-1113767" y="2779814"/>
                <a:ext cx="251970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20022" extrusionOk="0">
                    <a:moveTo>
                      <a:pt x="5169" y="1"/>
                    </a:moveTo>
                    <a:cubicBezTo>
                      <a:pt x="2017" y="6021"/>
                      <a:pt x="171" y="12808"/>
                      <a:pt x="0" y="20022"/>
                    </a:cubicBezTo>
                    <a:lnTo>
                      <a:pt x="31069" y="20022"/>
                    </a:lnTo>
                    <a:cubicBezTo>
                      <a:pt x="20277" y="16557"/>
                      <a:pt x="11133" y="9401"/>
                      <a:pt x="5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4" name="Google Shape;12254;p35"/>
              <p:cNvSpPr/>
              <p:nvPr/>
            </p:nvSpPr>
            <p:spPr>
              <a:xfrm>
                <a:off x="-1429341" y="2264774"/>
                <a:ext cx="155015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085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796"/>
                      <a:pt x="4289" y="19084"/>
                      <a:pt x="9543" y="19084"/>
                    </a:cubicBezTo>
                    <a:cubicBezTo>
                      <a:pt x="14825" y="19084"/>
                      <a:pt x="19113" y="14796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5" name="Google Shape;12255;p35"/>
              <p:cNvSpPr/>
              <p:nvPr/>
            </p:nvSpPr>
            <p:spPr>
              <a:xfrm>
                <a:off x="-971873" y="2264774"/>
                <a:ext cx="154779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085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796"/>
                      <a:pt x="4288" y="19084"/>
                      <a:pt x="9542" y="19084"/>
                    </a:cubicBezTo>
                    <a:cubicBezTo>
                      <a:pt x="14824" y="19084"/>
                      <a:pt x="19084" y="14796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6" name="Google Shape;12256;p35"/>
              <p:cNvSpPr/>
              <p:nvPr/>
            </p:nvSpPr>
            <p:spPr>
              <a:xfrm>
                <a:off x="-1429341" y="2724076"/>
                <a:ext cx="155015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113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824"/>
                      <a:pt x="4289" y="19112"/>
                      <a:pt x="9543" y="19112"/>
                    </a:cubicBezTo>
                    <a:cubicBezTo>
                      <a:pt x="14825" y="19112"/>
                      <a:pt x="19113" y="14824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7" name="Google Shape;12257;p35"/>
              <p:cNvSpPr/>
              <p:nvPr/>
            </p:nvSpPr>
            <p:spPr>
              <a:xfrm>
                <a:off x="-971873" y="2724076"/>
                <a:ext cx="154779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113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824"/>
                      <a:pt x="4288" y="19112"/>
                      <a:pt x="9542" y="19112"/>
                    </a:cubicBezTo>
                    <a:cubicBezTo>
                      <a:pt x="14824" y="19112"/>
                      <a:pt x="19084" y="14824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8" name="Google Shape;12258;p35"/>
              <p:cNvSpPr/>
              <p:nvPr/>
            </p:nvSpPr>
            <p:spPr>
              <a:xfrm>
                <a:off x="-1294820" y="2581257"/>
                <a:ext cx="162387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20023" h="19994" extrusionOk="0">
                    <a:moveTo>
                      <a:pt x="20022" y="1"/>
                    </a:moveTo>
                    <a:lnTo>
                      <a:pt x="20022" y="1"/>
                    </a:lnTo>
                    <a:cubicBezTo>
                      <a:pt x="12951" y="171"/>
                      <a:pt x="6135" y="1960"/>
                      <a:pt x="1" y="5170"/>
                    </a:cubicBezTo>
                    <a:cubicBezTo>
                      <a:pt x="5965" y="8947"/>
                      <a:pt x="11048" y="14030"/>
                      <a:pt x="14853" y="19994"/>
                    </a:cubicBezTo>
                    <a:cubicBezTo>
                      <a:pt x="17977" y="13973"/>
                      <a:pt x="19852" y="7186"/>
                      <a:pt x="200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9" name="Google Shape;12259;p35"/>
              <p:cNvSpPr/>
              <p:nvPr/>
            </p:nvSpPr>
            <p:spPr>
              <a:xfrm>
                <a:off x="-1294585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14796" y="1"/>
                    </a:moveTo>
                    <a:cubicBezTo>
                      <a:pt x="11019" y="5965"/>
                      <a:pt x="5964" y="11020"/>
                      <a:pt x="0" y="14825"/>
                    </a:cubicBezTo>
                    <a:cubicBezTo>
                      <a:pt x="5992" y="17949"/>
                      <a:pt x="12780" y="19823"/>
                      <a:pt x="19993" y="19994"/>
                    </a:cubicBezTo>
                    <a:cubicBezTo>
                      <a:pt x="19823" y="12809"/>
                      <a:pt x="17948" y="6022"/>
                      <a:pt x="14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0" name="Google Shape;12260;p35"/>
              <p:cNvSpPr/>
              <p:nvPr/>
            </p:nvSpPr>
            <p:spPr>
              <a:xfrm>
                <a:off x="-1113767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5169" y="1"/>
                    </a:moveTo>
                    <a:cubicBezTo>
                      <a:pt x="2017" y="5993"/>
                      <a:pt x="171" y="12780"/>
                      <a:pt x="0" y="19994"/>
                    </a:cubicBezTo>
                    <a:cubicBezTo>
                      <a:pt x="7185" y="19823"/>
                      <a:pt x="13973" y="17949"/>
                      <a:pt x="19993" y="14797"/>
                    </a:cubicBezTo>
                    <a:cubicBezTo>
                      <a:pt x="14029" y="11020"/>
                      <a:pt x="8946" y="5965"/>
                      <a:pt x="5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1" name="Google Shape;12261;p35"/>
              <p:cNvSpPr/>
              <p:nvPr/>
            </p:nvSpPr>
            <p:spPr>
              <a:xfrm>
                <a:off x="-1113767" y="2581257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0" y="1"/>
                    </a:moveTo>
                    <a:cubicBezTo>
                      <a:pt x="171" y="7186"/>
                      <a:pt x="2017" y="13973"/>
                      <a:pt x="5169" y="19994"/>
                    </a:cubicBezTo>
                    <a:cubicBezTo>
                      <a:pt x="8974" y="14030"/>
                      <a:pt x="14029" y="8947"/>
                      <a:pt x="19993" y="5170"/>
                    </a:cubicBezTo>
                    <a:cubicBezTo>
                      <a:pt x="13973" y="2017"/>
                      <a:pt x="7185" y="17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262" name="Google Shape;12262;p35"/>
          <p:cNvGrpSpPr/>
          <p:nvPr/>
        </p:nvGrpSpPr>
        <p:grpSpPr>
          <a:xfrm>
            <a:off x="7633749" y="106"/>
            <a:ext cx="747286" cy="746983"/>
            <a:chOff x="-2455525" y="2200125"/>
            <a:chExt cx="740400" cy="740100"/>
          </a:xfrm>
        </p:grpSpPr>
        <p:sp>
          <p:nvSpPr>
            <p:cNvPr id="12263" name="Google Shape;12263;p35"/>
            <p:cNvSpPr/>
            <p:nvPr/>
          </p:nvSpPr>
          <p:spPr>
            <a:xfrm>
              <a:off x="-2455525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4" name="Google Shape;12264;p35"/>
            <p:cNvSpPr/>
            <p:nvPr/>
          </p:nvSpPr>
          <p:spPr>
            <a:xfrm>
              <a:off x="-2451812" y="2203700"/>
              <a:ext cx="732900" cy="73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5" name="Google Shape;12265;p35"/>
            <p:cNvSpPr/>
            <p:nvPr/>
          </p:nvSpPr>
          <p:spPr>
            <a:xfrm>
              <a:off x="-2451825" y="2329014"/>
              <a:ext cx="178853" cy="236771"/>
            </a:xfrm>
            <a:custGeom>
              <a:avLst/>
              <a:gdLst/>
              <a:ahLst/>
              <a:cxnLst/>
              <a:rect l="l" t="t" r="r" b="b"/>
              <a:pathLst>
                <a:path w="21925" h="29025" extrusionOk="0">
                  <a:moveTo>
                    <a:pt x="21924" y="9798"/>
                  </a:moveTo>
                  <a:cubicBezTo>
                    <a:pt x="21911" y="9814"/>
                    <a:pt x="21897" y="9829"/>
                    <a:pt x="21883" y="9844"/>
                  </a:cubicBezTo>
                  <a:lnTo>
                    <a:pt x="21883" y="9844"/>
                  </a:lnTo>
                  <a:cubicBezTo>
                    <a:pt x="21897" y="9838"/>
                    <a:pt x="21911" y="9833"/>
                    <a:pt x="21924" y="9827"/>
                  </a:cubicBezTo>
                  <a:lnTo>
                    <a:pt x="21924" y="9798"/>
                  </a:lnTo>
                  <a:close/>
                  <a:moveTo>
                    <a:pt x="11133" y="1"/>
                  </a:moveTo>
                  <a:lnTo>
                    <a:pt x="11133" y="1"/>
                  </a:lnTo>
                  <a:cubicBezTo>
                    <a:pt x="4317" y="7754"/>
                    <a:pt x="142" y="17920"/>
                    <a:pt x="0" y="29024"/>
                  </a:cubicBezTo>
                  <a:lnTo>
                    <a:pt x="11530" y="29024"/>
                  </a:lnTo>
                  <a:cubicBezTo>
                    <a:pt x="13428" y="21746"/>
                    <a:pt x="17048" y="15231"/>
                    <a:pt x="21883" y="9844"/>
                  </a:cubicBezTo>
                  <a:lnTo>
                    <a:pt x="21883" y="9844"/>
                  </a:lnTo>
                  <a:cubicBezTo>
                    <a:pt x="20900" y="10260"/>
                    <a:pt x="19807" y="10508"/>
                    <a:pt x="18687" y="10508"/>
                  </a:cubicBezTo>
                  <a:cubicBezTo>
                    <a:pt x="14285" y="10508"/>
                    <a:pt x="10707" y="6930"/>
                    <a:pt x="10707" y="2528"/>
                  </a:cubicBezTo>
                  <a:cubicBezTo>
                    <a:pt x="10707" y="1648"/>
                    <a:pt x="10849" y="796"/>
                    <a:pt x="1113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6" name="Google Shape;12266;p35"/>
            <p:cNvSpPr/>
            <p:nvPr/>
          </p:nvSpPr>
          <p:spPr>
            <a:xfrm>
              <a:off x="-2318385" y="220369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28030" y="0"/>
                  </a:moveTo>
                  <a:cubicBezTo>
                    <a:pt x="17380" y="142"/>
                    <a:pt x="7640" y="3976"/>
                    <a:pt x="0" y="10280"/>
                  </a:cubicBezTo>
                  <a:cubicBezTo>
                    <a:pt x="739" y="10053"/>
                    <a:pt x="1505" y="9940"/>
                    <a:pt x="2329" y="9940"/>
                  </a:cubicBezTo>
                  <a:cubicBezTo>
                    <a:pt x="6702" y="9940"/>
                    <a:pt x="10281" y="13518"/>
                    <a:pt x="10281" y="17920"/>
                  </a:cubicBezTo>
                  <a:cubicBezTo>
                    <a:pt x="10281" y="19112"/>
                    <a:pt x="10025" y="20277"/>
                    <a:pt x="9514" y="21299"/>
                  </a:cubicBezTo>
                  <a:cubicBezTo>
                    <a:pt x="14768" y="16755"/>
                    <a:pt x="21044" y="13376"/>
                    <a:pt x="28030" y="11558"/>
                  </a:cubicBezTo>
                  <a:lnTo>
                    <a:pt x="2803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7" name="Google Shape;12267;p35"/>
            <p:cNvSpPr/>
            <p:nvPr/>
          </p:nvSpPr>
          <p:spPr>
            <a:xfrm>
              <a:off x="-1897914" y="2329014"/>
              <a:ext cx="178853" cy="236771"/>
            </a:xfrm>
            <a:custGeom>
              <a:avLst/>
              <a:gdLst/>
              <a:ahLst/>
              <a:cxnLst/>
              <a:rect l="l" t="t" r="r" b="b"/>
              <a:pathLst>
                <a:path w="21925" h="29025" extrusionOk="0">
                  <a:moveTo>
                    <a:pt x="10792" y="1"/>
                  </a:moveTo>
                  <a:lnTo>
                    <a:pt x="10792" y="1"/>
                  </a:lnTo>
                  <a:cubicBezTo>
                    <a:pt x="11076" y="796"/>
                    <a:pt x="11218" y="1648"/>
                    <a:pt x="11218" y="2557"/>
                  </a:cubicBezTo>
                  <a:cubicBezTo>
                    <a:pt x="11218" y="6930"/>
                    <a:pt x="7640" y="10508"/>
                    <a:pt x="3266" y="10508"/>
                  </a:cubicBezTo>
                  <a:cubicBezTo>
                    <a:pt x="2102" y="10508"/>
                    <a:pt x="994" y="10253"/>
                    <a:pt x="0" y="9827"/>
                  </a:cubicBezTo>
                  <a:lnTo>
                    <a:pt x="0" y="9827"/>
                  </a:lnTo>
                  <a:cubicBezTo>
                    <a:pt x="4885" y="15194"/>
                    <a:pt x="8492" y="21726"/>
                    <a:pt x="10394" y="29024"/>
                  </a:cubicBezTo>
                  <a:lnTo>
                    <a:pt x="21924" y="29024"/>
                  </a:lnTo>
                  <a:cubicBezTo>
                    <a:pt x="21811" y="17920"/>
                    <a:pt x="17608" y="7782"/>
                    <a:pt x="1079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8" name="Google Shape;12268;p35"/>
            <p:cNvSpPr/>
            <p:nvPr/>
          </p:nvSpPr>
          <p:spPr>
            <a:xfrm>
              <a:off x="-2080928" y="220369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0" y="0"/>
                  </a:moveTo>
                  <a:lnTo>
                    <a:pt x="0" y="11558"/>
                  </a:lnTo>
                  <a:cubicBezTo>
                    <a:pt x="6958" y="13376"/>
                    <a:pt x="13262" y="16755"/>
                    <a:pt x="18488" y="21299"/>
                  </a:cubicBezTo>
                  <a:cubicBezTo>
                    <a:pt x="18005" y="20277"/>
                    <a:pt x="17721" y="19112"/>
                    <a:pt x="17721" y="17891"/>
                  </a:cubicBezTo>
                  <a:cubicBezTo>
                    <a:pt x="17721" y="13518"/>
                    <a:pt x="21299" y="9940"/>
                    <a:pt x="25701" y="9940"/>
                  </a:cubicBezTo>
                  <a:cubicBezTo>
                    <a:pt x="26496" y="9940"/>
                    <a:pt x="27292" y="10053"/>
                    <a:pt x="28030" y="10280"/>
                  </a:cubicBezTo>
                  <a:cubicBezTo>
                    <a:pt x="20391" y="3976"/>
                    <a:pt x="10621" y="11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9" name="Google Shape;12269;p35"/>
            <p:cNvSpPr/>
            <p:nvPr/>
          </p:nvSpPr>
          <p:spPr>
            <a:xfrm>
              <a:off x="-2451825" y="2574579"/>
              <a:ext cx="178853" cy="236763"/>
            </a:xfrm>
            <a:custGeom>
              <a:avLst/>
              <a:gdLst/>
              <a:ahLst/>
              <a:cxnLst/>
              <a:rect l="l" t="t" r="r" b="b"/>
              <a:pathLst>
                <a:path w="21925" h="29024" extrusionOk="0">
                  <a:moveTo>
                    <a:pt x="0" y="0"/>
                  </a:moveTo>
                  <a:cubicBezTo>
                    <a:pt x="142" y="11104"/>
                    <a:pt x="4317" y="21243"/>
                    <a:pt x="11133" y="29024"/>
                  </a:cubicBezTo>
                  <a:cubicBezTo>
                    <a:pt x="10877" y="28229"/>
                    <a:pt x="10707" y="27377"/>
                    <a:pt x="10707" y="26468"/>
                  </a:cubicBezTo>
                  <a:cubicBezTo>
                    <a:pt x="10707" y="22066"/>
                    <a:pt x="14285" y="18516"/>
                    <a:pt x="18687" y="18516"/>
                  </a:cubicBezTo>
                  <a:cubicBezTo>
                    <a:pt x="19823" y="18516"/>
                    <a:pt x="20930" y="18744"/>
                    <a:pt x="21924" y="19198"/>
                  </a:cubicBezTo>
                  <a:cubicBezTo>
                    <a:pt x="17068" y="13831"/>
                    <a:pt x="13462" y="7270"/>
                    <a:pt x="1155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0" name="Google Shape;12270;p35"/>
            <p:cNvSpPr/>
            <p:nvPr/>
          </p:nvSpPr>
          <p:spPr>
            <a:xfrm>
              <a:off x="-2318385" y="276292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9514" y="1"/>
                  </a:moveTo>
                  <a:lnTo>
                    <a:pt x="9514" y="1"/>
                  </a:lnTo>
                  <a:cubicBezTo>
                    <a:pt x="9997" y="1023"/>
                    <a:pt x="10281" y="2159"/>
                    <a:pt x="10281" y="3380"/>
                  </a:cubicBezTo>
                  <a:cubicBezTo>
                    <a:pt x="10281" y="7782"/>
                    <a:pt x="6702" y="11360"/>
                    <a:pt x="2329" y="11360"/>
                  </a:cubicBezTo>
                  <a:cubicBezTo>
                    <a:pt x="1505" y="11360"/>
                    <a:pt x="739" y="11218"/>
                    <a:pt x="0" y="10991"/>
                  </a:cubicBezTo>
                  <a:lnTo>
                    <a:pt x="0" y="10991"/>
                  </a:lnTo>
                  <a:cubicBezTo>
                    <a:pt x="7640" y="17324"/>
                    <a:pt x="17380" y="21158"/>
                    <a:pt x="28030" y="21300"/>
                  </a:cubicBezTo>
                  <a:lnTo>
                    <a:pt x="28030" y="9741"/>
                  </a:lnTo>
                  <a:cubicBezTo>
                    <a:pt x="21044" y="7924"/>
                    <a:pt x="14768" y="4544"/>
                    <a:pt x="95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1" name="Google Shape;12271;p35"/>
            <p:cNvSpPr/>
            <p:nvPr/>
          </p:nvSpPr>
          <p:spPr>
            <a:xfrm>
              <a:off x="-1897914" y="2574579"/>
              <a:ext cx="178853" cy="236763"/>
            </a:xfrm>
            <a:custGeom>
              <a:avLst/>
              <a:gdLst/>
              <a:ahLst/>
              <a:cxnLst/>
              <a:rect l="l" t="t" r="r" b="b"/>
              <a:pathLst>
                <a:path w="21925" h="29024" extrusionOk="0">
                  <a:moveTo>
                    <a:pt x="10394" y="0"/>
                  </a:moveTo>
                  <a:cubicBezTo>
                    <a:pt x="8492" y="7270"/>
                    <a:pt x="4885" y="13831"/>
                    <a:pt x="0" y="19198"/>
                  </a:cubicBezTo>
                  <a:cubicBezTo>
                    <a:pt x="994" y="18744"/>
                    <a:pt x="2102" y="18516"/>
                    <a:pt x="3266" y="18516"/>
                  </a:cubicBezTo>
                  <a:cubicBezTo>
                    <a:pt x="7668" y="18516"/>
                    <a:pt x="11218" y="22066"/>
                    <a:pt x="11218" y="26468"/>
                  </a:cubicBezTo>
                  <a:cubicBezTo>
                    <a:pt x="11218" y="27348"/>
                    <a:pt x="11076" y="28229"/>
                    <a:pt x="10792" y="29024"/>
                  </a:cubicBezTo>
                  <a:cubicBezTo>
                    <a:pt x="17608" y="21243"/>
                    <a:pt x="21811" y="11104"/>
                    <a:pt x="2192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2" name="Google Shape;12272;p35"/>
            <p:cNvSpPr/>
            <p:nvPr/>
          </p:nvSpPr>
          <p:spPr>
            <a:xfrm>
              <a:off x="-2080928" y="2762691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18488" y="0"/>
                  </a:moveTo>
                  <a:cubicBezTo>
                    <a:pt x="13262" y="4572"/>
                    <a:pt x="6958" y="7952"/>
                    <a:pt x="0" y="9769"/>
                  </a:cubicBezTo>
                  <a:lnTo>
                    <a:pt x="0" y="21299"/>
                  </a:lnTo>
                  <a:cubicBezTo>
                    <a:pt x="10621" y="21186"/>
                    <a:pt x="20391" y="17352"/>
                    <a:pt x="28030" y="11019"/>
                  </a:cubicBezTo>
                  <a:lnTo>
                    <a:pt x="28030" y="11019"/>
                  </a:lnTo>
                  <a:cubicBezTo>
                    <a:pt x="27292" y="11246"/>
                    <a:pt x="26496" y="11360"/>
                    <a:pt x="25701" y="11360"/>
                  </a:cubicBezTo>
                  <a:cubicBezTo>
                    <a:pt x="21299" y="11360"/>
                    <a:pt x="17721" y="7810"/>
                    <a:pt x="17721" y="3408"/>
                  </a:cubicBezTo>
                  <a:cubicBezTo>
                    <a:pt x="17721" y="2187"/>
                    <a:pt x="18005" y="1051"/>
                    <a:pt x="1848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3" name="Google Shape;12273;p35"/>
            <p:cNvSpPr/>
            <p:nvPr/>
          </p:nvSpPr>
          <p:spPr>
            <a:xfrm>
              <a:off x="-2360762" y="22883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4" name="Google Shape;12274;p35"/>
            <p:cNvSpPr/>
            <p:nvPr/>
          </p:nvSpPr>
          <p:spPr>
            <a:xfrm>
              <a:off x="-1932662" y="22883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5" name="Google Shape;12275;p35"/>
            <p:cNvSpPr/>
            <p:nvPr/>
          </p:nvSpPr>
          <p:spPr>
            <a:xfrm>
              <a:off x="-2360762" y="27292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6" name="Google Shape;12276;p35"/>
            <p:cNvSpPr/>
            <p:nvPr/>
          </p:nvSpPr>
          <p:spPr>
            <a:xfrm>
              <a:off x="-1932662" y="27292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277" name="Google Shape;12277;p35"/>
            <p:cNvCxnSpPr/>
            <p:nvPr/>
          </p:nvCxnSpPr>
          <p:spPr>
            <a:xfrm>
              <a:off x="-2451812" y="220370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278" name="Google Shape;12278;p35"/>
            <p:cNvSpPr/>
            <p:nvPr/>
          </p:nvSpPr>
          <p:spPr>
            <a:xfrm>
              <a:off x="-2451825" y="2209939"/>
              <a:ext cx="60007" cy="85034"/>
            </a:xfrm>
            <a:custGeom>
              <a:avLst/>
              <a:gdLst/>
              <a:ahLst/>
              <a:cxnLst/>
              <a:rect l="l" t="t" r="r" b="b"/>
              <a:pathLst>
                <a:path w="7356" h="10424" extrusionOk="0">
                  <a:moveTo>
                    <a:pt x="0" y="1"/>
                  </a:moveTo>
                  <a:lnTo>
                    <a:pt x="0" y="10423"/>
                  </a:lnTo>
                  <a:cubicBezTo>
                    <a:pt x="2812" y="10281"/>
                    <a:pt x="5396" y="9145"/>
                    <a:pt x="7356" y="73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9" name="Google Shape;12279;p35"/>
            <p:cNvSpPr/>
            <p:nvPr/>
          </p:nvSpPr>
          <p:spPr>
            <a:xfrm>
              <a:off x="-2445568" y="2203690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0" y="0"/>
                  </a:moveTo>
                  <a:lnTo>
                    <a:pt x="7356" y="7355"/>
                  </a:lnTo>
                  <a:cubicBezTo>
                    <a:pt x="9145" y="5396"/>
                    <a:pt x="10281" y="2840"/>
                    <a:pt x="1039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0" name="Google Shape;12280;p35"/>
            <p:cNvSpPr/>
            <p:nvPr/>
          </p:nvSpPr>
          <p:spPr>
            <a:xfrm>
              <a:off x="-2355452" y="2316974"/>
              <a:ext cx="88737" cy="88729"/>
            </a:xfrm>
            <a:custGeom>
              <a:avLst/>
              <a:gdLst/>
              <a:ahLst/>
              <a:cxnLst/>
              <a:rect l="l" t="t" r="r" b="b"/>
              <a:pathLst>
                <a:path w="10878" h="10877" extrusionOk="0">
                  <a:moveTo>
                    <a:pt x="1307" y="0"/>
                  </a:moveTo>
                  <a:cubicBezTo>
                    <a:pt x="483" y="1136"/>
                    <a:pt x="0" y="2527"/>
                    <a:pt x="0" y="4033"/>
                  </a:cubicBezTo>
                  <a:cubicBezTo>
                    <a:pt x="0" y="7810"/>
                    <a:pt x="3068" y="10877"/>
                    <a:pt x="6873" y="10877"/>
                  </a:cubicBezTo>
                  <a:cubicBezTo>
                    <a:pt x="8350" y="10877"/>
                    <a:pt x="9741" y="10394"/>
                    <a:pt x="10877" y="9570"/>
                  </a:cubicBezTo>
                  <a:lnTo>
                    <a:pt x="13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1" name="Google Shape;12281;p35"/>
            <p:cNvSpPr/>
            <p:nvPr/>
          </p:nvSpPr>
          <p:spPr>
            <a:xfrm>
              <a:off x="-2339007" y="2293806"/>
              <a:ext cx="95687" cy="95679"/>
            </a:xfrm>
            <a:custGeom>
              <a:avLst/>
              <a:gdLst/>
              <a:ahLst/>
              <a:cxnLst/>
              <a:rect l="l" t="t" r="r" b="b"/>
              <a:pathLst>
                <a:path w="11730" h="11729" extrusionOk="0">
                  <a:moveTo>
                    <a:pt x="4857" y="0"/>
                  </a:moveTo>
                  <a:cubicBezTo>
                    <a:pt x="2954" y="0"/>
                    <a:pt x="1222" y="767"/>
                    <a:pt x="1" y="2016"/>
                  </a:cubicBezTo>
                  <a:lnTo>
                    <a:pt x="9713" y="11729"/>
                  </a:lnTo>
                  <a:cubicBezTo>
                    <a:pt x="10963" y="10479"/>
                    <a:pt x="11730" y="8747"/>
                    <a:pt x="11730" y="6873"/>
                  </a:cubicBezTo>
                  <a:cubicBezTo>
                    <a:pt x="11730" y="3067"/>
                    <a:pt x="8634" y="0"/>
                    <a:pt x="48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282" name="Google Shape;12282;p35"/>
            <p:cNvCxnSpPr/>
            <p:nvPr/>
          </p:nvCxnSpPr>
          <p:spPr>
            <a:xfrm>
              <a:off x="-2064212" y="259065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83" name="Google Shape;12283;p35"/>
            <p:cNvCxnSpPr/>
            <p:nvPr/>
          </p:nvCxnSpPr>
          <p:spPr>
            <a:xfrm flipH="1">
              <a:off x="-2451812" y="259065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84" name="Google Shape;12284;p35"/>
            <p:cNvCxnSpPr/>
            <p:nvPr/>
          </p:nvCxnSpPr>
          <p:spPr>
            <a:xfrm flipH="1">
              <a:off x="-2064212" y="220370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285" name="Google Shape;12285;p35"/>
            <p:cNvSpPr/>
            <p:nvPr/>
          </p:nvSpPr>
          <p:spPr>
            <a:xfrm>
              <a:off x="-1778839" y="2209939"/>
              <a:ext cx="59778" cy="84797"/>
            </a:xfrm>
            <a:custGeom>
              <a:avLst/>
              <a:gdLst/>
              <a:ahLst/>
              <a:cxnLst/>
              <a:rect l="l" t="t" r="r" b="b"/>
              <a:pathLst>
                <a:path w="7328" h="10395" extrusionOk="0">
                  <a:moveTo>
                    <a:pt x="7327" y="1"/>
                  </a:moveTo>
                  <a:lnTo>
                    <a:pt x="0" y="7356"/>
                  </a:lnTo>
                  <a:cubicBezTo>
                    <a:pt x="1931" y="9145"/>
                    <a:pt x="4516" y="10281"/>
                    <a:pt x="7327" y="10395"/>
                  </a:cubicBezTo>
                  <a:lnTo>
                    <a:pt x="732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6" name="Google Shape;12286;p35"/>
            <p:cNvSpPr/>
            <p:nvPr/>
          </p:nvSpPr>
          <p:spPr>
            <a:xfrm>
              <a:off x="-1810115" y="2203690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1" y="0"/>
                  </a:moveTo>
                  <a:cubicBezTo>
                    <a:pt x="142" y="2812"/>
                    <a:pt x="1278" y="5396"/>
                    <a:pt x="3039" y="7355"/>
                  </a:cubicBezTo>
                  <a:lnTo>
                    <a:pt x="10395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7" name="Google Shape;12287;p35"/>
            <p:cNvSpPr/>
            <p:nvPr/>
          </p:nvSpPr>
          <p:spPr>
            <a:xfrm>
              <a:off x="-1904171" y="2316974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9599" y="0"/>
                  </a:moveTo>
                  <a:lnTo>
                    <a:pt x="1" y="9599"/>
                  </a:lnTo>
                  <a:cubicBezTo>
                    <a:pt x="1136" y="10394"/>
                    <a:pt x="2528" y="10905"/>
                    <a:pt x="4033" y="10905"/>
                  </a:cubicBezTo>
                  <a:cubicBezTo>
                    <a:pt x="7810" y="10905"/>
                    <a:pt x="10906" y="7810"/>
                    <a:pt x="10906" y="4033"/>
                  </a:cubicBezTo>
                  <a:cubicBezTo>
                    <a:pt x="10906" y="2527"/>
                    <a:pt x="10423" y="1136"/>
                    <a:pt x="9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8" name="Google Shape;12288;p35"/>
            <p:cNvSpPr/>
            <p:nvPr/>
          </p:nvSpPr>
          <p:spPr>
            <a:xfrm>
              <a:off x="-1927338" y="2293806"/>
              <a:ext cx="95687" cy="95679"/>
            </a:xfrm>
            <a:custGeom>
              <a:avLst/>
              <a:gdLst/>
              <a:ahLst/>
              <a:cxnLst/>
              <a:rect l="l" t="t" r="r" b="b"/>
              <a:pathLst>
                <a:path w="11730" h="11729" extrusionOk="0">
                  <a:moveTo>
                    <a:pt x="6873" y="0"/>
                  </a:moveTo>
                  <a:cubicBezTo>
                    <a:pt x="3068" y="0"/>
                    <a:pt x="1" y="3067"/>
                    <a:pt x="1" y="6873"/>
                  </a:cubicBezTo>
                  <a:cubicBezTo>
                    <a:pt x="1" y="8747"/>
                    <a:pt x="767" y="10479"/>
                    <a:pt x="2017" y="11729"/>
                  </a:cubicBezTo>
                  <a:lnTo>
                    <a:pt x="11729" y="2016"/>
                  </a:lnTo>
                  <a:cubicBezTo>
                    <a:pt x="10480" y="767"/>
                    <a:pt x="8776" y="0"/>
                    <a:pt x="6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9" name="Google Shape;12289;p35"/>
            <p:cNvSpPr/>
            <p:nvPr/>
          </p:nvSpPr>
          <p:spPr>
            <a:xfrm>
              <a:off x="-2451825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0" y="0"/>
                  </a:moveTo>
                  <a:lnTo>
                    <a:pt x="0" y="10394"/>
                  </a:lnTo>
                  <a:lnTo>
                    <a:pt x="7356" y="3039"/>
                  </a:lnTo>
                  <a:cubicBezTo>
                    <a:pt x="5396" y="1278"/>
                    <a:pt x="2812" y="14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0" name="Google Shape;12290;p35"/>
            <p:cNvSpPr/>
            <p:nvPr/>
          </p:nvSpPr>
          <p:spPr>
            <a:xfrm>
              <a:off x="-2445568" y="2876668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7356" y="0"/>
                  </a:moveTo>
                  <a:lnTo>
                    <a:pt x="0" y="7356"/>
                  </a:lnTo>
                  <a:lnTo>
                    <a:pt x="10394" y="7356"/>
                  </a:lnTo>
                  <a:cubicBezTo>
                    <a:pt x="10281" y="4516"/>
                    <a:pt x="9145" y="1960"/>
                    <a:pt x="735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1" name="Google Shape;12291;p35"/>
            <p:cNvSpPr/>
            <p:nvPr/>
          </p:nvSpPr>
          <p:spPr>
            <a:xfrm>
              <a:off x="-2355681" y="2734426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6873" y="0"/>
                  </a:moveTo>
                  <a:cubicBezTo>
                    <a:pt x="3096" y="0"/>
                    <a:pt x="0" y="3096"/>
                    <a:pt x="0" y="6873"/>
                  </a:cubicBezTo>
                  <a:cubicBezTo>
                    <a:pt x="0" y="8378"/>
                    <a:pt x="511" y="9770"/>
                    <a:pt x="1335" y="10906"/>
                  </a:cubicBezTo>
                  <a:lnTo>
                    <a:pt x="10905" y="1307"/>
                  </a:lnTo>
                  <a:cubicBezTo>
                    <a:pt x="9769" y="483"/>
                    <a:pt x="8378" y="0"/>
                    <a:pt x="6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2" name="Google Shape;12292;p35"/>
            <p:cNvSpPr/>
            <p:nvPr/>
          </p:nvSpPr>
          <p:spPr>
            <a:xfrm>
              <a:off x="-2339007" y="2750871"/>
              <a:ext cx="95459" cy="95687"/>
            </a:xfrm>
            <a:custGeom>
              <a:avLst/>
              <a:gdLst/>
              <a:ahLst/>
              <a:cxnLst/>
              <a:rect l="l" t="t" r="r" b="b"/>
              <a:pathLst>
                <a:path w="11702" h="11730" extrusionOk="0">
                  <a:moveTo>
                    <a:pt x="9713" y="1"/>
                  </a:moveTo>
                  <a:lnTo>
                    <a:pt x="1" y="9713"/>
                  </a:lnTo>
                  <a:cubicBezTo>
                    <a:pt x="1222" y="10963"/>
                    <a:pt x="2954" y="11729"/>
                    <a:pt x="4829" y="11729"/>
                  </a:cubicBezTo>
                  <a:cubicBezTo>
                    <a:pt x="8634" y="11729"/>
                    <a:pt x="11701" y="8662"/>
                    <a:pt x="11701" y="4857"/>
                  </a:cubicBezTo>
                  <a:cubicBezTo>
                    <a:pt x="11701" y="2954"/>
                    <a:pt x="10934" y="1250"/>
                    <a:pt x="97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3" name="Google Shape;12293;p35"/>
            <p:cNvSpPr/>
            <p:nvPr/>
          </p:nvSpPr>
          <p:spPr>
            <a:xfrm>
              <a:off x="-1778839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7356" y="0"/>
                  </a:moveTo>
                  <a:cubicBezTo>
                    <a:pt x="4516" y="142"/>
                    <a:pt x="1960" y="1278"/>
                    <a:pt x="0" y="3068"/>
                  </a:cubicBezTo>
                  <a:lnTo>
                    <a:pt x="7356" y="10394"/>
                  </a:lnTo>
                  <a:lnTo>
                    <a:pt x="73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4" name="Google Shape;12294;p35"/>
            <p:cNvSpPr/>
            <p:nvPr/>
          </p:nvSpPr>
          <p:spPr>
            <a:xfrm>
              <a:off x="-1810115" y="2876668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3068" y="0"/>
                  </a:moveTo>
                  <a:cubicBezTo>
                    <a:pt x="1278" y="1960"/>
                    <a:pt x="142" y="4516"/>
                    <a:pt x="1" y="7356"/>
                  </a:cubicBezTo>
                  <a:lnTo>
                    <a:pt x="10395" y="7356"/>
                  </a:lnTo>
                  <a:lnTo>
                    <a:pt x="306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5" name="Google Shape;12295;p35"/>
            <p:cNvSpPr/>
            <p:nvPr/>
          </p:nvSpPr>
          <p:spPr>
            <a:xfrm>
              <a:off x="-1904171" y="2734426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4033" y="0"/>
                  </a:moveTo>
                  <a:cubicBezTo>
                    <a:pt x="2528" y="0"/>
                    <a:pt x="1136" y="483"/>
                    <a:pt x="1" y="1307"/>
                  </a:cubicBezTo>
                  <a:lnTo>
                    <a:pt x="9599" y="10906"/>
                  </a:lnTo>
                  <a:cubicBezTo>
                    <a:pt x="10395" y="9770"/>
                    <a:pt x="10906" y="8378"/>
                    <a:pt x="10906" y="6873"/>
                  </a:cubicBezTo>
                  <a:cubicBezTo>
                    <a:pt x="10906" y="3096"/>
                    <a:pt x="7810" y="0"/>
                    <a:pt x="4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6" name="Google Shape;12296;p35"/>
            <p:cNvSpPr/>
            <p:nvPr/>
          </p:nvSpPr>
          <p:spPr>
            <a:xfrm>
              <a:off x="-1927338" y="2750871"/>
              <a:ext cx="95687" cy="95687"/>
            </a:xfrm>
            <a:custGeom>
              <a:avLst/>
              <a:gdLst/>
              <a:ahLst/>
              <a:cxnLst/>
              <a:rect l="l" t="t" r="r" b="b"/>
              <a:pathLst>
                <a:path w="11730" h="11730" extrusionOk="0">
                  <a:moveTo>
                    <a:pt x="2017" y="1"/>
                  </a:moveTo>
                  <a:cubicBezTo>
                    <a:pt x="767" y="1250"/>
                    <a:pt x="1" y="2954"/>
                    <a:pt x="1" y="4857"/>
                  </a:cubicBezTo>
                  <a:cubicBezTo>
                    <a:pt x="1" y="8662"/>
                    <a:pt x="3068" y="11729"/>
                    <a:pt x="6873" y="11729"/>
                  </a:cubicBezTo>
                  <a:cubicBezTo>
                    <a:pt x="8776" y="11729"/>
                    <a:pt x="10480" y="10963"/>
                    <a:pt x="11729" y="9713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7" name="Google Shape;12297;p35"/>
            <p:cNvSpPr/>
            <p:nvPr/>
          </p:nvSpPr>
          <p:spPr>
            <a:xfrm>
              <a:off x="-1778952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7356" y="0"/>
                  </a:moveTo>
                  <a:cubicBezTo>
                    <a:pt x="4516" y="142"/>
                    <a:pt x="1960" y="1278"/>
                    <a:pt x="0" y="3068"/>
                  </a:cubicBezTo>
                  <a:lnTo>
                    <a:pt x="7356" y="10394"/>
                  </a:lnTo>
                  <a:lnTo>
                    <a:pt x="735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8" name="Google Shape;12298;p35"/>
            <p:cNvSpPr/>
            <p:nvPr/>
          </p:nvSpPr>
          <p:spPr>
            <a:xfrm>
              <a:off x="-2264871" y="2390636"/>
              <a:ext cx="175142" cy="175150"/>
            </a:xfrm>
            <a:custGeom>
              <a:avLst/>
              <a:gdLst/>
              <a:ahLst/>
              <a:cxnLst/>
              <a:rect l="l" t="t" r="r" b="b"/>
              <a:pathLst>
                <a:path w="21470" h="21471" extrusionOk="0">
                  <a:moveTo>
                    <a:pt x="16983" y="1"/>
                  </a:moveTo>
                  <a:lnTo>
                    <a:pt x="16983" y="16983"/>
                  </a:lnTo>
                  <a:lnTo>
                    <a:pt x="0" y="16983"/>
                  </a:lnTo>
                  <a:lnTo>
                    <a:pt x="0" y="21470"/>
                  </a:lnTo>
                  <a:lnTo>
                    <a:pt x="21470" y="21470"/>
                  </a:lnTo>
                  <a:lnTo>
                    <a:pt x="214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9" name="Google Shape;12299;p35"/>
            <p:cNvSpPr/>
            <p:nvPr/>
          </p:nvSpPr>
          <p:spPr>
            <a:xfrm>
              <a:off x="-2080928" y="2390636"/>
              <a:ext cx="174913" cy="175150"/>
            </a:xfrm>
            <a:custGeom>
              <a:avLst/>
              <a:gdLst/>
              <a:ahLst/>
              <a:cxnLst/>
              <a:rect l="l" t="t" r="r" b="b"/>
              <a:pathLst>
                <a:path w="21442" h="21471" extrusionOk="0">
                  <a:moveTo>
                    <a:pt x="0" y="1"/>
                  </a:moveTo>
                  <a:lnTo>
                    <a:pt x="0" y="21470"/>
                  </a:lnTo>
                  <a:lnTo>
                    <a:pt x="21441" y="21470"/>
                  </a:lnTo>
                  <a:lnTo>
                    <a:pt x="21441" y="16983"/>
                  </a:lnTo>
                  <a:lnTo>
                    <a:pt x="4459" y="16983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0" name="Google Shape;12300;p35"/>
            <p:cNvSpPr/>
            <p:nvPr/>
          </p:nvSpPr>
          <p:spPr>
            <a:xfrm>
              <a:off x="-2264871" y="2574579"/>
              <a:ext cx="175142" cy="174913"/>
            </a:xfrm>
            <a:custGeom>
              <a:avLst/>
              <a:gdLst/>
              <a:ahLst/>
              <a:cxnLst/>
              <a:rect l="l" t="t" r="r" b="b"/>
              <a:pathLst>
                <a:path w="21470" h="21442" extrusionOk="0">
                  <a:moveTo>
                    <a:pt x="0" y="0"/>
                  </a:moveTo>
                  <a:lnTo>
                    <a:pt x="0" y="4459"/>
                  </a:lnTo>
                  <a:lnTo>
                    <a:pt x="16983" y="4459"/>
                  </a:lnTo>
                  <a:lnTo>
                    <a:pt x="16983" y="21441"/>
                  </a:lnTo>
                  <a:lnTo>
                    <a:pt x="21470" y="21441"/>
                  </a:lnTo>
                  <a:lnTo>
                    <a:pt x="214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1" name="Google Shape;12301;p35"/>
            <p:cNvSpPr/>
            <p:nvPr/>
          </p:nvSpPr>
          <p:spPr>
            <a:xfrm>
              <a:off x="-2080928" y="2574579"/>
              <a:ext cx="174913" cy="174913"/>
            </a:xfrm>
            <a:custGeom>
              <a:avLst/>
              <a:gdLst/>
              <a:ahLst/>
              <a:cxnLst/>
              <a:rect l="l" t="t" r="r" b="b"/>
              <a:pathLst>
                <a:path w="21442" h="21442" extrusionOk="0">
                  <a:moveTo>
                    <a:pt x="0" y="0"/>
                  </a:moveTo>
                  <a:lnTo>
                    <a:pt x="0" y="21441"/>
                  </a:lnTo>
                  <a:lnTo>
                    <a:pt x="4459" y="21441"/>
                  </a:lnTo>
                  <a:lnTo>
                    <a:pt x="4459" y="4459"/>
                  </a:lnTo>
                  <a:lnTo>
                    <a:pt x="21441" y="4459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2" name="Google Shape;12302;p35"/>
            <p:cNvSpPr/>
            <p:nvPr/>
          </p:nvSpPr>
          <p:spPr>
            <a:xfrm>
              <a:off x="-2268600" y="2386984"/>
              <a:ext cx="366300" cy="366300"/>
            </a:xfrm>
            <a:prstGeom prst="plus">
              <a:avLst>
                <a:gd name="adj" fmla="val 39988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303" name="Google Shape;12303;p35"/>
            <p:cNvCxnSpPr/>
            <p:nvPr/>
          </p:nvCxnSpPr>
          <p:spPr>
            <a:xfrm>
              <a:off x="-2085450" y="2203700"/>
              <a:ext cx="0" cy="732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04" name="Google Shape;12304;p35"/>
            <p:cNvCxnSpPr/>
            <p:nvPr/>
          </p:nvCxnSpPr>
          <p:spPr>
            <a:xfrm>
              <a:off x="-2451812" y="2570134"/>
              <a:ext cx="732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305" name="Google Shape;12305;p35"/>
          <p:cNvGrpSpPr/>
          <p:nvPr/>
        </p:nvGrpSpPr>
        <p:grpSpPr>
          <a:xfrm>
            <a:off x="6870844" y="106"/>
            <a:ext cx="747286" cy="746983"/>
            <a:chOff x="-3211400" y="2200125"/>
            <a:chExt cx="740400" cy="740100"/>
          </a:xfrm>
        </p:grpSpPr>
        <p:sp>
          <p:nvSpPr>
            <p:cNvPr id="12306" name="Google Shape;12306;p35"/>
            <p:cNvSpPr/>
            <p:nvPr/>
          </p:nvSpPr>
          <p:spPr>
            <a:xfrm>
              <a:off x="-3211400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07" name="Google Shape;12307;p35"/>
            <p:cNvGrpSpPr/>
            <p:nvPr/>
          </p:nvGrpSpPr>
          <p:grpSpPr>
            <a:xfrm>
              <a:off x="-3206964" y="2204415"/>
              <a:ext cx="731534" cy="731534"/>
              <a:chOff x="-549250" y="2904425"/>
              <a:chExt cx="2294650" cy="2294650"/>
            </a:xfrm>
          </p:grpSpPr>
          <p:sp>
            <p:nvSpPr>
              <p:cNvPr id="12308" name="Google Shape;12308;p35"/>
              <p:cNvSpPr/>
              <p:nvPr/>
            </p:nvSpPr>
            <p:spPr>
              <a:xfrm>
                <a:off x="1102850" y="2904425"/>
                <a:ext cx="642550" cy="6361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46" extrusionOk="0">
                    <a:moveTo>
                      <a:pt x="18744" y="1"/>
                    </a:moveTo>
                    <a:lnTo>
                      <a:pt x="0" y="18744"/>
                    </a:lnTo>
                    <a:lnTo>
                      <a:pt x="3493" y="22237"/>
                    </a:lnTo>
                    <a:lnTo>
                      <a:pt x="6703" y="25446"/>
                    </a:lnTo>
                    <a:lnTo>
                      <a:pt x="25701" y="6447"/>
                    </a:lnTo>
                    <a:lnTo>
                      <a:pt x="257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9" name="Google Shape;12309;p35"/>
              <p:cNvSpPr/>
              <p:nvPr/>
            </p:nvSpPr>
            <p:spPr>
              <a:xfrm>
                <a:off x="1291700" y="3108900"/>
                <a:ext cx="453700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36266" extrusionOk="0">
                    <a:moveTo>
                      <a:pt x="18147" y="1"/>
                    </a:moveTo>
                    <a:lnTo>
                      <a:pt x="1" y="18119"/>
                    </a:lnTo>
                    <a:lnTo>
                      <a:pt x="18147" y="36266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0" name="Google Shape;12310;p35"/>
              <p:cNvSpPr/>
              <p:nvPr/>
            </p:nvSpPr>
            <p:spPr>
              <a:xfrm>
                <a:off x="634975" y="2904425"/>
                <a:ext cx="893175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7892" extrusionOk="0">
                    <a:moveTo>
                      <a:pt x="1" y="1"/>
                    </a:moveTo>
                    <a:lnTo>
                      <a:pt x="17863" y="17892"/>
                    </a:lnTo>
                    <a:lnTo>
                      <a:pt x="357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1" name="Google Shape;12311;p35"/>
              <p:cNvSpPr/>
              <p:nvPr/>
            </p:nvSpPr>
            <p:spPr>
              <a:xfrm>
                <a:off x="612975" y="2926450"/>
                <a:ext cx="1111125" cy="1110400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6" extrusionOk="0">
                    <a:moveTo>
                      <a:pt x="0" y="0"/>
                    </a:moveTo>
                    <a:lnTo>
                      <a:pt x="0" y="5055"/>
                    </a:lnTo>
                    <a:lnTo>
                      <a:pt x="39389" y="44416"/>
                    </a:lnTo>
                    <a:lnTo>
                      <a:pt x="44444" y="44416"/>
                    </a:lnTo>
                    <a:lnTo>
                      <a:pt x="22236" y="22208"/>
                    </a:lnTo>
                    <a:lnTo>
                      <a:pt x="18317" y="182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2" name="Google Shape;12312;p35"/>
              <p:cNvSpPr/>
              <p:nvPr/>
            </p:nvSpPr>
            <p:spPr>
              <a:xfrm>
                <a:off x="612975" y="3095400"/>
                <a:ext cx="941450" cy="9414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58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32886" y="37658"/>
                    </a:lnTo>
                    <a:lnTo>
                      <a:pt x="37657" y="3765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3" name="Google Shape;12313;p35"/>
              <p:cNvSpPr/>
              <p:nvPr/>
            </p:nvSpPr>
            <p:spPr>
              <a:xfrm>
                <a:off x="612975" y="3258000"/>
                <a:ext cx="778850" cy="778850"/>
              </a:xfrm>
              <a:custGeom>
                <a:avLst/>
                <a:gdLst/>
                <a:ahLst/>
                <a:cxnLst/>
                <a:rect l="l" t="t" r="r" b="b"/>
                <a:pathLst>
                  <a:path w="31154" h="31154" extrusionOk="0">
                    <a:moveTo>
                      <a:pt x="0" y="0"/>
                    </a:moveTo>
                    <a:lnTo>
                      <a:pt x="0" y="4800"/>
                    </a:lnTo>
                    <a:lnTo>
                      <a:pt x="26383" y="31154"/>
                    </a:lnTo>
                    <a:lnTo>
                      <a:pt x="31154" y="31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4" name="Google Shape;12314;p35"/>
              <p:cNvSpPr/>
              <p:nvPr/>
            </p:nvSpPr>
            <p:spPr>
              <a:xfrm>
                <a:off x="612975" y="3420575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19879" y="24651"/>
                    </a:lnTo>
                    <a:lnTo>
                      <a:pt x="24650" y="2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5" name="Google Shape;12315;p35"/>
              <p:cNvSpPr/>
              <p:nvPr/>
            </p:nvSpPr>
            <p:spPr>
              <a:xfrm>
                <a:off x="612975" y="35831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13376" y="18148"/>
                    </a:lnTo>
                    <a:lnTo>
                      <a:pt x="18147" y="181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6" name="Google Shape;12316;p35"/>
              <p:cNvSpPr/>
              <p:nvPr/>
            </p:nvSpPr>
            <p:spPr>
              <a:xfrm>
                <a:off x="612975" y="3745750"/>
                <a:ext cx="291100" cy="291100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11644" extrusionOk="0">
                    <a:moveTo>
                      <a:pt x="0" y="0"/>
                    </a:moveTo>
                    <a:lnTo>
                      <a:pt x="0" y="4800"/>
                    </a:lnTo>
                    <a:lnTo>
                      <a:pt x="6873" y="11644"/>
                    </a:lnTo>
                    <a:lnTo>
                      <a:pt x="11644" y="116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7" name="Google Shape;12317;p35"/>
              <p:cNvSpPr/>
              <p:nvPr/>
            </p:nvSpPr>
            <p:spPr>
              <a:xfrm>
                <a:off x="612975" y="3908325"/>
                <a:ext cx="1285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41" extrusionOk="0">
                    <a:moveTo>
                      <a:pt x="0" y="0"/>
                    </a:moveTo>
                    <a:lnTo>
                      <a:pt x="0" y="5141"/>
                    </a:lnTo>
                    <a:lnTo>
                      <a:pt x="5140" y="5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8" name="Google Shape;12318;p35"/>
              <p:cNvSpPr/>
              <p:nvPr/>
            </p:nvSpPr>
            <p:spPr>
              <a:xfrm>
                <a:off x="292050" y="3745750"/>
                <a:ext cx="291125" cy="291100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11644" extrusionOk="0">
                    <a:moveTo>
                      <a:pt x="11644" y="0"/>
                    </a:moveTo>
                    <a:lnTo>
                      <a:pt x="1" y="11644"/>
                    </a:lnTo>
                    <a:lnTo>
                      <a:pt x="4772" y="11644"/>
                    </a:lnTo>
                    <a:lnTo>
                      <a:pt x="11644" y="4800"/>
                    </a:lnTo>
                    <a:lnTo>
                      <a:pt x="116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9" name="Google Shape;12319;p35"/>
              <p:cNvSpPr/>
              <p:nvPr/>
            </p:nvSpPr>
            <p:spPr>
              <a:xfrm>
                <a:off x="454650" y="3908325"/>
                <a:ext cx="1285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41" extrusionOk="0">
                    <a:moveTo>
                      <a:pt x="5140" y="0"/>
                    </a:moveTo>
                    <a:lnTo>
                      <a:pt x="0" y="5141"/>
                    </a:lnTo>
                    <a:lnTo>
                      <a:pt x="5140" y="5141"/>
                    </a:lnTo>
                    <a:lnTo>
                      <a:pt x="51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0" name="Google Shape;12320;p35"/>
              <p:cNvSpPr/>
              <p:nvPr/>
            </p:nvSpPr>
            <p:spPr>
              <a:xfrm>
                <a:off x="129475" y="35831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18147" y="1"/>
                    </a:moveTo>
                    <a:lnTo>
                      <a:pt x="0" y="18148"/>
                    </a:lnTo>
                    <a:lnTo>
                      <a:pt x="4771" y="18148"/>
                    </a:lnTo>
                    <a:lnTo>
                      <a:pt x="18147" y="4800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1" name="Google Shape;12321;p35"/>
              <p:cNvSpPr/>
              <p:nvPr/>
            </p:nvSpPr>
            <p:spPr>
              <a:xfrm>
                <a:off x="-33100" y="3420575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24650" y="1"/>
                    </a:moveTo>
                    <a:lnTo>
                      <a:pt x="0" y="24651"/>
                    </a:lnTo>
                    <a:lnTo>
                      <a:pt x="4771" y="24651"/>
                    </a:lnTo>
                    <a:lnTo>
                      <a:pt x="24650" y="4800"/>
                    </a:lnTo>
                    <a:lnTo>
                      <a:pt x="24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2" name="Google Shape;12322;p35"/>
              <p:cNvSpPr/>
              <p:nvPr/>
            </p:nvSpPr>
            <p:spPr>
              <a:xfrm>
                <a:off x="-195700" y="3258000"/>
                <a:ext cx="778875" cy="778850"/>
              </a:xfrm>
              <a:custGeom>
                <a:avLst/>
                <a:gdLst/>
                <a:ahLst/>
                <a:cxnLst/>
                <a:rect l="l" t="t" r="r" b="b"/>
                <a:pathLst>
                  <a:path w="31155" h="31154" extrusionOk="0">
                    <a:moveTo>
                      <a:pt x="31154" y="0"/>
                    </a:moveTo>
                    <a:lnTo>
                      <a:pt x="1" y="31154"/>
                    </a:lnTo>
                    <a:lnTo>
                      <a:pt x="4772" y="31154"/>
                    </a:lnTo>
                    <a:lnTo>
                      <a:pt x="31154" y="4800"/>
                    </a:lnTo>
                    <a:lnTo>
                      <a:pt x="311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3" name="Google Shape;12323;p35"/>
              <p:cNvSpPr/>
              <p:nvPr/>
            </p:nvSpPr>
            <p:spPr>
              <a:xfrm>
                <a:off x="-358275" y="3095400"/>
                <a:ext cx="941450" cy="9414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58" extrusionOk="0">
                    <a:moveTo>
                      <a:pt x="37657" y="1"/>
                    </a:moveTo>
                    <a:lnTo>
                      <a:pt x="0" y="37658"/>
                    </a:lnTo>
                    <a:lnTo>
                      <a:pt x="4771" y="37658"/>
                    </a:lnTo>
                    <a:lnTo>
                      <a:pt x="37657" y="4800"/>
                    </a:lnTo>
                    <a:lnTo>
                      <a:pt x="37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4" name="Google Shape;12324;p35"/>
              <p:cNvSpPr/>
              <p:nvPr/>
            </p:nvSpPr>
            <p:spPr>
              <a:xfrm>
                <a:off x="-527950" y="2926450"/>
                <a:ext cx="1111125" cy="1110400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6" extrusionOk="0">
                    <a:moveTo>
                      <a:pt x="44444" y="0"/>
                    </a:moveTo>
                    <a:lnTo>
                      <a:pt x="26127" y="18289"/>
                    </a:lnTo>
                    <a:lnTo>
                      <a:pt x="22208" y="22208"/>
                    </a:lnTo>
                    <a:lnTo>
                      <a:pt x="0" y="44416"/>
                    </a:lnTo>
                    <a:lnTo>
                      <a:pt x="5055" y="44416"/>
                    </a:lnTo>
                    <a:lnTo>
                      <a:pt x="44444" y="5055"/>
                    </a:lnTo>
                    <a:lnTo>
                      <a:pt x="444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5" name="Google Shape;12325;p35"/>
              <p:cNvSpPr/>
              <p:nvPr/>
            </p:nvSpPr>
            <p:spPr>
              <a:xfrm>
                <a:off x="-332725" y="2904425"/>
                <a:ext cx="893900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35756" h="17892" extrusionOk="0">
                    <a:moveTo>
                      <a:pt x="1" y="1"/>
                    </a:moveTo>
                    <a:lnTo>
                      <a:pt x="17892" y="17892"/>
                    </a:lnTo>
                    <a:lnTo>
                      <a:pt x="35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6" name="Google Shape;12326;p35"/>
              <p:cNvSpPr/>
              <p:nvPr/>
            </p:nvSpPr>
            <p:spPr>
              <a:xfrm>
                <a:off x="-549250" y="2904425"/>
                <a:ext cx="642550" cy="6361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46" extrusionOk="0">
                    <a:moveTo>
                      <a:pt x="0" y="1"/>
                    </a:moveTo>
                    <a:lnTo>
                      <a:pt x="0" y="6447"/>
                    </a:lnTo>
                    <a:lnTo>
                      <a:pt x="18999" y="25446"/>
                    </a:lnTo>
                    <a:lnTo>
                      <a:pt x="22208" y="22237"/>
                    </a:lnTo>
                    <a:lnTo>
                      <a:pt x="25701" y="18744"/>
                    </a:lnTo>
                    <a:lnTo>
                      <a:pt x="69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7" name="Google Shape;12327;p35"/>
              <p:cNvSpPr/>
              <p:nvPr/>
            </p:nvSpPr>
            <p:spPr>
              <a:xfrm>
                <a:off x="-549250" y="3108900"/>
                <a:ext cx="453675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36266" extrusionOk="0">
                    <a:moveTo>
                      <a:pt x="0" y="1"/>
                    </a:moveTo>
                    <a:lnTo>
                      <a:pt x="0" y="36266"/>
                    </a:lnTo>
                    <a:lnTo>
                      <a:pt x="18147" y="18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8" name="Google Shape;12328;p35"/>
              <p:cNvSpPr/>
              <p:nvPr/>
            </p:nvSpPr>
            <p:spPr>
              <a:xfrm>
                <a:off x="-549250" y="4088650"/>
                <a:ext cx="453675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36266" extrusionOk="0">
                    <a:moveTo>
                      <a:pt x="0" y="1"/>
                    </a:moveTo>
                    <a:lnTo>
                      <a:pt x="0" y="36266"/>
                    </a:lnTo>
                    <a:lnTo>
                      <a:pt x="18147" y="18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9" name="Google Shape;12329;p35"/>
              <p:cNvSpPr/>
              <p:nvPr/>
            </p:nvSpPr>
            <p:spPr>
              <a:xfrm>
                <a:off x="-549250" y="4563625"/>
                <a:ext cx="642550" cy="6354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18" extrusionOk="0">
                    <a:moveTo>
                      <a:pt x="18999" y="0"/>
                    </a:moveTo>
                    <a:lnTo>
                      <a:pt x="0" y="18971"/>
                    </a:lnTo>
                    <a:lnTo>
                      <a:pt x="0" y="25417"/>
                    </a:lnTo>
                    <a:lnTo>
                      <a:pt x="6958" y="25417"/>
                    </a:lnTo>
                    <a:lnTo>
                      <a:pt x="25701" y="6703"/>
                    </a:lnTo>
                    <a:lnTo>
                      <a:pt x="22208" y="3210"/>
                    </a:lnTo>
                    <a:lnTo>
                      <a:pt x="18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0" name="Google Shape;12330;p35"/>
              <p:cNvSpPr/>
              <p:nvPr/>
            </p:nvSpPr>
            <p:spPr>
              <a:xfrm>
                <a:off x="-332725" y="4752475"/>
                <a:ext cx="893900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35756" h="17864" extrusionOk="0">
                    <a:moveTo>
                      <a:pt x="17892" y="1"/>
                    </a:moveTo>
                    <a:lnTo>
                      <a:pt x="1" y="17863"/>
                    </a:lnTo>
                    <a:lnTo>
                      <a:pt x="35755" y="17863"/>
                    </a:lnTo>
                    <a:lnTo>
                      <a:pt x="178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1" name="Google Shape;12331;p35"/>
              <p:cNvSpPr/>
              <p:nvPr/>
            </p:nvSpPr>
            <p:spPr>
              <a:xfrm>
                <a:off x="-527950" y="4067350"/>
                <a:ext cx="1111125" cy="1110425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7" extrusionOk="0">
                    <a:moveTo>
                      <a:pt x="0" y="1"/>
                    </a:moveTo>
                    <a:lnTo>
                      <a:pt x="22208" y="22209"/>
                    </a:lnTo>
                    <a:lnTo>
                      <a:pt x="26127" y="26099"/>
                    </a:lnTo>
                    <a:lnTo>
                      <a:pt x="44444" y="44416"/>
                    </a:lnTo>
                    <a:lnTo>
                      <a:pt x="44444" y="39361"/>
                    </a:lnTo>
                    <a:lnTo>
                      <a:pt x="50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2" name="Google Shape;12332;p35"/>
              <p:cNvSpPr/>
              <p:nvPr/>
            </p:nvSpPr>
            <p:spPr>
              <a:xfrm>
                <a:off x="-358275" y="4067350"/>
                <a:ext cx="941450" cy="9407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30" extrusionOk="0">
                    <a:moveTo>
                      <a:pt x="0" y="1"/>
                    </a:moveTo>
                    <a:lnTo>
                      <a:pt x="37657" y="37629"/>
                    </a:lnTo>
                    <a:lnTo>
                      <a:pt x="37657" y="32858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3" name="Google Shape;12333;p35"/>
              <p:cNvSpPr/>
              <p:nvPr/>
            </p:nvSpPr>
            <p:spPr>
              <a:xfrm>
                <a:off x="-195700" y="4067350"/>
                <a:ext cx="778875" cy="778875"/>
              </a:xfrm>
              <a:custGeom>
                <a:avLst/>
                <a:gdLst/>
                <a:ahLst/>
                <a:cxnLst/>
                <a:rect l="l" t="t" r="r" b="b"/>
                <a:pathLst>
                  <a:path w="31155" h="31155" extrusionOk="0">
                    <a:moveTo>
                      <a:pt x="1" y="1"/>
                    </a:moveTo>
                    <a:lnTo>
                      <a:pt x="31154" y="31154"/>
                    </a:lnTo>
                    <a:lnTo>
                      <a:pt x="31154" y="26355"/>
                    </a:lnTo>
                    <a:lnTo>
                      <a:pt x="4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4" name="Google Shape;12334;p35"/>
              <p:cNvSpPr/>
              <p:nvPr/>
            </p:nvSpPr>
            <p:spPr>
              <a:xfrm>
                <a:off x="-33100" y="4067350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0" y="1"/>
                    </a:moveTo>
                    <a:lnTo>
                      <a:pt x="24650" y="24651"/>
                    </a:lnTo>
                    <a:lnTo>
                      <a:pt x="24650" y="19851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5" name="Google Shape;12335;p35"/>
              <p:cNvSpPr/>
              <p:nvPr/>
            </p:nvSpPr>
            <p:spPr>
              <a:xfrm>
                <a:off x="129475" y="40673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0" y="1"/>
                    </a:moveTo>
                    <a:lnTo>
                      <a:pt x="18147" y="18148"/>
                    </a:lnTo>
                    <a:lnTo>
                      <a:pt x="18147" y="13348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6" name="Google Shape;12336;p35"/>
              <p:cNvSpPr/>
              <p:nvPr/>
            </p:nvSpPr>
            <p:spPr>
              <a:xfrm>
                <a:off x="292050" y="4067350"/>
                <a:ext cx="291125" cy="291125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11645" extrusionOk="0">
                    <a:moveTo>
                      <a:pt x="1" y="1"/>
                    </a:moveTo>
                    <a:lnTo>
                      <a:pt x="11644" y="11644"/>
                    </a:lnTo>
                    <a:lnTo>
                      <a:pt x="11644" y="6845"/>
                    </a:lnTo>
                    <a:lnTo>
                      <a:pt x="4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7" name="Google Shape;12337;p35"/>
              <p:cNvSpPr/>
              <p:nvPr/>
            </p:nvSpPr>
            <p:spPr>
              <a:xfrm>
                <a:off x="454650" y="4067350"/>
                <a:ext cx="128525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13" extrusionOk="0">
                    <a:moveTo>
                      <a:pt x="0" y="1"/>
                    </a:moveTo>
                    <a:lnTo>
                      <a:pt x="5140" y="511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8" name="Google Shape;12338;p35"/>
              <p:cNvSpPr/>
              <p:nvPr/>
            </p:nvSpPr>
            <p:spPr>
              <a:xfrm>
                <a:off x="612975" y="4067350"/>
                <a:ext cx="291100" cy="291125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11645" extrusionOk="0">
                    <a:moveTo>
                      <a:pt x="6873" y="1"/>
                    </a:moveTo>
                    <a:lnTo>
                      <a:pt x="0" y="6845"/>
                    </a:lnTo>
                    <a:lnTo>
                      <a:pt x="0" y="11644"/>
                    </a:lnTo>
                    <a:lnTo>
                      <a:pt x="11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9" name="Google Shape;12339;p35"/>
              <p:cNvSpPr/>
              <p:nvPr/>
            </p:nvSpPr>
            <p:spPr>
              <a:xfrm>
                <a:off x="612975" y="4067350"/>
                <a:ext cx="128525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13" extrusionOk="0">
                    <a:moveTo>
                      <a:pt x="0" y="1"/>
                    </a:moveTo>
                    <a:lnTo>
                      <a:pt x="0" y="511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0" name="Google Shape;12340;p35"/>
              <p:cNvSpPr/>
              <p:nvPr/>
            </p:nvSpPr>
            <p:spPr>
              <a:xfrm>
                <a:off x="612975" y="40673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13376" y="1"/>
                    </a:moveTo>
                    <a:lnTo>
                      <a:pt x="0" y="13348"/>
                    </a:lnTo>
                    <a:lnTo>
                      <a:pt x="0" y="18148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1" name="Google Shape;12341;p35"/>
              <p:cNvSpPr/>
              <p:nvPr/>
            </p:nvSpPr>
            <p:spPr>
              <a:xfrm>
                <a:off x="612975" y="4067350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19879" y="1"/>
                    </a:moveTo>
                    <a:lnTo>
                      <a:pt x="0" y="19851"/>
                    </a:lnTo>
                    <a:lnTo>
                      <a:pt x="0" y="24651"/>
                    </a:lnTo>
                    <a:lnTo>
                      <a:pt x="24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2" name="Google Shape;12342;p35"/>
              <p:cNvSpPr/>
              <p:nvPr/>
            </p:nvSpPr>
            <p:spPr>
              <a:xfrm>
                <a:off x="612975" y="4067350"/>
                <a:ext cx="778850" cy="778875"/>
              </a:xfrm>
              <a:custGeom>
                <a:avLst/>
                <a:gdLst/>
                <a:ahLst/>
                <a:cxnLst/>
                <a:rect l="l" t="t" r="r" b="b"/>
                <a:pathLst>
                  <a:path w="31154" h="31155" extrusionOk="0">
                    <a:moveTo>
                      <a:pt x="26383" y="1"/>
                    </a:moveTo>
                    <a:lnTo>
                      <a:pt x="0" y="26355"/>
                    </a:lnTo>
                    <a:lnTo>
                      <a:pt x="0" y="31154"/>
                    </a:lnTo>
                    <a:lnTo>
                      <a:pt x="31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3" name="Google Shape;12343;p35"/>
              <p:cNvSpPr/>
              <p:nvPr/>
            </p:nvSpPr>
            <p:spPr>
              <a:xfrm>
                <a:off x="612975" y="4067350"/>
                <a:ext cx="941450" cy="9407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30" extrusionOk="0">
                    <a:moveTo>
                      <a:pt x="32886" y="1"/>
                    </a:moveTo>
                    <a:lnTo>
                      <a:pt x="0" y="32858"/>
                    </a:lnTo>
                    <a:lnTo>
                      <a:pt x="0" y="37629"/>
                    </a:lnTo>
                    <a:lnTo>
                      <a:pt x="37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4" name="Google Shape;12344;p35"/>
              <p:cNvSpPr/>
              <p:nvPr/>
            </p:nvSpPr>
            <p:spPr>
              <a:xfrm>
                <a:off x="612975" y="4067350"/>
                <a:ext cx="1111125" cy="1110425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7" extrusionOk="0">
                    <a:moveTo>
                      <a:pt x="39389" y="1"/>
                    </a:moveTo>
                    <a:lnTo>
                      <a:pt x="0" y="39361"/>
                    </a:lnTo>
                    <a:lnTo>
                      <a:pt x="0" y="44416"/>
                    </a:lnTo>
                    <a:lnTo>
                      <a:pt x="18317" y="26099"/>
                    </a:lnTo>
                    <a:lnTo>
                      <a:pt x="22236" y="22209"/>
                    </a:lnTo>
                    <a:lnTo>
                      <a:pt x="444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5" name="Google Shape;12345;p35"/>
              <p:cNvSpPr/>
              <p:nvPr/>
            </p:nvSpPr>
            <p:spPr>
              <a:xfrm>
                <a:off x="634975" y="4752475"/>
                <a:ext cx="8931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7864" extrusionOk="0">
                    <a:moveTo>
                      <a:pt x="17863" y="1"/>
                    </a:moveTo>
                    <a:lnTo>
                      <a:pt x="1" y="17863"/>
                    </a:lnTo>
                    <a:lnTo>
                      <a:pt x="35726" y="17863"/>
                    </a:lnTo>
                    <a:lnTo>
                      <a:pt x="178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6" name="Google Shape;12346;p35"/>
              <p:cNvSpPr/>
              <p:nvPr/>
            </p:nvSpPr>
            <p:spPr>
              <a:xfrm>
                <a:off x="1102850" y="4563625"/>
                <a:ext cx="642550" cy="6354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18" extrusionOk="0">
                    <a:moveTo>
                      <a:pt x="6703" y="0"/>
                    </a:moveTo>
                    <a:lnTo>
                      <a:pt x="3493" y="3210"/>
                    </a:lnTo>
                    <a:lnTo>
                      <a:pt x="0" y="6703"/>
                    </a:lnTo>
                    <a:lnTo>
                      <a:pt x="18744" y="25417"/>
                    </a:lnTo>
                    <a:lnTo>
                      <a:pt x="25701" y="25417"/>
                    </a:lnTo>
                    <a:lnTo>
                      <a:pt x="25701" y="18971"/>
                    </a:lnTo>
                    <a:lnTo>
                      <a:pt x="67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7" name="Google Shape;12347;p35"/>
              <p:cNvSpPr/>
              <p:nvPr/>
            </p:nvSpPr>
            <p:spPr>
              <a:xfrm>
                <a:off x="1291700" y="4088650"/>
                <a:ext cx="453700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36266" extrusionOk="0">
                    <a:moveTo>
                      <a:pt x="18147" y="1"/>
                    </a:moveTo>
                    <a:lnTo>
                      <a:pt x="1" y="18119"/>
                    </a:lnTo>
                    <a:lnTo>
                      <a:pt x="18147" y="36266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estherlo\Documents\福音事工部\HOHCS\Powpoint template\HOHCSPowerpointTemplate_2011 (revised)P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12"/>
          <a:stretch/>
        </p:blipFill>
        <p:spPr bwMode="auto">
          <a:xfrm>
            <a:off x="0" y="4578350"/>
            <a:ext cx="91440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9291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estherlo\Documents\福音事工部\HOHCS\Powpoint template\HOHCSPowerpointTemplate_2011 (revised)P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7" name="內容版面配置區 6"/>
          <p:cNvSpPr>
            <a:spLocks noGrp="1"/>
          </p:cNvSpPr>
          <p:nvPr>
            <p:ph sz="quarter" idx="13"/>
          </p:nvPr>
        </p:nvSpPr>
        <p:spPr>
          <a:xfrm>
            <a:off x="468314" y="1113235"/>
            <a:ext cx="8207375" cy="32944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19919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95023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28797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24627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3573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880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08867" y="1359585"/>
            <a:ext cx="4109799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08867" y="1634443"/>
            <a:ext cx="4109799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615107" y="1359585"/>
            <a:ext cx="4109799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/>
          </p:nvPr>
        </p:nvSpPr>
        <p:spPr>
          <a:xfrm>
            <a:off x="4615107" y="1634443"/>
            <a:ext cx="4109799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253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49" name="Google Shape;12349;p36"/>
          <p:cNvGrpSpPr/>
          <p:nvPr/>
        </p:nvGrpSpPr>
        <p:grpSpPr>
          <a:xfrm>
            <a:off x="-226" y="187"/>
            <a:ext cx="747286" cy="746983"/>
            <a:chOff x="-3211400" y="2200125"/>
            <a:chExt cx="740400" cy="740100"/>
          </a:xfrm>
        </p:grpSpPr>
        <p:sp>
          <p:nvSpPr>
            <p:cNvPr id="12350" name="Google Shape;12350;p36"/>
            <p:cNvSpPr/>
            <p:nvPr/>
          </p:nvSpPr>
          <p:spPr>
            <a:xfrm>
              <a:off x="-3211400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51" name="Google Shape;12351;p36"/>
            <p:cNvGrpSpPr/>
            <p:nvPr/>
          </p:nvGrpSpPr>
          <p:grpSpPr>
            <a:xfrm>
              <a:off x="-3206964" y="2204415"/>
              <a:ext cx="731534" cy="731534"/>
              <a:chOff x="-549250" y="2904425"/>
              <a:chExt cx="2294650" cy="2294650"/>
            </a:xfrm>
          </p:grpSpPr>
          <p:sp>
            <p:nvSpPr>
              <p:cNvPr id="12352" name="Google Shape;12352;p36"/>
              <p:cNvSpPr/>
              <p:nvPr/>
            </p:nvSpPr>
            <p:spPr>
              <a:xfrm>
                <a:off x="1102850" y="2904425"/>
                <a:ext cx="642550" cy="6361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46" extrusionOk="0">
                    <a:moveTo>
                      <a:pt x="18744" y="1"/>
                    </a:moveTo>
                    <a:lnTo>
                      <a:pt x="0" y="18744"/>
                    </a:lnTo>
                    <a:lnTo>
                      <a:pt x="3493" y="22237"/>
                    </a:lnTo>
                    <a:lnTo>
                      <a:pt x="6703" y="25446"/>
                    </a:lnTo>
                    <a:lnTo>
                      <a:pt x="25701" y="6447"/>
                    </a:lnTo>
                    <a:lnTo>
                      <a:pt x="257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3" name="Google Shape;12353;p36"/>
              <p:cNvSpPr/>
              <p:nvPr/>
            </p:nvSpPr>
            <p:spPr>
              <a:xfrm>
                <a:off x="1291700" y="3108900"/>
                <a:ext cx="453700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36266" extrusionOk="0">
                    <a:moveTo>
                      <a:pt x="18147" y="1"/>
                    </a:moveTo>
                    <a:lnTo>
                      <a:pt x="1" y="18119"/>
                    </a:lnTo>
                    <a:lnTo>
                      <a:pt x="18147" y="36266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4" name="Google Shape;12354;p36"/>
              <p:cNvSpPr/>
              <p:nvPr/>
            </p:nvSpPr>
            <p:spPr>
              <a:xfrm>
                <a:off x="634975" y="2904425"/>
                <a:ext cx="893175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7892" extrusionOk="0">
                    <a:moveTo>
                      <a:pt x="1" y="1"/>
                    </a:moveTo>
                    <a:lnTo>
                      <a:pt x="17863" y="17892"/>
                    </a:lnTo>
                    <a:lnTo>
                      <a:pt x="357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5" name="Google Shape;12355;p36"/>
              <p:cNvSpPr/>
              <p:nvPr/>
            </p:nvSpPr>
            <p:spPr>
              <a:xfrm>
                <a:off x="612975" y="2926450"/>
                <a:ext cx="1111125" cy="1110400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6" extrusionOk="0">
                    <a:moveTo>
                      <a:pt x="0" y="0"/>
                    </a:moveTo>
                    <a:lnTo>
                      <a:pt x="0" y="5055"/>
                    </a:lnTo>
                    <a:lnTo>
                      <a:pt x="39389" y="44416"/>
                    </a:lnTo>
                    <a:lnTo>
                      <a:pt x="44444" y="44416"/>
                    </a:lnTo>
                    <a:lnTo>
                      <a:pt x="22236" y="22208"/>
                    </a:lnTo>
                    <a:lnTo>
                      <a:pt x="18317" y="182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6" name="Google Shape;12356;p36"/>
              <p:cNvSpPr/>
              <p:nvPr/>
            </p:nvSpPr>
            <p:spPr>
              <a:xfrm>
                <a:off x="612975" y="3095400"/>
                <a:ext cx="941450" cy="9414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58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32886" y="37658"/>
                    </a:lnTo>
                    <a:lnTo>
                      <a:pt x="37657" y="3765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7" name="Google Shape;12357;p36"/>
              <p:cNvSpPr/>
              <p:nvPr/>
            </p:nvSpPr>
            <p:spPr>
              <a:xfrm>
                <a:off x="612975" y="3258000"/>
                <a:ext cx="778850" cy="778850"/>
              </a:xfrm>
              <a:custGeom>
                <a:avLst/>
                <a:gdLst/>
                <a:ahLst/>
                <a:cxnLst/>
                <a:rect l="l" t="t" r="r" b="b"/>
                <a:pathLst>
                  <a:path w="31154" h="31154" extrusionOk="0">
                    <a:moveTo>
                      <a:pt x="0" y="0"/>
                    </a:moveTo>
                    <a:lnTo>
                      <a:pt x="0" y="4800"/>
                    </a:lnTo>
                    <a:lnTo>
                      <a:pt x="26383" y="31154"/>
                    </a:lnTo>
                    <a:lnTo>
                      <a:pt x="31154" y="31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8" name="Google Shape;12358;p36"/>
              <p:cNvSpPr/>
              <p:nvPr/>
            </p:nvSpPr>
            <p:spPr>
              <a:xfrm>
                <a:off x="612975" y="3420575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19879" y="24651"/>
                    </a:lnTo>
                    <a:lnTo>
                      <a:pt x="24650" y="2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9" name="Google Shape;12359;p36"/>
              <p:cNvSpPr/>
              <p:nvPr/>
            </p:nvSpPr>
            <p:spPr>
              <a:xfrm>
                <a:off x="612975" y="35831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13376" y="18148"/>
                    </a:lnTo>
                    <a:lnTo>
                      <a:pt x="18147" y="181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0" name="Google Shape;12360;p36"/>
              <p:cNvSpPr/>
              <p:nvPr/>
            </p:nvSpPr>
            <p:spPr>
              <a:xfrm>
                <a:off x="612975" y="3745750"/>
                <a:ext cx="291100" cy="291100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11644" extrusionOk="0">
                    <a:moveTo>
                      <a:pt x="0" y="0"/>
                    </a:moveTo>
                    <a:lnTo>
                      <a:pt x="0" y="4800"/>
                    </a:lnTo>
                    <a:lnTo>
                      <a:pt x="6873" y="11644"/>
                    </a:lnTo>
                    <a:lnTo>
                      <a:pt x="11644" y="116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1" name="Google Shape;12361;p36"/>
              <p:cNvSpPr/>
              <p:nvPr/>
            </p:nvSpPr>
            <p:spPr>
              <a:xfrm>
                <a:off x="612975" y="3908325"/>
                <a:ext cx="1285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41" extrusionOk="0">
                    <a:moveTo>
                      <a:pt x="0" y="0"/>
                    </a:moveTo>
                    <a:lnTo>
                      <a:pt x="0" y="5141"/>
                    </a:lnTo>
                    <a:lnTo>
                      <a:pt x="5140" y="5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2" name="Google Shape;12362;p36"/>
              <p:cNvSpPr/>
              <p:nvPr/>
            </p:nvSpPr>
            <p:spPr>
              <a:xfrm>
                <a:off x="292050" y="3745750"/>
                <a:ext cx="291125" cy="291100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11644" extrusionOk="0">
                    <a:moveTo>
                      <a:pt x="11644" y="0"/>
                    </a:moveTo>
                    <a:lnTo>
                      <a:pt x="1" y="11644"/>
                    </a:lnTo>
                    <a:lnTo>
                      <a:pt x="4772" y="11644"/>
                    </a:lnTo>
                    <a:lnTo>
                      <a:pt x="11644" y="4800"/>
                    </a:lnTo>
                    <a:lnTo>
                      <a:pt x="116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3" name="Google Shape;12363;p36"/>
              <p:cNvSpPr/>
              <p:nvPr/>
            </p:nvSpPr>
            <p:spPr>
              <a:xfrm>
                <a:off x="454650" y="3908325"/>
                <a:ext cx="1285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41" extrusionOk="0">
                    <a:moveTo>
                      <a:pt x="5140" y="0"/>
                    </a:moveTo>
                    <a:lnTo>
                      <a:pt x="0" y="5141"/>
                    </a:lnTo>
                    <a:lnTo>
                      <a:pt x="5140" y="5141"/>
                    </a:lnTo>
                    <a:lnTo>
                      <a:pt x="51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4" name="Google Shape;12364;p36"/>
              <p:cNvSpPr/>
              <p:nvPr/>
            </p:nvSpPr>
            <p:spPr>
              <a:xfrm>
                <a:off x="129475" y="35831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18147" y="1"/>
                    </a:moveTo>
                    <a:lnTo>
                      <a:pt x="0" y="18148"/>
                    </a:lnTo>
                    <a:lnTo>
                      <a:pt x="4771" y="18148"/>
                    </a:lnTo>
                    <a:lnTo>
                      <a:pt x="18147" y="4800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5" name="Google Shape;12365;p36"/>
              <p:cNvSpPr/>
              <p:nvPr/>
            </p:nvSpPr>
            <p:spPr>
              <a:xfrm>
                <a:off x="-33100" y="3420575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24650" y="1"/>
                    </a:moveTo>
                    <a:lnTo>
                      <a:pt x="0" y="24651"/>
                    </a:lnTo>
                    <a:lnTo>
                      <a:pt x="4771" y="24651"/>
                    </a:lnTo>
                    <a:lnTo>
                      <a:pt x="24650" y="4800"/>
                    </a:lnTo>
                    <a:lnTo>
                      <a:pt x="24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6" name="Google Shape;12366;p36"/>
              <p:cNvSpPr/>
              <p:nvPr/>
            </p:nvSpPr>
            <p:spPr>
              <a:xfrm>
                <a:off x="-195700" y="3258000"/>
                <a:ext cx="778875" cy="778850"/>
              </a:xfrm>
              <a:custGeom>
                <a:avLst/>
                <a:gdLst/>
                <a:ahLst/>
                <a:cxnLst/>
                <a:rect l="l" t="t" r="r" b="b"/>
                <a:pathLst>
                  <a:path w="31155" h="31154" extrusionOk="0">
                    <a:moveTo>
                      <a:pt x="31154" y="0"/>
                    </a:moveTo>
                    <a:lnTo>
                      <a:pt x="1" y="31154"/>
                    </a:lnTo>
                    <a:lnTo>
                      <a:pt x="4772" y="31154"/>
                    </a:lnTo>
                    <a:lnTo>
                      <a:pt x="31154" y="4800"/>
                    </a:lnTo>
                    <a:lnTo>
                      <a:pt x="311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7" name="Google Shape;12367;p36"/>
              <p:cNvSpPr/>
              <p:nvPr/>
            </p:nvSpPr>
            <p:spPr>
              <a:xfrm>
                <a:off x="-358275" y="3095400"/>
                <a:ext cx="941450" cy="9414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58" extrusionOk="0">
                    <a:moveTo>
                      <a:pt x="37657" y="1"/>
                    </a:moveTo>
                    <a:lnTo>
                      <a:pt x="0" y="37658"/>
                    </a:lnTo>
                    <a:lnTo>
                      <a:pt x="4771" y="37658"/>
                    </a:lnTo>
                    <a:lnTo>
                      <a:pt x="37657" y="4800"/>
                    </a:lnTo>
                    <a:lnTo>
                      <a:pt x="37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8" name="Google Shape;12368;p36"/>
              <p:cNvSpPr/>
              <p:nvPr/>
            </p:nvSpPr>
            <p:spPr>
              <a:xfrm>
                <a:off x="-527950" y="2926450"/>
                <a:ext cx="1111125" cy="1110400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6" extrusionOk="0">
                    <a:moveTo>
                      <a:pt x="44444" y="0"/>
                    </a:moveTo>
                    <a:lnTo>
                      <a:pt x="26127" y="18289"/>
                    </a:lnTo>
                    <a:lnTo>
                      <a:pt x="22208" y="22208"/>
                    </a:lnTo>
                    <a:lnTo>
                      <a:pt x="0" y="44416"/>
                    </a:lnTo>
                    <a:lnTo>
                      <a:pt x="5055" y="44416"/>
                    </a:lnTo>
                    <a:lnTo>
                      <a:pt x="44444" y="5055"/>
                    </a:lnTo>
                    <a:lnTo>
                      <a:pt x="444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9" name="Google Shape;12369;p36"/>
              <p:cNvSpPr/>
              <p:nvPr/>
            </p:nvSpPr>
            <p:spPr>
              <a:xfrm>
                <a:off x="-332725" y="2904425"/>
                <a:ext cx="893900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35756" h="17892" extrusionOk="0">
                    <a:moveTo>
                      <a:pt x="1" y="1"/>
                    </a:moveTo>
                    <a:lnTo>
                      <a:pt x="17892" y="17892"/>
                    </a:lnTo>
                    <a:lnTo>
                      <a:pt x="35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0" name="Google Shape;12370;p36"/>
              <p:cNvSpPr/>
              <p:nvPr/>
            </p:nvSpPr>
            <p:spPr>
              <a:xfrm>
                <a:off x="-549250" y="2904425"/>
                <a:ext cx="642550" cy="6361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46" extrusionOk="0">
                    <a:moveTo>
                      <a:pt x="0" y="1"/>
                    </a:moveTo>
                    <a:lnTo>
                      <a:pt x="0" y="6447"/>
                    </a:lnTo>
                    <a:lnTo>
                      <a:pt x="18999" y="25446"/>
                    </a:lnTo>
                    <a:lnTo>
                      <a:pt x="22208" y="22237"/>
                    </a:lnTo>
                    <a:lnTo>
                      <a:pt x="25701" y="18744"/>
                    </a:lnTo>
                    <a:lnTo>
                      <a:pt x="69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1" name="Google Shape;12371;p36"/>
              <p:cNvSpPr/>
              <p:nvPr/>
            </p:nvSpPr>
            <p:spPr>
              <a:xfrm>
                <a:off x="-549250" y="3108900"/>
                <a:ext cx="453675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36266" extrusionOk="0">
                    <a:moveTo>
                      <a:pt x="0" y="1"/>
                    </a:moveTo>
                    <a:lnTo>
                      <a:pt x="0" y="36266"/>
                    </a:lnTo>
                    <a:lnTo>
                      <a:pt x="18147" y="18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2" name="Google Shape;12372;p36"/>
              <p:cNvSpPr/>
              <p:nvPr/>
            </p:nvSpPr>
            <p:spPr>
              <a:xfrm>
                <a:off x="-549250" y="4088650"/>
                <a:ext cx="453675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36266" extrusionOk="0">
                    <a:moveTo>
                      <a:pt x="0" y="1"/>
                    </a:moveTo>
                    <a:lnTo>
                      <a:pt x="0" y="36266"/>
                    </a:lnTo>
                    <a:lnTo>
                      <a:pt x="18147" y="18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3" name="Google Shape;12373;p36"/>
              <p:cNvSpPr/>
              <p:nvPr/>
            </p:nvSpPr>
            <p:spPr>
              <a:xfrm>
                <a:off x="-549250" y="4563625"/>
                <a:ext cx="642550" cy="6354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18" extrusionOk="0">
                    <a:moveTo>
                      <a:pt x="18999" y="0"/>
                    </a:moveTo>
                    <a:lnTo>
                      <a:pt x="0" y="18971"/>
                    </a:lnTo>
                    <a:lnTo>
                      <a:pt x="0" y="25417"/>
                    </a:lnTo>
                    <a:lnTo>
                      <a:pt x="6958" y="25417"/>
                    </a:lnTo>
                    <a:lnTo>
                      <a:pt x="25701" y="6703"/>
                    </a:lnTo>
                    <a:lnTo>
                      <a:pt x="22208" y="3210"/>
                    </a:lnTo>
                    <a:lnTo>
                      <a:pt x="18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4" name="Google Shape;12374;p36"/>
              <p:cNvSpPr/>
              <p:nvPr/>
            </p:nvSpPr>
            <p:spPr>
              <a:xfrm>
                <a:off x="-332725" y="4752475"/>
                <a:ext cx="893900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35756" h="17864" extrusionOk="0">
                    <a:moveTo>
                      <a:pt x="17892" y="1"/>
                    </a:moveTo>
                    <a:lnTo>
                      <a:pt x="1" y="17863"/>
                    </a:lnTo>
                    <a:lnTo>
                      <a:pt x="35755" y="17863"/>
                    </a:lnTo>
                    <a:lnTo>
                      <a:pt x="178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5" name="Google Shape;12375;p36"/>
              <p:cNvSpPr/>
              <p:nvPr/>
            </p:nvSpPr>
            <p:spPr>
              <a:xfrm>
                <a:off x="-527950" y="4067350"/>
                <a:ext cx="1111125" cy="1110425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7" extrusionOk="0">
                    <a:moveTo>
                      <a:pt x="0" y="1"/>
                    </a:moveTo>
                    <a:lnTo>
                      <a:pt x="22208" y="22209"/>
                    </a:lnTo>
                    <a:lnTo>
                      <a:pt x="26127" y="26099"/>
                    </a:lnTo>
                    <a:lnTo>
                      <a:pt x="44444" y="44416"/>
                    </a:lnTo>
                    <a:lnTo>
                      <a:pt x="44444" y="39361"/>
                    </a:lnTo>
                    <a:lnTo>
                      <a:pt x="50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6" name="Google Shape;12376;p36"/>
              <p:cNvSpPr/>
              <p:nvPr/>
            </p:nvSpPr>
            <p:spPr>
              <a:xfrm>
                <a:off x="-358275" y="4067350"/>
                <a:ext cx="941450" cy="9407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30" extrusionOk="0">
                    <a:moveTo>
                      <a:pt x="0" y="1"/>
                    </a:moveTo>
                    <a:lnTo>
                      <a:pt x="37657" y="37629"/>
                    </a:lnTo>
                    <a:lnTo>
                      <a:pt x="37657" y="32858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7" name="Google Shape;12377;p36"/>
              <p:cNvSpPr/>
              <p:nvPr/>
            </p:nvSpPr>
            <p:spPr>
              <a:xfrm>
                <a:off x="-195700" y="4067350"/>
                <a:ext cx="778875" cy="778875"/>
              </a:xfrm>
              <a:custGeom>
                <a:avLst/>
                <a:gdLst/>
                <a:ahLst/>
                <a:cxnLst/>
                <a:rect l="l" t="t" r="r" b="b"/>
                <a:pathLst>
                  <a:path w="31155" h="31155" extrusionOk="0">
                    <a:moveTo>
                      <a:pt x="1" y="1"/>
                    </a:moveTo>
                    <a:lnTo>
                      <a:pt x="31154" y="31154"/>
                    </a:lnTo>
                    <a:lnTo>
                      <a:pt x="31154" y="26355"/>
                    </a:lnTo>
                    <a:lnTo>
                      <a:pt x="4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8" name="Google Shape;12378;p36"/>
              <p:cNvSpPr/>
              <p:nvPr/>
            </p:nvSpPr>
            <p:spPr>
              <a:xfrm>
                <a:off x="-33100" y="4067350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0" y="1"/>
                    </a:moveTo>
                    <a:lnTo>
                      <a:pt x="24650" y="24651"/>
                    </a:lnTo>
                    <a:lnTo>
                      <a:pt x="24650" y="19851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9" name="Google Shape;12379;p36"/>
              <p:cNvSpPr/>
              <p:nvPr/>
            </p:nvSpPr>
            <p:spPr>
              <a:xfrm>
                <a:off x="129475" y="40673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0" y="1"/>
                    </a:moveTo>
                    <a:lnTo>
                      <a:pt x="18147" y="18148"/>
                    </a:lnTo>
                    <a:lnTo>
                      <a:pt x="18147" y="13348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0" name="Google Shape;12380;p36"/>
              <p:cNvSpPr/>
              <p:nvPr/>
            </p:nvSpPr>
            <p:spPr>
              <a:xfrm>
                <a:off x="292050" y="4067350"/>
                <a:ext cx="291125" cy="291125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11645" extrusionOk="0">
                    <a:moveTo>
                      <a:pt x="1" y="1"/>
                    </a:moveTo>
                    <a:lnTo>
                      <a:pt x="11644" y="11644"/>
                    </a:lnTo>
                    <a:lnTo>
                      <a:pt x="11644" y="6845"/>
                    </a:lnTo>
                    <a:lnTo>
                      <a:pt x="4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1" name="Google Shape;12381;p36"/>
              <p:cNvSpPr/>
              <p:nvPr/>
            </p:nvSpPr>
            <p:spPr>
              <a:xfrm>
                <a:off x="454650" y="4067350"/>
                <a:ext cx="128525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13" extrusionOk="0">
                    <a:moveTo>
                      <a:pt x="0" y="1"/>
                    </a:moveTo>
                    <a:lnTo>
                      <a:pt x="5140" y="511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2" name="Google Shape;12382;p36"/>
              <p:cNvSpPr/>
              <p:nvPr/>
            </p:nvSpPr>
            <p:spPr>
              <a:xfrm>
                <a:off x="612975" y="4067350"/>
                <a:ext cx="291100" cy="291125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11645" extrusionOk="0">
                    <a:moveTo>
                      <a:pt x="6873" y="1"/>
                    </a:moveTo>
                    <a:lnTo>
                      <a:pt x="0" y="6845"/>
                    </a:lnTo>
                    <a:lnTo>
                      <a:pt x="0" y="11644"/>
                    </a:lnTo>
                    <a:lnTo>
                      <a:pt x="11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3" name="Google Shape;12383;p36"/>
              <p:cNvSpPr/>
              <p:nvPr/>
            </p:nvSpPr>
            <p:spPr>
              <a:xfrm>
                <a:off x="612975" y="4067350"/>
                <a:ext cx="128525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13" extrusionOk="0">
                    <a:moveTo>
                      <a:pt x="0" y="1"/>
                    </a:moveTo>
                    <a:lnTo>
                      <a:pt x="0" y="511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4" name="Google Shape;12384;p36"/>
              <p:cNvSpPr/>
              <p:nvPr/>
            </p:nvSpPr>
            <p:spPr>
              <a:xfrm>
                <a:off x="612975" y="40673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13376" y="1"/>
                    </a:moveTo>
                    <a:lnTo>
                      <a:pt x="0" y="13348"/>
                    </a:lnTo>
                    <a:lnTo>
                      <a:pt x="0" y="18148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5" name="Google Shape;12385;p36"/>
              <p:cNvSpPr/>
              <p:nvPr/>
            </p:nvSpPr>
            <p:spPr>
              <a:xfrm>
                <a:off x="612975" y="4067350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19879" y="1"/>
                    </a:moveTo>
                    <a:lnTo>
                      <a:pt x="0" y="19851"/>
                    </a:lnTo>
                    <a:lnTo>
                      <a:pt x="0" y="24651"/>
                    </a:lnTo>
                    <a:lnTo>
                      <a:pt x="24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6" name="Google Shape;12386;p36"/>
              <p:cNvSpPr/>
              <p:nvPr/>
            </p:nvSpPr>
            <p:spPr>
              <a:xfrm>
                <a:off x="612975" y="4067350"/>
                <a:ext cx="778850" cy="778875"/>
              </a:xfrm>
              <a:custGeom>
                <a:avLst/>
                <a:gdLst/>
                <a:ahLst/>
                <a:cxnLst/>
                <a:rect l="l" t="t" r="r" b="b"/>
                <a:pathLst>
                  <a:path w="31154" h="31155" extrusionOk="0">
                    <a:moveTo>
                      <a:pt x="26383" y="1"/>
                    </a:moveTo>
                    <a:lnTo>
                      <a:pt x="0" y="26355"/>
                    </a:lnTo>
                    <a:lnTo>
                      <a:pt x="0" y="31154"/>
                    </a:lnTo>
                    <a:lnTo>
                      <a:pt x="31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7" name="Google Shape;12387;p36"/>
              <p:cNvSpPr/>
              <p:nvPr/>
            </p:nvSpPr>
            <p:spPr>
              <a:xfrm>
                <a:off x="612975" y="4067350"/>
                <a:ext cx="941450" cy="9407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30" extrusionOk="0">
                    <a:moveTo>
                      <a:pt x="32886" y="1"/>
                    </a:moveTo>
                    <a:lnTo>
                      <a:pt x="0" y="32858"/>
                    </a:lnTo>
                    <a:lnTo>
                      <a:pt x="0" y="37629"/>
                    </a:lnTo>
                    <a:lnTo>
                      <a:pt x="37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8" name="Google Shape;12388;p36"/>
              <p:cNvSpPr/>
              <p:nvPr/>
            </p:nvSpPr>
            <p:spPr>
              <a:xfrm>
                <a:off x="612975" y="4067350"/>
                <a:ext cx="1111125" cy="1110425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7" extrusionOk="0">
                    <a:moveTo>
                      <a:pt x="39389" y="1"/>
                    </a:moveTo>
                    <a:lnTo>
                      <a:pt x="0" y="39361"/>
                    </a:lnTo>
                    <a:lnTo>
                      <a:pt x="0" y="44416"/>
                    </a:lnTo>
                    <a:lnTo>
                      <a:pt x="18317" y="26099"/>
                    </a:lnTo>
                    <a:lnTo>
                      <a:pt x="22236" y="22209"/>
                    </a:lnTo>
                    <a:lnTo>
                      <a:pt x="444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9" name="Google Shape;12389;p36"/>
              <p:cNvSpPr/>
              <p:nvPr/>
            </p:nvSpPr>
            <p:spPr>
              <a:xfrm>
                <a:off x="634975" y="4752475"/>
                <a:ext cx="8931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7864" extrusionOk="0">
                    <a:moveTo>
                      <a:pt x="17863" y="1"/>
                    </a:moveTo>
                    <a:lnTo>
                      <a:pt x="1" y="17863"/>
                    </a:lnTo>
                    <a:lnTo>
                      <a:pt x="35726" y="17863"/>
                    </a:lnTo>
                    <a:lnTo>
                      <a:pt x="178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0" name="Google Shape;12390;p36"/>
              <p:cNvSpPr/>
              <p:nvPr/>
            </p:nvSpPr>
            <p:spPr>
              <a:xfrm>
                <a:off x="1102850" y="4563625"/>
                <a:ext cx="642550" cy="6354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18" extrusionOk="0">
                    <a:moveTo>
                      <a:pt x="6703" y="0"/>
                    </a:moveTo>
                    <a:lnTo>
                      <a:pt x="3493" y="3210"/>
                    </a:lnTo>
                    <a:lnTo>
                      <a:pt x="0" y="6703"/>
                    </a:lnTo>
                    <a:lnTo>
                      <a:pt x="18744" y="25417"/>
                    </a:lnTo>
                    <a:lnTo>
                      <a:pt x="25701" y="25417"/>
                    </a:lnTo>
                    <a:lnTo>
                      <a:pt x="25701" y="18971"/>
                    </a:lnTo>
                    <a:lnTo>
                      <a:pt x="67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1" name="Google Shape;12391;p36"/>
              <p:cNvSpPr/>
              <p:nvPr/>
            </p:nvSpPr>
            <p:spPr>
              <a:xfrm>
                <a:off x="1291700" y="4088650"/>
                <a:ext cx="453700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36266" extrusionOk="0">
                    <a:moveTo>
                      <a:pt x="18147" y="1"/>
                    </a:moveTo>
                    <a:lnTo>
                      <a:pt x="1" y="18119"/>
                    </a:lnTo>
                    <a:lnTo>
                      <a:pt x="18147" y="36266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392" name="Google Shape;12392;p36"/>
          <p:cNvGrpSpPr/>
          <p:nvPr/>
        </p:nvGrpSpPr>
        <p:grpSpPr>
          <a:xfrm flipH="1">
            <a:off x="-148" y="764544"/>
            <a:ext cx="747286" cy="746983"/>
            <a:chOff x="-1500137" y="2200125"/>
            <a:chExt cx="740400" cy="740100"/>
          </a:xfrm>
        </p:grpSpPr>
        <p:sp>
          <p:nvSpPr>
            <p:cNvPr id="12393" name="Google Shape;12393;p36"/>
            <p:cNvSpPr/>
            <p:nvPr/>
          </p:nvSpPr>
          <p:spPr>
            <a:xfrm>
              <a:off x="-1500137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94" name="Google Shape;12394;p36"/>
            <p:cNvGrpSpPr/>
            <p:nvPr/>
          </p:nvGrpSpPr>
          <p:grpSpPr>
            <a:xfrm>
              <a:off x="-1495701" y="2204415"/>
              <a:ext cx="731513" cy="731504"/>
              <a:chOff x="-1493378" y="2201654"/>
              <a:chExt cx="740547" cy="740539"/>
            </a:xfrm>
          </p:grpSpPr>
          <p:sp>
            <p:nvSpPr>
              <p:cNvPr id="12395" name="Google Shape;12395;p36"/>
              <p:cNvSpPr/>
              <p:nvPr/>
            </p:nvSpPr>
            <p:spPr>
              <a:xfrm>
                <a:off x="-914747" y="2581257"/>
                <a:ext cx="161916" cy="251515"/>
              </a:xfrm>
              <a:custGeom>
                <a:avLst/>
                <a:gdLst/>
                <a:ahLst/>
                <a:cxnLst/>
                <a:rect l="l" t="t" r="r" b="b"/>
                <a:pathLst>
                  <a:path w="19965" h="31013" extrusionOk="0">
                    <a:moveTo>
                      <a:pt x="19964" y="1"/>
                    </a:moveTo>
                    <a:cubicBezTo>
                      <a:pt x="12780" y="171"/>
                      <a:pt x="5992" y="2017"/>
                      <a:pt x="0" y="5170"/>
                    </a:cubicBezTo>
                    <a:cubicBezTo>
                      <a:pt x="2925" y="7015"/>
                      <a:pt x="5680" y="9231"/>
                      <a:pt x="8179" y="11758"/>
                    </a:cubicBezTo>
                    <a:cubicBezTo>
                      <a:pt x="13688" y="17239"/>
                      <a:pt x="17664" y="23827"/>
                      <a:pt x="19964" y="31012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6" name="Google Shape;12396;p36"/>
              <p:cNvSpPr/>
              <p:nvPr/>
            </p:nvSpPr>
            <p:spPr>
              <a:xfrm>
                <a:off x="-1493378" y="2633321"/>
                <a:ext cx="308634" cy="308626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5" extrusionOk="0">
                    <a:moveTo>
                      <a:pt x="22237" y="0"/>
                    </a:moveTo>
                    <a:cubicBezTo>
                      <a:pt x="19028" y="1931"/>
                      <a:pt x="16075" y="4231"/>
                      <a:pt x="13377" y="6929"/>
                    </a:cubicBezTo>
                    <a:cubicBezTo>
                      <a:pt x="5028" y="15279"/>
                      <a:pt x="313" y="26297"/>
                      <a:pt x="1" y="38054"/>
                    </a:cubicBezTo>
                    <a:cubicBezTo>
                      <a:pt x="16160" y="37657"/>
                      <a:pt x="30246" y="28825"/>
                      <a:pt x="38055" y="15818"/>
                    </a:cubicBezTo>
                    <a:cubicBezTo>
                      <a:pt x="34165" y="9343"/>
                      <a:pt x="28712" y="3891"/>
                      <a:pt x="222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7" name="Google Shape;12397;p36"/>
              <p:cNvSpPr/>
              <p:nvPr/>
            </p:nvSpPr>
            <p:spPr>
              <a:xfrm>
                <a:off x="-1418513" y="2531504"/>
                <a:ext cx="211209" cy="80849"/>
              </a:xfrm>
              <a:custGeom>
                <a:avLst/>
                <a:gdLst/>
                <a:ahLst/>
                <a:cxnLst/>
                <a:rect l="l" t="t" r="r" b="b"/>
                <a:pathLst>
                  <a:path w="26043" h="9969" extrusionOk="0">
                    <a:moveTo>
                      <a:pt x="13036" y="1"/>
                    </a:moveTo>
                    <a:cubicBezTo>
                      <a:pt x="9003" y="2273"/>
                      <a:pt x="4630" y="3948"/>
                      <a:pt x="1" y="4971"/>
                    </a:cubicBezTo>
                    <a:cubicBezTo>
                      <a:pt x="4630" y="5993"/>
                      <a:pt x="9003" y="7697"/>
                      <a:pt x="13036" y="9969"/>
                    </a:cubicBezTo>
                    <a:cubicBezTo>
                      <a:pt x="17040" y="7697"/>
                      <a:pt x="21413" y="5993"/>
                      <a:pt x="26042" y="4971"/>
                    </a:cubicBezTo>
                    <a:cubicBezTo>
                      <a:pt x="21413" y="3948"/>
                      <a:pt x="17040" y="2273"/>
                      <a:pt x="130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8" name="Google Shape;12398;p36"/>
              <p:cNvSpPr/>
              <p:nvPr/>
            </p:nvSpPr>
            <p:spPr>
              <a:xfrm>
                <a:off x="-1493378" y="2201654"/>
                <a:ext cx="308634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6" extrusionOk="0">
                    <a:moveTo>
                      <a:pt x="1" y="1"/>
                    </a:moveTo>
                    <a:cubicBezTo>
                      <a:pt x="398" y="16160"/>
                      <a:pt x="9231" y="30246"/>
                      <a:pt x="22266" y="38055"/>
                    </a:cubicBezTo>
                    <a:cubicBezTo>
                      <a:pt x="28741" y="34165"/>
                      <a:pt x="34165" y="28740"/>
                      <a:pt x="38055" y="22265"/>
                    </a:cubicBezTo>
                    <a:cubicBezTo>
                      <a:pt x="30246" y="9230"/>
                      <a:pt x="16160" y="39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9" name="Google Shape;12399;p36"/>
              <p:cNvSpPr/>
              <p:nvPr/>
            </p:nvSpPr>
            <p:spPr>
              <a:xfrm>
                <a:off x="-1061483" y="2201654"/>
                <a:ext cx="308407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56" extrusionOk="0">
                    <a:moveTo>
                      <a:pt x="38027" y="1"/>
                    </a:moveTo>
                    <a:cubicBezTo>
                      <a:pt x="21896" y="398"/>
                      <a:pt x="7782" y="9230"/>
                      <a:pt x="1" y="22265"/>
                    </a:cubicBezTo>
                    <a:cubicBezTo>
                      <a:pt x="3863" y="28740"/>
                      <a:pt x="9316" y="34165"/>
                      <a:pt x="15791" y="38055"/>
                    </a:cubicBezTo>
                    <a:cubicBezTo>
                      <a:pt x="28797" y="30246"/>
                      <a:pt x="37629" y="16160"/>
                      <a:pt x="38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0" name="Google Shape;12400;p36"/>
              <p:cNvSpPr/>
              <p:nvPr/>
            </p:nvSpPr>
            <p:spPr>
              <a:xfrm>
                <a:off x="-1163519" y="2276518"/>
                <a:ext cx="80849" cy="211209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43" extrusionOk="0">
                    <a:moveTo>
                      <a:pt x="4970" y="0"/>
                    </a:moveTo>
                    <a:cubicBezTo>
                      <a:pt x="3948" y="4629"/>
                      <a:pt x="2272" y="9003"/>
                      <a:pt x="0" y="13035"/>
                    </a:cubicBezTo>
                    <a:cubicBezTo>
                      <a:pt x="2272" y="17040"/>
                      <a:pt x="3948" y="21413"/>
                      <a:pt x="4970" y="26042"/>
                    </a:cubicBezTo>
                    <a:cubicBezTo>
                      <a:pt x="5992" y="21413"/>
                      <a:pt x="7696" y="17040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1" name="Google Shape;12401;p36"/>
              <p:cNvSpPr/>
              <p:nvPr/>
            </p:nvSpPr>
            <p:spPr>
              <a:xfrm>
                <a:off x="-1061483" y="2633549"/>
                <a:ext cx="308407" cy="308399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27" extrusionOk="0">
                    <a:moveTo>
                      <a:pt x="15791" y="0"/>
                    </a:moveTo>
                    <a:cubicBezTo>
                      <a:pt x="9316" y="3863"/>
                      <a:pt x="3863" y="9315"/>
                      <a:pt x="1" y="15790"/>
                    </a:cubicBezTo>
                    <a:cubicBezTo>
                      <a:pt x="7782" y="28797"/>
                      <a:pt x="21896" y="37629"/>
                      <a:pt x="38027" y="38026"/>
                    </a:cubicBezTo>
                    <a:cubicBezTo>
                      <a:pt x="37629" y="21896"/>
                      <a:pt x="28797" y="7782"/>
                      <a:pt x="157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2" name="Google Shape;12402;p36"/>
              <p:cNvSpPr/>
              <p:nvPr/>
            </p:nvSpPr>
            <p:spPr>
              <a:xfrm>
                <a:off x="-1038902" y="2531504"/>
                <a:ext cx="211201" cy="80622"/>
              </a:xfrm>
              <a:custGeom>
                <a:avLst/>
                <a:gdLst/>
                <a:ahLst/>
                <a:cxnLst/>
                <a:rect l="l" t="t" r="r" b="b"/>
                <a:pathLst>
                  <a:path w="26042" h="9941" extrusionOk="0">
                    <a:moveTo>
                      <a:pt x="13007" y="1"/>
                    </a:moveTo>
                    <a:cubicBezTo>
                      <a:pt x="9002" y="2244"/>
                      <a:pt x="4629" y="3948"/>
                      <a:pt x="0" y="4971"/>
                    </a:cubicBezTo>
                    <a:cubicBezTo>
                      <a:pt x="4572" y="5993"/>
                      <a:pt x="8974" y="7668"/>
                      <a:pt x="13035" y="9940"/>
                    </a:cubicBezTo>
                    <a:cubicBezTo>
                      <a:pt x="17039" y="7697"/>
                      <a:pt x="21413" y="5993"/>
                      <a:pt x="26042" y="4971"/>
                    </a:cubicBezTo>
                    <a:cubicBezTo>
                      <a:pt x="21413" y="3948"/>
                      <a:pt x="17039" y="2273"/>
                      <a:pt x="13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3" name="Google Shape;12403;p36"/>
              <p:cNvSpPr/>
              <p:nvPr/>
            </p:nvSpPr>
            <p:spPr>
              <a:xfrm>
                <a:off x="-915209" y="2310609"/>
                <a:ext cx="162378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20022" h="31069" extrusionOk="0">
                    <a:moveTo>
                      <a:pt x="20021" y="0"/>
                    </a:moveTo>
                    <a:cubicBezTo>
                      <a:pt x="16557" y="10792"/>
                      <a:pt x="9400" y="19908"/>
                      <a:pt x="0" y="25900"/>
                    </a:cubicBezTo>
                    <a:cubicBezTo>
                      <a:pt x="6021" y="29052"/>
                      <a:pt x="12808" y="30898"/>
                      <a:pt x="20021" y="31069"/>
                    </a:cubicBezTo>
                    <a:lnTo>
                      <a:pt x="200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4" name="Google Shape;12404;p36"/>
              <p:cNvSpPr/>
              <p:nvPr/>
            </p:nvSpPr>
            <p:spPr>
              <a:xfrm>
                <a:off x="-1113767" y="2201654"/>
                <a:ext cx="251970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19994" extrusionOk="0">
                    <a:moveTo>
                      <a:pt x="0" y="1"/>
                    </a:moveTo>
                    <a:cubicBezTo>
                      <a:pt x="171" y="7186"/>
                      <a:pt x="2017" y="14001"/>
                      <a:pt x="5169" y="19994"/>
                    </a:cubicBezTo>
                    <a:cubicBezTo>
                      <a:pt x="11133" y="10622"/>
                      <a:pt x="20277" y="3437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5" name="Google Shape;12405;p36"/>
              <p:cNvSpPr/>
              <p:nvPr/>
            </p:nvSpPr>
            <p:spPr>
              <a:xfrm>
                <a:off x="-1384423" y="2201654"/>
                <a:ext cx="251978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19994" extrusionOk="0">
                    <a:moveTo>
                      <a:pt x="1" y="1"/>
                    </a:moveTo>
                    <a:cubicBezTo>
                      <a:pt x="10792" y="3437"/>
                      <a:pt x="19908" y="10622"/>
                      <a:pt x="25900" y="19994"/>
                    </a:cubicBezTo>
                    <a:cubicBezTo>
                      <a:pt x="29053" y="14001"/>
                      <a:pt x="30899" y="7186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6" name="Google Shape;12406;p36"/>
              <p:cNvSpPr/>
              <p:nvPr/>
            </p:nvSpPr>
            <p:spPr>
              <a:xfrm>
                <a:off x="-1493378" y="2310609"/>
                <a:ext cx="162151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69" extrusionOk="0">
                    <a:moveTo>
                      <a:pt x="1" y="0"/>
                    </a:moveTo>
                    <a:lnTo>
                      <a:pt x="1" y="31069"/>
                    </a:lnTo>
                    <a:cubicBezTo>
                      <a:pt x="7186" y="30898"/>
                      <a:pt x="14002" y="29052"/>
                      <a:pt x="19994" y="25900"/>
                    </a:cubicBezTo>
                    <a:cubicBezTo>
                      <a:pt x="10622" y="19908"/>
                      <a:pt x="3437" y="10792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7" name="Google Shape;12407;p36"/>
              <p:cNvSpPr/>
              <p:nvPr/>
            </p:nvSpPr>
            <p:spPr>
              <a:xfrm>
                <a:off x="-1493378" y="2581257"/>
                <a:ext cx="162151" cy="251978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70" extrusionOk="0">
                    <a:moveTo>
                      <a:pt x="1" y="1"/>
                    </a:moveTo>
                    <a:lnTo>
                      <a:pt x="1" y="31069"/>
                    </a:lnTo>
                    <a:cubicBezTo>
                      <a:pt x="3437" y="20278"/>
                      <a:pt x="10622" y="11133"/>
                      <a:pt x="19994" y="5170"/>
                    </a:cubicBezTo>
                    <a:cubicBezTo>
                      <a:pt x="14002" y="2017"/>
                      <a:pt x="7186" y="17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8" name="Google Shape;12408;p36"/>
              <p:cNvSpPr/>
              <p:nvPr/>
            </p:nvSpPr>
            <p:spPr>
              <a:xfrm>
                <a:off x="-1384423" y="2779814"/>
                <a:ext cx="251978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20022" extrusionOk="0">
                    <a:moveTo>
                      <a:pt x="25900" y="1"/>
                    </a:moveTo>
                    <a:cubicBezTo>
                      <a:pt x="19908" y="9401"/>
                      <a:pt x="10792" y="16557"/>
                      <a:pt x="1" y="20022"/>
                    </a:cubicBezTo>
                    <a:lnTo>
                      <a:pt x="31069" y="20022"/>
                    </a:lnTo>
                    <a:cubicBezTo>
                      <a:pt x="30899" y="12808"/>
                      <a:pt x="29053" y="6021"/>
                      <a:pt x="259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9" name="Google Shape;12409;p36"/>
              <p:cNvSpPr/>
              <p:nvPr/>
            </p:nvSpPr>
            <p:spPr>
              <a:xfrm>
                <a:off x="-1163519" y="2655894"/>
                <a:ext cx="80849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71" extrusionOk="0">
                    <a:moveTo>
                      <a:pt x="4970" y="0"/>
                    </a:moveTo>
                    <a:cubicBezTo>
                      <a:pt x="3948" y="4629"/>
                      <a:pt x="2272" y="9031"/>
                      <a:pt x="0" y="13035"/>
                    </a:cubicBezTo>
                    <a:cubicBezTo>
                      <a:pt x="2272" y="17068"/>
                      <a:pt x="3948" y="21441"/>
                      <a:pt x="4970" y="26070"/>
                    </a:cubicBezTo>
                    <a:cubicBezTo>
                      <a:pt x="5992" y="21441"/>
                      <a:pt x="7696" y="17068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0" name="Google Shape;12410;p36"/>
              <p:cNvSpPr/>
              <p:nvPr/>
            </p:nvSpPr>
            <p:spPr>
              <a:xfrm>
                <a:off x="-1113767" y="2779814"/>
                <a:ext cx="251970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20022" extrusionOk="0">
                    <a:moveTo>
                      <a:pt x="5169" y="1"/>
                    </a:moveTo>
                    <a:cubicBezTo>
                      <a:pt x="2017" y="6021"/>
                      <a:pt x="171" y="12808"/>
                      <a:pt x="0" y="20022"/>
                    </a:cubicBezTo>
                    <a:lnTo>
                      <a:pt x="31069" y="20022"/>
                    </a:lnTo>
                    <a:cubicBezTo>
                      <a:pt x="20277" y="16557"/>
                      <a:pt x="11133" y="9401"/>
                      <a:pt x="5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1" name="Google Shape;12411;p36"/>
              <p:cNvSpPr/>
              <p:nvPr/>
            </p:nvSpPr>
            <p:spPr>
              <a:xfrm>
                <a:off x="-1429341" y="2264774"/>
                <a:ext cx="155015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085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796"/>
                      <a:pt x="4289" y="19084"/>
                      <a:pt x="9543" y="19084"/>
                    </a:cubicBezTo>
                    <a:cubicBezTo>
                      <a:pt x="14825" y="19084"/>
                      <a:pt x="19113" y="14796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2" name="Google Shape;12412;p36"/>
              <p:cNvSpPr/>
              <p:nvPr/>
            </p:nvSpPr>
            <p:spPr>
              <a:xfrm>
                <a:off x="-971873" y="2264774"/>
                <a:ext cx="154779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085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796"/>
                      <a:pt x="4288" y="19084"/>
                      <a:pt x="9542" y="19084"/>
                    </a:cubicBezTo>
                    <a:cubicBezTo>
                      <a:pt x="14824" y="19084"/>
                      <a:pt x="19084" y="14796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3" name="Google Shape;12413;p36"/>
              <p:cNvSpPr/>
              <p:nvPr/>
            </p:nvSpPr>
            <p:spPr>
              <a:xfrm>
                <a:off x="-1429341" y="2724076"/>
                <a:ext cx="155015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113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824"/>
                      <a:pt x="4289" y="19112"/>
                      <a:pt x="9543" y="19112"/>
                    </a:cubicBezTo>
                    <a:cubicBezTo>
                      <a:pt x="14825" y="19112"/>
                      <a:pt x="19113" y="14824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4" name="Google Shape;12414;p36"/>
              <p:cNvSpPr/>
              <p:nvPr/>
            </p:nvSpPr>
            <p:spPr>
              <a:xfrm>
                <a:off x="-971873" y="2724076"/>
                <a:ext cx="154779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113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824"/>
                      <a:pt x="4288" y="19112"/>
                      <a:pt x="9542" y="19112"/>
                    </a:cubicBezTo>
                    <a:cubicBezTo>
                      <a:pt x="14824" y="19112"/>
                      <a:pt x="19084" y="14824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5" name="Google Shape;12415;p36"/>
              <p:cNvSpPr/>
              <p:nvPr/>
            </p:nvSpPr>
            <p:spPr>
              <a:xfrm>
                <a:off x="-1294820" y="2581257"/>
                <a:ext cx="162387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20023" h="19994" extrusionOk="0">
                    <a:moveTo>
                      <a:pt x="20022" y="1"/>
                    </a:moveTo>
                    <a:lnTo>
                      <a:pt x="20022" y="1"/>
                    </a:lnTo>
                    <a:cubicBezTo>
                      <a:pt x="12951" y="171"/>
                      <a:pt x="6135" y="1960"/>
                      <a:pt x="1" y="5170"/>
                    </a:cubicBezTo>
                    <a:cubicBezTo>
                      <a:pt x="5965" y="8947"/>
                      <a:pt x="11048" y="14030"/>
                      <a:pt x="14853" y="19994"/>
                    </a:cubicBezTo>
                    <a:cubicBezTo>
                      <a:pt x="17977" y="13973"/>
                      <a:pt x="19852" y="7186"/>
                      <a:pt x="200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6" name="Google Shape;12416;p36"/>
              <p:cNvSpPr/>
              <p:nvPr/>
            </p:nvSpPr>
            <p:spPr>
              <a:xfrm>
                <a:off x="-1294585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14796" y="1"/>
                    </a:moveTo>
                    <a:cubicBezTo>
                      <a:pt x="11019" y="5965"/>
                      <a:pt x="5964" y="11020"/>
                      <a:pt x="0" y="14825"/>
                    </a:cubicBezTo>
                    <a:cubicBezTo>
                      <a:pt x="5992" y="17949"/>
                      <a:pt x="12780" y="19823"/>
                      <a:pt x="19993" y="19994"/>
                    </a:cubicBezTo>
                    <a:cubicBezTo>
                      <a:pt x="19823" y="12809"/>
                      <a:pt x="17948" y="6022"/>
                      <a:pt x="14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7" name="Google Shape;12417;p36"/>
              <p:cNvSpPr/>
              <p:nvPr/>
            </p:nvSpPr>
            <p:spPr>
              <a:xfrm>
                <a:off x="-1113767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5169" y="1"/>
                    </a:moveTo>
                    <a:cubicBezTo>
                      <a:pt x="2017" y="5993"/>
                      <a:pt x="171" y="12780"/>
                      <a:pt x="0" y="19994"/>
                    </a:cubicBezTo>
                    <a:cubicBezTo>
                      <a:pt x="7185" y="19823"/>
                      <a:pt x="13973" y="17949"/>
                      <a:pt x="19993" y="14797"/>
                    </a:cubicBezTo>
                    <a:cubicBezTo>
                      <a:pt x="14029" y="11020"/>
                      <a:pt x="8946" y="5965"/>
                      <a:pt x="5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8" name="Google Shape;12418;p36"/>
              <p:cNvSpPr/>
              <p:nvPr/>
            </p:nvSpPr>
            <p:spPr>
              <a:xfrm>
                <a:off x="-1113767" y="2581257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0" y="1"/>
                    </a:moveTo>
                    <a:cubicBezTo>
                      <a:pt x="171" y="7186"/>
                      <a:pt x="2017" y="13973"/>
                      <a:pt x="5169" y="19994"/>
                    </a:cubicBezTo>
                    <a:cubicBezTo>
                      <a:pt x="8974" y="14030"/>
                      <a:pt x="14029" y="8947"/>
                      <a:pt x="19993" y="5170"/>
                    </a:cubicBezTo>
                    <a:cubicBezTo>
                      <a:pt x="13973" y="2017"/>
                      <a:pt x="7185" y="17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19" name="Google Shape;12419;p36"/>
          <p:cNvGrpSpPr/>
          <p:nvPr/>
        </p:nvGrpSpPr>
        <p:grpSpPr>
          <a:xfrm rot="10800000" flipH="1">
            <a:off x="7633542" y="4396507"/>
            <a:ext cx="747286" cy="746983"/>
            <a:chOff x="-2455525" y="2200125"/>
            <a:chExt cx="740400" cy="740100"/>
          </a:xfrm>
        </p:grpSpPr>
        <p:sp>
          <p:nvSpPr>
            <p:cNvPr id="12420" name="Google Shape;12420;p36"/>
            <p:cNvSpPr/>
            <p:nvPr/>
          </p:nvSpPr>
          <p:spPr>
            <a:xfrm>
              <a:off x="-2455525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1" name="Google Shape;12421;p36"/>
            <p:cNvSpPr/>
            <p:nvPr/>
          </p:nvSpPr>
          <p:spPr>
            <a:xfrm>
              <a:off x="-2451812" y="2203700"/>
              <a:ext cx="732900" cy="73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2" name="Google Shape;12422;p36"/>
            <p:cNvSpPr/>
            <p:nvPr/>
          </p:nvSpPr>
          <p:spPr>
            <a:xfrm>
              <a:off x="-2451825" y="2329014"/>
              <a:ext cx="178853" cy="236771"/>
            </a:xfrm>
            <a:custGeom>
              <a:avLst/>
              <a:gdLst/>
              <a:ahLst/>
              <a:cxnLst/>
              <a:rect l="l" t="t" r="r" b="b"/>
              <a:pathLst>
                <a:path w="21925" h="29025" extrusionOk="0">
                  <a:moveTo>
                    <a:pt x="21924" y="9798"/>
                  </a:moveTo>
                  <a:cubicBezTo>
                    <a:pt x="21911" y="9814"/>
                    <a:pt x="21897" y="9829"/>
                    <a:pt x="21883" y="9844"/>
                  </a:cubicBezTo>
                  <a:lnTo>
                    <a:pt x="21883" y="9844"/>
                  </a:lnTo>
                  <a:cubicBezTo>
                    <a:pt x="21897" y="9838"/>
                    <a:pt x="21911" y="9833"/>
                    <a:pt x="21924" y="9827"/>
                  </a:cubicBezTo>
                  <a:lnTo>
                    <a:pt x="21924" y="9798"/>
                  </a:lnTo>
                  <a:close/>
                  <a:moveTo>
                    <a:pt x="11133" y="1"/>
                  </a:moveTo>
                  <a:lnTo>
                    <a:pt x="11133" y="1"/>
                  </a:lnTo>
                  <a:cubicBezTo>
                    <a:pt x="4317" y="7754"/>
                    <a:pt x="142" y="17920"/>
                    <a:pt x="0" y="29024"/>
                  </a:cubicBezTo>
                  <a:lnTo>
                    <a:pt x="11530" y="29024"/>
                  </a:lnTo>
                  <a:cubicBezTo>
                    <a:pt x="13428" y="21746"/>
                    <a:pt x="17048" y="15231"/>
                    <a:pt x="21883" y="9844"/>
                  </a:cubicBezTo>
                  <a:lnTo>
                    <a:pt x="21883" y="9844"/>
                  </a:lnTo>
                  <a:cubicBezTo>
                    <a:pt x="20900" y="10260"/>
                    <a:pt x="19807" y="10508"/>
                    <a:pt x="18687" y="10508"/>
                  </a:cubicBezTo>
                  <a:cubicBezTo>
                    <a:pt x="14285" y="10508"/>
                    <a:pt x="10707" y="6930"/>
                    <a:pt x="10707" y="2528"/>
                  </a:cubicBezTo>
                  <a:cubicBezTo>
                    <a:pt x="10707" y="1648"/>
                    <a:pt x="10849" y="796"/>
                    <a:pt x="1113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3" name="Google Shape;12423;p36"/>
            <p:cNvSpPr/>
            <p:nvPr/>
          </p:nvSpPr>
          <p:spPr>
            <a:xfrm>
              <a:off x="-2318385" y="220369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28030" y="0"/>
                  </a:moveTo>
                  <a:cubicBezTo>
                    <a:pt x="17380" y="142"/>
                    <a:pt x="7640" y="3976"/>
                    <a:pt x="0" y="10280"/>
                  </a:cubicBezTo>
                  <a:cubicBezTo>
                    <a:pt x="739" y="10053"/>
                    <a:pt x="1505" y="9940"/>
                    <a:pt x="2329" y="9940"/>
                  </a:cubicBezTo>
                  <a:cubicBezTo>
                    <a:pt x="6702" y="9940"/>
                    <a:pt x="10281" y="13518"/>
                    <a:pt x="10281" y="17920"/>
                  </a:cubicBezTo>
                  <a:cubicBezTo>
                    <a:pt x="10281" y="19112"/>
                    <a:pt x="10025" y="20277"/>
                    <a:pt x="9514" y="21299"/>
                  </a:cubicBezTo>
                  <a:cubicBezTo>
                    <a:pt x="14768" y="16755"/>
                    <a:pt x="21044" y="13376"/>
                    <a:pt x="28030" y="11558"/>
                  </a:cubicBezTo>
                  <a:lnTo>
                    <a:pt x="28030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4" name="Google Shape;12424;p36"/>
            <p:cNvSpPr/>
            <p:nvPr/>
          </p:nvSpPr>
          <p:spPr>
            <a:xfrm>
              <a:off x="-1897914" y="2329014"/>
              <a:ext cx="178853" cy="236771"/>
            </a:xfrm>
            <a:custGeom>
              <a:avLst/>
              <a:gdLst/>
              <a:ahLst/>
              <a:cxnLst/>
              <a:rect l="l" t="t" r="r" b="b"/>
              <a:pathLst>
                <a:path w="21925" h="29025" extrusionOk="0">
                  <a:moveTo>
                    <a:pt x="10792" y="1"/>
                  </a:moveTo>
                  <a:lnTo>
                    <a:pt x="10792" y="1"/>
                  </a:lnTo>
                  <a:cubicBezTo>
                    <a:pt x="11076" y="796"/>
                    <a:pt x="11218" y="1648"/>
                    <a:pt x="11218" y="2557"/>
                  </a:cubicBezTo>
                  <a:cubicBezTo>
                    <a:pt x="11218" y="6930"/>
                    <a:pt x="7640" y="10508"/>
                    <a:pt x="3266" y="10508"/>
                  </a:cubicBezTo>
                  <a:cubicBezTo>
                    <a:pt x="2102" y="10508"/>
                    <a:pt x="994" y="10253"/>
                    <a:pt x="0" y="9827"/>
                  </a:cubicBezTo>
                  <a:lnTo>
                    <a:pt x="0" y="9827"/>
                  </a:lnTo>
                  <a:cubicBezTo>
                    <a:pt x="4885" y="15194"/>
                    <a:pt x="8492" y="21726"/>
                    <a:pt x="10394" y="29024"/>
                  </a:cubicBezTo>
                  <a:lnTo>
                    <a:pt x="21924" y="29024"/>
                  </a:lnTo>
                  <a:cubicBezTo>
                    <a:pt x="21811" y="17920"/>
                    <a:pt x="17608" y="7782"/>
                    <a:pt x="10792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5" name="Google Shape;12425;p36"/>
            <p:cNvSpPr/>
            <p:nvPr/>
          </p:nvSpPr>
          <p:spPr>
            <a:xfrm>
              <a:off x="-2080928" y="220369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0" y="0"/>
                  </a:moveTo>
                  <a:lnTo>
                    <a:pt x="0" y="11558"/>
                  </a:lnTo>
                  <a:cubicBezTo>
                    <a:pt x="6958" y="13376"/>
                    <a:pt x="13262" y="16755"/>
                    <a:pt x="18488" y="21299"/>
                  </a:cubicBezTo>
                  <a:cubicBezTo>
                    <a:pt x="18005" y="20277"/>
                    <a:pt x="17721" y="19112"/>
                    <a:pt x="17721" y="17891"/>
                  </a:cubicBezTo>
                  <a:cubicBezTo>
                    <a:pt x="17721" y="13518"/>
                    <a:pt x="21299" y="9940"/>
                    <a:pt x="25701" y="9940"/>
                  </a:cubicBezTo>
                  <a:cubicBezTo>
                    <a:pt x="26496" y="9940"/>
                    <a:pt x="27292" y="10053"/>
                    <a:pt x="28030" y="10280"/>
                  </a:cubicBezTo>
                  <a:cubicBezTo>
                    <a:pt x="20391" y="3976"/>
                    <a:pt x="10621" y="114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6" name="Google Shape;12426;p36"/>
            <p:cNvSpPr/>
            <p:nvPr/>
          </p:nvSpPr>
          <p:spPr>
            <a:xfrm>
              <a:off x="-2451825" y="2574579"/>
              <a:ext cx="178853" cy="236763"/>
            </a:xfrm>
            <a:custGeom>
              <a:avLst/>
              <a:gdLst/>
              <a:ahLst/>
              <a:cxnLst/>
              <a:rect l="l" t="t" r="r" b="b"/>
              <a:pathLst>
                <a:path w="21925" h="29024" extrusionOk="0">
                  <a:moveTo>
                    <a:pt x="0" y="0"/>
                  </a:moveTo>
                  <a:cubicBezTo>
                    <a:pt x="142" y="11104"/>
                    <a:pt x="4317" y="21243"/>
                    <a:pt x="11133" y="29024"/>
                  </a:cubicBezTo>
                  <a:cubicBezTo>
                    <a:pt x="10877" y="28229"/>
                    <a:pt x="10707" y="27377"/>
                    <a:pt x="10707" y="26468"/>
                  </a:cubicBezTo>
                  <a:cubicBezTo>
                    <a:pt x="10707" y="22066"/>
                    <a:pt x="14285" y="18516"/>
                    <a:pt x="18687" y="18516"/>
                  </a:cubicBezTo>
                  <a:cubicBezTo>
                    <a:pt x="19823" y="18516"/>
                    <a:pt x="20930" y="18744"/>
                    <a:pt x="21924" y="19198"/>
                  </a:cubicBezTo>
                  <a:cubicBezTo>
                    <a:pt x="17068" y="13831"/>
                    <a:pt x="13462" y="7270"/>
                    <a:pt x="1155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7" name="Google Shape;12427;p36"/>
            <p:cNvSpPr/>
            <p:nvPr/>
          </p:nvSpPr>
          <p:spPr>
            <a:xfrm>
              <a:off x="-2318385" y="2762920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9514" y="1"/>
                  </a:moveTo>
                  <a:lnTo>
                    <a:pt x="9514" y="1"/>
                  </a:lnTo>
                  <a:cubicBezTo>
                    <a:pt x="9997" y="1023"/>
                    <a:pt x="10281" y="2159"/>
                    <a:pt x="10281" y="3380"/>
                  </a:cubicBezTo>
                  <a:cubicBezTo>
                    <a:pt x="10281" y="7782"/>
                    <a:pt x="6702" y="11360"/>
                    <a:pt x="2329" y="11360"/>
                  </a:cubicBezTo>
                  <a:cubicBezTo>
                    <a:pt x="1505" y="11360"/>
                    <a:pt x="739" y="11218"/>
                    <a:pt x="0" y="10991"/>
                  </a:cubicBezTo>
                  <a:lnTo>
                    <a:pt x="0" y="10991"/>
                  </a:lnTo>
                  <a:cubicBezTo>
                    <a:pt x="7640" y="17324"/>
                    <a:pt x="17380" y="21158"/>
                    <a:pt x="28030" y="21300"/>
                  </a:cubicBezTo>
                  <a:lnTo>
                    <a:pt x="28030" y="9741"/>
                  </a:lnTo>
                  <a:cubicBezTo>
                    <a:pt x="21044" y="7924"/>
                    <a:pt x="14768" y="4544"/>
                    <a:pt x="951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8" name="Google Shape;12428;p36"/>
            <p:cNvSpPr/>
            <p:nvPr/>
          </p:nvSpPr>
          <p:spPr>
            <a:xfrm>
              <a:off x="-1897914" y="2574579"/>
              <a:ext cx="178853" cy="236763"/>
            </a:xfrm>
            <a:custGeom>
              <a:avLst/>
              <a:gdLst/>
              <a:ahLst/>
              <a:cxnLst/>
              <a:rect l="l" t="t" r="r" b="b"/>
              <a:pathLst>
                <a:path w="21925" h="29024" extrusionOk="0">
                  <a:moveTo>
                    <a:pt x="10394" y="0"/>
                  </a:moveTo>
                  <a:cubicBezTo>
                    <a:pt x="8492" y="7270"/>
                    <a:pt x="4885" y="13831"/>
                    <a:pt x="0" y="19198"/>
                  </a:cubicBezTo>
                  <a:cubicBezTo>
                    <a:pt x="994" y="18744"/>
                    <a:pt x="2102" y="18516"/>
                    <a:pt x="3266" y="18516"/>
                  </a:cubicBezTo>
                  <a:cubicBezTo>
                    <a:pt x="7668" y="18516"/>
                    <a:pt x="11218" y="22066"/>
                    <a:pt x="11218" y="26468"/>
                  </a:cubicBezTo>
                  <a:cubicBezTo>
                    <a:pt x="11218" y="27348"/>
                    <a:pt x="11076" y="28229"/>
                    <a:pt x="10792" y="29024"/>
                  </a:cubicBezTo>
                  <a:cubicBezTo>
                    <a:pt x="17608" y="21243"/>
                    <a:pt x="21811" y="11104"/>
                    <a:pt x="21924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9" name="Google Shape;12429;p36"/>
            <p:cNvSpPr/>
            <p:nvPr/>
          </p:nvSpPr>
          <p:spPr>
            <a:xfrm>
              <a:off x="-2080928" y="2762691"/>
              <a:ext cx="228655" cy="173755"/>
            </a:xfrm>
            <a:custGeom>
              <a:avLst/>
              <a:gdLst/>
              <a:ahLst/>
              <a:cxnLst/>
              <a:rect l="l" t="t" r="r" b="b"/>
              <a:pathLst>
                <a:path w="28030" h="21300" extrusionOk="0">
                  <a:moveTo>
                    <a:pt x="18488" y="0"/>
                  </a:moveTo>
                  <a:cubicBezTo>
                    <a:pt x="13262" y="4572"/>
                    <a:pt x="6958" y="7952"/>
                    <a:pt x="0" y="9769"/>
                  </a:cubicBezTo>
                  <a:lnTo>
                    <a:pt x="0" y="21299"/>
                  </a:lnTo>
                  <a:cubicBezTo>
                    <a:pt x="10621" y="21186"/>
                    <a:pt x="20391" y="17352"/>
                    <a:pt x="28030" y="11019"/>
                  </a:cubicBezTo>
                  <a:lnTo>
                    <a:pt x="28030" y="11019"/>
                  </a:lnTo>
                  <a:cubicBezTo>
                    <a:pt x="27292" y="11246"/>
                    <a:pt x="26496" y="11360"/>
                    <a:pt x="25701" y="11360"/>
                  </a:cubicBezTo>
                  <a:cubicBezTo>
                    <a:pt x="21299" y="11360"/>
                    <a:pt x="17721" y="7810"/>
                    <a:pt x="17721" y="3408"/>
                  </a:cubicBezTo>
                  <a:cubicBezTo>
                    <a:pt x="17721" y="2187"/>
                    <a:pt x="18005" y="1051"/>
                    <a:pt x="1848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0" name="Google Shape;12430;p36"/>
            <p:cNvSpPr/>
            <p:nvPr/>
          </p:nvSpPr>
          <p:spPr>
            <a:xfrm>
              <a:off x="-2360762" y="22883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1" name="Google Shape;12431;p36"/>
            <p:cNvSpPr/>
            <p:nvPr/>
          </p:nvSpPr>
          <p:spPr>
            <a:xfrm>
              <a:off x="-1932662" y="22883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2" name="Google Shape;12432;p36"/>
            <p:cNvSpPr/>
            <p:nvPr/>
          </p:nvSpPr>
          <p:spPr>
            <a:xfrm>
              <a:off x="-2360762" y="27292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3" name="Google Shape;12433;p36"/>
            <p:cNvSpPr/>
            <p:nvPr/>
          </p:nvSpPr>
          <p:spPr>
            <a:xfrm>
              <a:off x="-1932662" y="2729250"/>
              <a:ext cx="122700" cy="122700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434" name="Google Shape;12434;p36"/>
            <p:cNvCxnSpPr/>
            <p:nvPr/>
          </p:nvCxnSpPr>
          <p:spPr>
            <a:xfrm>
              <a:off x="-2451812" y="220370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435" name="Google Shape;12435;p36"/>
            <p:cNvSpPr/>
            <p:nvPr/>
          </p:nvSpPr>
          <p:spPr>
            <a:xfrm>
              <a:off x="-2451825" y="2209939"/>
              <a:ext cx="60007" cy="85034"/>
            </a:xfrm>
            <a:custGeom>
              <a:avLst/>
              <a:gdLst/>
              <a:ahLst/>
              <a:cxnLst/>
              <a:rect l="l" t="t" r="r" b="b"/>
              <a:pathLst>
                <a:path w="7356" h="10424" extrusionOk="0">
                  <a:moveTo>
                    <a:pt x="0" y="1"/>
                  </a:moveTo>
                  <a:lnTo>
                    <a:pt x="0" y="10423"/>
                  </a:lnTo>
                  <a:cubicBezTo>
                    <a:pt x="2812" y="10281"/>
                    <a:pt x="5396" y="9145"/>
                    <a:pt x="7356" y="73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6" name="Google Shape;12436;p36"/>
            <p:cNvSpPr/>
            <p:nvPr/>
          </p:nvSpPr>
          <p:spPr>
            <a:xfrm>
              <a:off x="-2445568" y="2203690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0" y="0"/>
                  </a:moveTo>
                  <a:lnTo>
                    <a:pt x="7356" y="7355"/>
                  </a:lnTo>
                  <a:cubicBezTo>
                    <a:pt x="9145" y="5396"/>
                    <a:pt x="10281" y="2840"/>
                    <a:pt x="1039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7" name="Google Shape;12437;p36"/>
            <p:cNvSpPr/>
            <p:nvPr/>
          </p:nvSpPr>
          <p:spPr>
            <a:xfrm>
              <a:off x="-2355452" y="2316974"/>
              <a:ext cx="88737" cy="88729"/>
            </a:xfrm>
            <a:custGeom>
              <a:avLst/>
              <a:gdLst/>
              <a:ahLst/>
              <a:cxnLst/>
              <a:rect l="l" t="t" r="r" b="b"/>
              <a:pathLst>
                <a:path w="10878" h="10877" extrusionOk="0">
                  <a:moveTo>
                    <a:pt x="1307" y="0"/>
                  </a:moveTo>
                  <a:cubicBezTo>
                    <a:pt x="483" y="1136"/>
                    <a:pt x="0" y="2527"/>
                    <a:pt x="0" y="4033"/>
                  </a:cubicBezTo>
                  <a:cubicBezTo>
                    <a:pt x="0" y="7810"/>
                    <a:pt x="3068" y="10877"/>
                    <a:pt x="6873" y="10877"/>
                  </a:cubicBezTo>
                  <a:cubicBezTo>
                    <a:pt x="8350" y="10877"/>
                    <a:pt x="9741" y="10394"/>
                    <a:pt x="10877" y="9570"/>
                  </a:cubicBezTo>
                  <a:lnTo>
                    <a:pt x="130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8" name="Google Shape;12438;p36"/>
            <p:cNvSpPr/>
            <p:nvPr/>
          </p:nvSpPr>
          <p:spPr>
            <a:xfrm>
              <a:off x="-2339007" y="2293806"/>
              <a:ext cx="95687" cy="95679"/>
            </a:xfrm>
            <a:custGeom>
              <a:avLst/>
              <a:gdLst/>
              <a:ahLst/>
              <a:cxnLst/>
              <a:rect l="l" t="t" r="r" b="b"/>
              <a:pathLst>
                <a:path w="11730" h="11729" extrusionOk="0">
                  <a:moveTo>
                    <a:pt x="4857" y="0"/>
                  </a:moveTo>
                  <a:cubicBezTo>
                    <a:pt x="2954" y="0"/>
                    <a:pt x="1222" y="767"/>
                    <a:pt x="1" y="2016"/>
                  </a:cubicBezTo>
                  <a:lnTo>
                    <a:pt x="9713" y="11729"/>
                  </a:lnTo>
                  <a:cubicBezTo>
                    <a:pt x="10963" y="10479"/>
                    <a:pt x="11730" y="8747"/>
                    <a:pt x="11730" y="6873"/>
                  </a:cubicBezTo>
                  <a:cubicBezTo>
                    <a:pt x="11730" y="3067"/>
                    <a:pt x="8634" y="0"/>
                    <a:pt x="48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439" name="Google Shape;12439;p36"/>
            <p:cNvCxnSpPr/>
            <p:nvPr/>
          </p:nvCxnSpPr>
          <p:spPr>
            <a:xfrm>
              <a:off x="-2064212" y="259065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0" name="Google Shape;12440;p36"/>
            <p:cNvCxnSpPr/>
            <p:nvPr/>
          </p:nvCxnSpPr>
          <p:spPr>
            <a:xfrm flipH="1">
              <a:off x="-2451812" y="259065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1" name="Google Shape;12441;p36"/>
            <p:cNvCxnSpPr/>
            <p:nvPr/>
          </p:nvCxnSpPr>
          <p:spPr>
            <a:xfrm flipH="1">
              <a:off x="-2064212" y="2203700"/>
              <a:ext cx="345300" cy="3453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442" name="Google Shape;12442;p36"/>
            <p:cNvSpPr/>
            <p:nvPr/>
          </p:nvSpPr>
          <p:spPr>
            <a:xfrm>
              <a:off x="-1778839" y="2209939"/>
              <a:ext cx="59778" cy="84797"/>
            </a:xfrm>
            <a:custGeom>
              <a:avLst/>
              <a:gdLst/>
              <a:ahLst/>
              <a:cxnLst/>
              <a:rect l="l" t="t" r="r" b="b"/>
              <a:pathLst>
                <a:path w="7328" h="10395" extrusionOk="0">
                  <a:moveTo>
                    <a:pt x="7327" y="1"/>
                  </a:moveTo>
                  <a:lnTo>
                    <a:pt x="0" y="7356"/>
                  </a:lnTo>
                  <a:cubicBezTo>
                    <a:pt x="1931" y="9145"/>
                    <a:pt x="4516" y="10281"/>
                    <a:pt x="7327" y="10395"/>
                  </a:cubicBezTo>
                  <a:lnTo>
                    <a:pt x="7327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3" name="Google Shape;12443;p36"/>
            <p:cNvSpPr/>
            <p:nvPr/>
          </p:nvSpPr>
          <p:spPr>
            <a:xfrm>
              <a:off x="-1810115" y="2203690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1" y="0"/>
                  </a:moveTo>
                  <a:cubicBezTo>
                    <a:pt x="142" y="2812"/>
                    <a:pt x="1278" y="5396"/>
                    <a:pt x="3039" y="7355"/>
                  </a:cubicBezTo>
                  <a:lnTo>
                    <a:pt x="10395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4" name="Google Shape;12444;p36"/>
            <p:cNvSpPr/>
            <p:nvPr/>
          </p:nvSpPr>
          <p:spPr>
            <a:xfrm>
              <a:off x="-1904171" y="2316974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9599" y="0"/>
                  </a:moveTo>
                  <a:lnTo>
                    <a:pt x="1" y="9599"/>
                  </a:lnTo>
                  <a:cubicBezTo>
                    <a:pt x="1136" y="10394"/>
                    <a:pt x="2528" y="10905"/>
                    <a:pt x="4033" y="10905"/>
                  </a:cubicBezTo>
                  <a:cubicBezTo>
                    <a:pt x="7810" y="10905"/>
                    <a:pt x="10906" y="7810"/>
                    <a:pt x="10906" y="4033"/>
                  </a:cubicBezTo>
                  <a:cubicBezTo>
                    <a:pt x="10906" y="2527"/>
                    <a:pt x="10423" y="1136"/>
                    <a:pt x="95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5" name="Google Shape;12445;p36"/>
            <p:cNvSpPr/>
            <p:nvPr/>
          </p:nvSpPr>
          <p:spPr>
            <a:xfrm>
              <a:off x="-1927338" y="2293806"/>
              <a:ext cx="95687" cy="95679"/>
            </a:xfrm>
            <a:custGeom>
              <a:avLst/>
              <a:gdLst/>
              <a:ahLst/>
              <a:cxnLst/>
              <a:rect l="l" t="t" r="r" b="b"/>
              <a:pathLst>
                <a:path w="11730" h="11729" extrusionOk="0">
                  <a:moveTo>
                    <a:pt x="6873" y="0"/>
                  </a:moveTo>
                  <a:cubicBezTo>
                    <a:pt x="3068" y="0"/>
                    <a:pt x="1" y="3067"/>
                    <a:pt x="1" y="6873"/>
                  </a:cubicBezTo>
                  <a:cubicBezTo>
                    <a:pt x="1" y="8747"/>
                    <a:pt x="767" y="10479"/>
                    <a:pt x="2017" y="11729"/>
                  </a:cubicBezTo>
                  <a:lnTo>
                    <a:pt x="11729" y="2016"/>
                  </a:lnTo>
                  <a:cubicBezTo>
                    <a:pt x="10480" y="767"/>
                    <a:pt x="8776" y="0"/>
                    <a:pt x="6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6" name="Google Shape;12446;p36"/>
            <p:cNvSpPr/>
            <p:nvPr/>
          </p:nvSpPr>
          <p:spPr>
            <a:xfrm>
              <a:off x="-2451825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0" y="0"/>
                  </a:moveTo>
                  <a:lnTo>
                    <a:pt x="0" y="10394"/>
                  </a:lnTo>
                  <a:lnTo>
                    <a:pt x="7356" y="3039"/>
                  </a:lnTo>
                  <a:cubicBezTo>
                    <a:pt x="5396" y="1278"/>
                    <a:pt x="2812" y="142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7" name="Google Shape;12447;p36"/>
            <p:cNvSpPr/>
            <p:nvPr/>
          </p:nvSpPr>
          <p:spPr>
            <a:xfrm>
              <a:off x="-2445568" y="2876668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7356" y="0"/>
                  </a:moveTo>
                  <a:lnTo>
                    <a:pt x="0" y="7356"/>
                  </a:lnTo>
                  <a:lnTo>
                    <a:pt x="10394" y="7356"/>
                  </a:lnTo>
                  <a:cubicBezTo>
                    <a:pt x="10281" y="4516"/>
                    <a:pt x="9145" y="1960"/>
                    <a:pt x="735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8" name="Google Shape;12448;p36"/>
            <p:cNvSpPr/>
            <p:nvPr/>
          </p:nvSpPr>
          <p:spPr>
            <a:xfrm>
              <a:off x="-2355681" y="2734426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6873" y="0"/>
                  </a:moveTo>
                  <a:cubicBezTo>
                    <a:pt x="3096" y="0"/>
                    <a:pt x="0" y="3096"/>
                    <a:pt x="0" y="6873"/>
                  </a:cubicBezTo>
                  <a:cubicBezTo>
                    <a:pt x="0" y="8378"/>
                    <a:pt x="511" y="9770"/>
                    <a:pt x="1335" y="10906"/>
                  </a:cubicBezTo>
                  <a:lnTo>
                    <a:pt x="10905" y="1307"/>
                  </a:lnTo>
                  <a:cubicBezTo>
                    <a:pt x="9769" y="483"/>
                    <a:pt x="8378" y="0"/>
                    <a:pt x="68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9" name="Google Shape;12449;p36"/>
            <p:cNvSpPr/>
            <p:nvPr/>
          </p:nvSpPr>
          <p:spPr>
            <a:xfrm>
              <a:off x="-2339007" y="2750871"/>
              <a:ext cx="95459" cy="95687"/>
            </a:xfrm>
            <a:custGeom>
              <a:avLst/>
              <a:gdLst/>
              <a:ahLst/>
              <a:cxnLst/>
              <a:rect l="l" t="t" r="r" b="b"/>
              <a:pathLst>
                <a:path w="11702" h="11730" extrusionOk="0">
                  <a:moveTo>
                    <a:pt x="9713" y="1"/>
                  </a:moveTo>
                  <a:lnTo>
                    <a:pt x="1" y="9713"/>
                  </a:lnTo>
                  <a:cubicBezTo>
                    <a:pt x="1222" y="10963"/>
                    <a:pt x="2954" y="11729"/>
                    <a:pt x="4829" y="11729"/>
                  </a:cubicBezTo>
                  <a:cubicBezTo>
                    <a:pt x="8634" y="11729"/>
                    <a:pt x="11701" y="8662"/>
                    <a:pt x="11701" y="4857"/>
                  </a:cubicBezTo>
                  <a:cubicBezTo>
                    <a:pt x="11701" y="2954"/>
                    <a:pt x="10934" y="1250"/>
                    <a:pt x="97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0" name="Google Shape;12450;p36"/>
            <p:cNvSpPr/>
            <p:nvPr/>
          </p:nvSpPr>
          <p:spPr>
            <a:xfrm>
              <a:off x="-1778839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7356" y="0"/>
                  </a:moveTo>
                  <a:cubicBezTo>
                    <a:pt x="4516" y="142"/>
                    <a:pt x="1960" y="1278"/>
                    <a:pt x="0" y="3068"/>
                  </a:cubicBezTo>
                  <a:lnTo>
                    <a:pt x="7356" y="10394"/>
                  </a:lnTo>
                  <a:lnTo>
                    <a:pt x="73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1" name="Google Shape;12451;p36"/>
            <p:cNvSpPr/>
            <p:nvPr/>
          </p:nvSpPr>
          <p:spPr>
            <a:xfrm>
              <a:off x="-1810115" y="2876668"/>
              <a:ext cx="84797" cy="60007"/>
            </a:xfrm>
            <a:custGeom>
              <a:avLst/>
              <a:gdLst/>
              <a:ahLst/>
              <a:cxnLst/>
              <a:rect l="l" t="t" r="r" b="b"/>
              <a:pathLst>
                <a:path w="10395" h="7356" extrusionOk="0">
                  <a:moveTo>
                    <a:pt x="3068" y="0"/>
                  </a:moveTo>
                  <a:cubicBezTo>
                    <a:pt x="1278" y="1960"/>
                    <a:pt x="142" y="4516"/>
                    <a:pt x="1" y="7356"/>
                  </a:cubicBezTo>
                  <a:lnTo>
                    <a:pt x="10395" y="7356"/>
                  </a:lnTo>
                  <a:lnTo>
                    <a:pt x="3068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2" name="Google Shape;12452;p36"/>
            <p:cNvSpPr/>
            <p:nvPr/>
          </p:nvSpPr>
          <p:spPr>
            <a:xfrm>
              <a:off x="-1904171" y="2734426"/>
              <a:ext cx="88966" cy="88966"/>
            </a:xfrm>
            <a:custGeom>
              <a:avLst/>
              <a:gdLst/>
              <a:ahLst/>
              <a:cxnLst/>
              <a:rect l="l" t="t" r="r" b="b"/>
              <a:pathLst>
                <a:path w="10906" h="10906" extrusionOk="0">
                  <a:moveTo>
                    <a:pt x="4033" y="0"/>
                  </a:moveTo>
                  <a:cubicBezTo>
                    <a:pt x="2528" y="0"/>
                    <a:pt x="1136" y="483"/>
                    <a:pt x="1" y="1307"/>
                  </a:cubicBezTo>
                  <a:lnTo>
                    <a:pt x="9599" y="10906"/>
                  </a:lnTo>
                  <a:cubicBezTo>
                    <a:pt x="10395" y="9770"/>
                    <a:pt x="10906" y="8378"/>
                    <a:pt x="10906" y="6873"/>
                  </a:cubicBezTo>
                  <a:cubicBezTo>
                    <a:pt x="10906" y="3096"/>
                    <a:pt x="7810" y="0"/>
                    <a:pt x="4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3" name="Google Shape;12453;p36"/>
            <p:cNvSpPr/>
            <p:nvPr/>
          </p:nvSpPr>
          <p:spPr>
            <a:xfrm>
              <a:off x="-1927338" y="2750871"/>
              <a:ext cx="95687" cy="95687"/>
            </a:xfrm>
            <a:custGeom>
              <a:avLst/>
              <a:gdLst/>
              <a:ahLst/>
              <a:cxnLst/>
              <a:rect l="l" t="t" r="r" b="b"/>
              <a:pathLst>
                <a:path w="11730" h="11730" extrusionOk="0">
                  <a:moveTo>
                    <a:pt x="2017" y="1"/>
                  </a:moveTo>
                  <a:cubicBezTo>
                    <a:pt x="767" y="1250"/>
                    <a:pt x="1" y="2954"/>
                    <a:pt x="1" y="4857"/>
                  </a:cubicBezTo>
                  <a:cubicBezTo>
                    <a:pt x="1" y="8662"/>
                    <a:pt x="3068" y="11729"/>
                    <a:pt x="6873" y="11729"/>
                  </a:cubicBezTo>
                  <a:cubicBezTo>
                    <a:pt x="8776" y="11729"/>
                    <a:pt x="10480" y="10963"/>
                    <a:pt x="11729" y="9713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4" name="Google Shape;12454;p36"/>
            <p:cNvSpPr/>
            <p:nvPr/>
          </p:nvSpPr>
          <p:spPr>
            <a:xfrm>
              <a:off x="-1778952" y="2845392"/>
              <a:ext cx="60007" cy="84797"/>
            </a:xfrm>
            <a:custGeom>
              <a:avLst/>
              <a:gdLst/>
              <a:ahLst/>
              <a:cxnLst/>
              <a:rect l="l" t="t" r="r" b="b"/>
              <a:pathLst>
                <a:path w="7356" h="10395" extrusionOk="0">
                  <a:moveTo>
                    <a:pt x="7356" y="0"/>
                  </a:moveTo>
                  <a:cubicBezTo>
                    <a:pt x="4516" y="142"/>
                    <a:pt x="1960" y="1278"/>
                    <a:pt x="0" y="3068"/>
                  </a:cubicBezTo>
                  <a:lnTo>
                    <a:pt x="7356" y="10394"/>
                  </a:lnTo>
                  <a:lnTo>
                    <a:pt x="7356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5" name="Google Shape;12455;p36"/>
            <p:cNvSpPr/>
            <p:nvPr/>
          </p:nvSpPr>
          <p:spPr>
            <a:xfrm>
              <a:off x="-2264871" y="2390636"/>
              <a:ext cx="175142" cy="175150"/>
            </a:xfrm>
            <a:custGeom>
              <a:avLst/>
              <a:gdLst/>
              <a:ahLst/>
              <a:cxnLst/>
              <a:rect l="l" t="t" r="r" b="b"/>
              <a:pathLst>
                <a:path w="21470" h="21471" extrusionOk="0">
                  <a:moveTo>
                    <a:pt x="16983" y="1"/>
                  </a:moveTo>
                  <a:lnTo>
                    <a:pt x="16983" y="16983"/>
                  </a:lnTo>
                  <a:lnTo>
                    <a:pt x="0" y="16983"/>
                  </a:lnTo>
                  <a:lnTo>
                    <a:pt x="0" y="21470"/>
                  </a:lnTo>
                  <a:lnTo>
                    <a:pt x="21470" y="21470"/>
                  </a:lnTo>
                  <a:lnTo>
                    <a:pt x="214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6" name="Google Shape;12456;p36"/>
            <p:cNvSpPr/>
            <p:nvPr/>
          </p:nvSpPr>
          <p:spPr>
            <a:xfrm>
              <a:off x="-2080928" y="2390636"/>
              <a:ext cx="174913" cy="175150"/>
            </a:xfrm>
            <a:custGeom>
              <a:avLst/>
              <a:gdLst/>
              <a:ahLst/>
              <a:cxnLst/>
              <a:rect l="l" t="t" r="r" b="b"/>
              <a:pathLst>
                <a:path w="21442" h="21471" extrusionOk="0">
                  <a:moveTo>
                    <a:pt x="0" y="1"/>
                  </a:moveTo>
                  <a:lnTo>
                    <a:pt x="0" y="21470"/>
                  </a:lnTo>
                  <a:lnTo>
                    <a:pt x="21441" y="21470"/>
                  </a:lnTo>
                  <a:lnTo>
                    <a:pt x="21441" y="16983"/>
                  </a:lnTo>
                  <a:lnTo>
                    <a:pt x="4459" y="16983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7" name="Google Shape;12457;p36"/>
            <p:cNvSpPr/>
            <p:nvPr/>
          </p:nvSpPr>
          <p:spPr>
            <a:xfrm>
              <a:off x="-2264871" y="2574579"/>
              <a:ext cx="175142" cy="174913"/>
            </a:xfrm>
            <a:custGeom>
              <a:avLst/>
              <a:gdLst/>
              <a:ahLst/>
              <a:cxnLst/>
              <a:rect l="l" t="t" r="r" b="b"/>
              <a:pathLst>
                <a:path w="21470" h="21442" extrusionOk="0">
                  <a:moveTo>
                    <a:pt x="0" y="0"/>
                  </a:moveTo>
                  <a:lnTo>
                    <a:pt x="0" y="4459"/>
                  </a:lnTo>
                  <a:lnTo>
                    <a:pt x="16983" y="4459"/>
                  </a:lnTo>
                  <a:lnTo>
                    <a:pt x="16983" y="21441"/>
                  </a:lnTo>
                  <a:lnTo>
                    <a:pt x="21470" y="21441"/>
                  </a:lnTo>
                  <a:lnTo>
                    <a:pt x="2147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8" name="Google Shape;12458;p36"/>
            <p:cNvSpPr/>
            <p:nvPr/>
          </p:nvSpPr>
          <p:spPr>
            <a:xfrm>
              <a:off x="-2080928" y="2574579"/>
              <a:ext cx="174913" cy="174913"/>
            </a:xfrm>
            <a:custGeom>
              <a:avLst/>
              <a:gdLst/>
              <a:ahLst/>
              <a:cxnLst/>
              <a:rect l="l" t="t" r="r" b="b"/>
              <a:pathLst>
                <a:path w="21442" h="21442" extrusionOk="0">
                  <a:moveTo>
                    <a:pt x="0" y="0"/>
                  </a:moveTo>
                  <a:lnTo>
                    <a:pt x="0" y="21441"/>
                  </a:lnTo>
                  <a:lnTo>
                    <a:pt x="4459" y="21441"/>
                  </a:lnTo>
                  <a:lnTo>
                    <a:pt x="4459" y="4459"/>
                  </a:lnTo>
                  <a:lnTo>
                    <a:pt x="21441" y="4459"/>
                  </a:lnTo>
                  <a:lnTo>
                    <a:pt x="214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9" name="Google Shape;12459;p36"/>
            <p:cNvSpPr/>
            <p:nvPr/>
          </p:nvSpPr>
          <p:spPr>
            <a:xfrm>
              <a:off x="-2268600" y="2386984"/>
              <a:ext cx="366300" cy="366300"/>
            </a:xfrm>
            <a:prstGeom prst="plus">
              <a:avLst>
                <a:gd name="adj" fmla="val 39988"/>
              </a:avLst>
            </a:pr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460" name="Google Shape;12460;p36"/>
            <p:cNvCxnSpPr/>
            <p:nvPr/>
          </p:nvCxnSpPr>
          <p:spPr>
            <a:xfrm>
              <a:off x="-2085450" y="2203700"/>
              <a:ext cx="0" cy="732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1" name="Google Shape;12461;p36"/>
            <p:cNvCxnSpPr/>
            <p:nvPr/>
          </p:nvCxnSpPr>
          <p:spPr>
            <a:xfrm>
              <a:off x="-2451812" y="2570134"/>
              <a:ext cx="732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62" name="Google Shape;12462;p36"/>
          <p:cNvGrpSpPr/>
          <p:nvPr/>
        </p:nvGrpSpPr>
        <p:grpSpPr>
          <a:xfrm rot="10800000" flipH="1">
            <a:off x="8396513" y="4396507"/>
            <a:ext cx="747286" cy="746983"/>
            <a:chOff x="-1500137" y="2200125"/>
            <a:chExt cx="740400" cy="740100"/>
          </a:xfrm>
        </p:grpSpPr>
        <p:sp>
          <p:nvSpPr>
            <p:cNvPr id="12463" name="Google Shape;12463;p36"/>
            <p:cNvSpPr/>
            <p:nvPr/>
          </p:nvSpPr>
          <p:spPr>
            <a:xfrm>
              <a:off x="-1500137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64" name="Google Shape;12464;p36"/>
            <p:cNvGrpSpPr/>
            <p:nvPr/>
          </p:nvGrpSpPr>
          <p:grpSpPr>
            <a:xfrm>
              <a:off x="-1495701" y="2204415"/>
              <a:ext cx="731513" cy="731504"/>
              <a:chOff x="-1493378" y="2201654"/>
              <a:chExt cx="740547" cy="740539"/>
            </a:xfrm>
          </p:grpSpPr>
          <p:sp>
            <p:nvSpPr>
              <p:cNvPr id="12465" name="Google Shape;12465;p36"/>
              <p:cNvSpPr/>
              <p:nvPr/>
            </p:nvSpPr>
            <p:spPr>
              <a:xfrm>
                <a:off x="-914747" y="2581257"/>
                <a:ext cx="161916" cy="251515"/>
              </a:xfrm>
              <a:custGeom>
                <a:avLst/>
                <a:gdLst/>
                <a:ahLst/>
                <a:cxnLst/>
                <a:rect l="l" t="t" r="r" b="b"/>
                <a:pathLst>
                  <a:path w="19965" h="31013" extrusionOk="0">
                    <a:moveTo>
                      <a:pt x="19964" y="1"/>
                    </a:moveTo>
                    <a:cubicBezTo>
                      <a:pt x="12780" y="171"/>
                      <a:pt x="5992" y="2017"/>
                      <a:pt x="0" y="5170"/>
                    </a:cubicBezTo>
                    <a:cubicBezTo>
                      <a:pt x="2925" y="7015"/>
                      <a:pt x="5680" y="9231"/>
                      <a:pt x="8179" y="11758"/>
                    </a:cubicBezTo>
                    <a:cubicBezTo>
                      <a:pt x="13688" y="17239"/>
                      <a:pt x="17664" y="23827"/>
                      <a:pt x="19964" y="31012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6" name="Google Shape;12466;p36"/>
              <p:cNvSpPr/>
              <p:nvPr/>
            </p:nvSpPr>
            <p:spPr>
              <a:xfrm>
                <a:off x="-1493378" y="2633321"/>
                <a:ext cx="308634" cy="308626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5" extrusionOk="0">
                    <a:moveTo>
                      <a:pt x="22237" y="0"/>
                    </a:moveTo>
                    <a:cubicBezTo>
                      <a:pt x="19028" y="1931"/>
                      <a:pt x="16075" y="4231"/>
                      <a:pt x="13377" y="6929"/>
                    </a:cubicBezTo>
                    <a:cubicBezTo>
                      <a:pt x="5028" y="15279"/>
                      <a:pt x="313" y="26297"/>
                      <a:pt x="1" y="38054"/>
                    </a:cubicBezTo>
                    <a:cubicBezTo>
                      <a:pt x="16160" y="37657"/>
                      <a:pt x="30246" y="28825"/>
                      <a:pt x="38055" y="15818"/>
                    </a:cubicBezTo>
                    <a:cubicBezTo>
                      <a:pt x="34165" y="9343"/>
                      <a:pt x="28712" y="3891"/>
                      <a:pt x="222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7" name="Google Shape;12467;p36"/>
              <p:cNvSpPr/>
              <p:nvPr/>
            </p:nvSpPr>
            <p:spPr>
              <a:xfrm>
                <a:off x="-1418513" y="2531504"/>
                <a:ext cx="211209" cy="80849"/>
              </a:xfrm>
              <a:custGeom>
                <a:avLst/>
                <a:gdLst/>
                <a:ahLst/>
                <a:cxnLst/>
                <a:rect l="l" t="t" r="r" b="b"/>
                <a:pathLst>
                  <a:path w="26043" h="9969" extrusionOk="0">
                    <a:moveTo>
                      <a:pt x="13036" y="1"/>
                    </a:moveTo>
                    <a:cubicBezTo>
                      <a:pt x="9003" y="2273"/>
                      <a:pt x="4630" y="3948"/>
                      <a:pt x="1" y="4971"/>
                    </a:cubicBezTo>
                    <a:cubicBezTo>
                      <a:pt x="4630" y="5993"/>
                      <a:pt x="9003" y="7697"/>
                      <a:pt x="13036" y="9969"/>
                    </a:cubicBezTo>
                    <a:cubicBezTo>
                      <a:pt x="17040" y="7697"/>
                      <a:pt x="21413" y="5993"/>
                      <a:pt x="26042" y="4971"/>
                    </a:cubicBezTo>
                    <a:cubicBezTo>
                      <a:pt x="21413" y="3948"/>
                      <a:pt x="17040" y="2273"/>
                      <a:pt x="130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8" name="Google Shape;12468;p36"/>
              <p:cNvSpPr/>
              <p:nvPr/>
            </p:nvSpPr>
            <p:spPr>
              <a:xfrm>
                <a:off x="-1493378" y="2201654"/>
                <a:ext cx="308634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6" extrusionOk="0">
                    <a:moveTo>
                      <a:pt x="1" y="1"/>
                    </a:moveTo>
                    <a:cubicBezTo>
                      <a:pt x="398" y="16160"/>
                      <a:pt x="9231" y="30246"/>
                      <a:pt x="22266" y="38055"/>
                    </a:cubicBezTo>
                    <a:cubicBezTo>
                      <a:pt x="28741" y="34165"/>
                      <a:pt x="34165" y="28740"/>
                      <a:pt x="38055" y="22265"/>
                    </a:cubicBezTo>
                    <a:cubicBezTo>
                      <a:pt x="30246" y="9230"/>
                      <a:pt x="16160" y="39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9" name="Google Shape;12469;p36"/>
              <p:cNvSpPr/>
              <p:nvPr/>
            </p:nvSpPr>
            <p:spPr>
              <a:xfrm>
                <a:off x="-1061483" y="2201654"/>
                <a:ext cx="308407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56" extrusionOk="0">
                    <a:moveTo>
                      <a:pt x="38027" y="1"/>
                    </a:moveTo>
                    <a:cubicBezTo>
                      <a:pt x="21896" y="398"/>
                      <a:pt x="7782" y="9230"/>
                      <a:pt x="1" y="22265"/>
                    </a:cubicBezTo>
                    <a:cubicBezTo>
                      <a:pt x="3863" y="28740"/>
                      <a:pt x="9316" y="34165"/>
                      <a:pt x="15791" y="38055"/>
                    </a:cubicBezTo>
                    <a:cubicBezTo>
                      <a:pt x="28797" y="30246"/>
                      <a:pt x="37629" y="16160"/>
                      <a:pt x="38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0" name="Google Shape;12470;p36"/>
              <p:cNvSpPr/>
              <p:nvPr/>
            </p:nvSpPr>
            <p:spPr>
              <a:xfrm>
                <a:off x="-1163519" y="2276518"/>
                <a:ext cx="80849" cy="211209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43" extrusionOk="0">
                    <a:moveTo>
                      <a:pt x="4970" y="0"/>
                    </a:moveTo>
                    <a:cubicBezTo>
                      <a:pt x="3948" y="4629"/>
                      <a:pt x="2272" y="9003"/>
                      <a:pt x="0" y="13035"/>
                    </a:cubicBezTo>
                    <a:cubicBezTo>
                      <a:pt x="2272" y="17040"/>
                      <a:pt x="3948" y="21413"/>
                      <a:pt x="4970" y="26042"/>
                    </a:cubicBezTo>
                    <a:cubicBezTo>
                      <a:pt x="5992" y="21413"/>
                      <a:pt x="7696" y="17040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1" name="Google Shape;12471;p36"/>
              <p:cNvSpPr/>
              <p:nvPr/>
            </p:nvSpPr>
            <p:spPr>
              <a:xfrm>
                <a:off x="-1061483" y="2633549"/>
                <a:ext cx="308407" cy="308399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27" extrusionOk="0">
                    <a:moveTo>
                      <a:pt x="15791" y="0"/>
                    </a:moveTo>
                    <a:cubicBezTo>
                      <a:pt x="9316" y="3863"/>
                      <a:pt x="3863" y="9315"/>
                      <a:pt x="1" y="15790"/>
                    </a:cubicBezTo>
                    <a:cubicBezTo>
                      <a:pt x="7782" y="28797"/>
                      <a:pt x="21896" y="37629"/>
                      <a:pt x="38027" y="38026"/>
                    </a:cubicBezTo>
                    <a:cubicBezTo>
                      <a:pt x="37629" y="21896"/>
                      <a:pt x="28797" y="7782"/>
                      <a:pt x="157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2" name="Google Shape;12472;p36"/>
              <p:cNvSpPr/>
              <p:nvPr/>
            </p:nvSpPr>
            <p:spPr>
              <a:xfrm>
                <a:off x="-1038902" y="2531504"/>
                <a:ext cx="211201" cy="80622"/>
              </a:xfrm>
              <a:custGeom>
                <a:avLst/>
                <a:gdLst/>
                <a:ahLst/>
                <a:cxnLst/>
                <a:rect l="l" t="t" r="r" b="b"/>
                <a:pathLst>
                  <a:path w="26042" h="9941" extrusionOk="0">
                    <a:moveTo>
                      <a:pt x="13007" y="1"/>
                    </a:moveTo>
                    <a:cubicBezTo>
                      <a:pt x="9002" y="2244"/>
                      <a:pt x="4629" y="3948"/>
                      <a:pt x="0" y="4971"/>
                    </a:cubicBezTo>
                    <a:cubicBezTo>
                      <a:pt x="4572" y="5993"/>
                      <a:pt x="8974" y="7668"/>
                      <a:pt x="13035" y="9940"/>
                    </a:cubicBezTo>
                    <a:cubicBezTo>
                      <a:pt x="17039" y="7697"/>
                      <a:pt x="21413" y="5993"/>
                      <a:pt x="26042" y="4971"/>
                    </a:cubicBezTo>
                    <a:cubicBezTo>
                      <a:pt x="21413" y="3948"/>
                      <a:pt x="17039" y="2273"/>
                      <a:pt x="13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3" name="Google Shape;12473;p36"/>
              <p:cNvSpPr/>
              <p:nvPr/>
            </p:nvSpPr>
            <p:spPr>
              <a:xfrm>
                <a:off x="-915209" y="2310609"/>
                <a:ext cx="162378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20022" h="31069" extrusionOk="0">
                    <a:moveTo>
                      <a:pt x="20021" y="0"/>
                    </a:moveTo>
                    <a:cubicBezTo>
                      <a:pt x="16557" y="10792"/>
                      <a:pt x="9400" y="19908"/>
                      <a:pt x="0" y="25900"/>
                    </a:cubicBezTo>
                    <a:cubicBezTo>
                      <a:pt x="6021" y="29052"/>
                      <a:pt x="12808" y="30898"/>
                      <a:pt x="20021" y="31069"/>
                    </a:cubicBezTo>
                    <a:lnTo>
                      <a:pt x="200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4" name="Google Shape;12474;p36"/>
              <p:cNvSpPr/>
              <p:nvPr/>
            </p:nvSpPr>
            <p:spPr>
              <a:xfrm>
                <a:off x="-1113767" y="2201654"/>
                <a:ext cx="251970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19994" extrusionOk="0">
                    <a:moveTo>
                      <a:pt x="0" y="1"/>
                    </a:moveTo>
                    <a:cubicBezTo>
                      <a:pt x="171" y="7186"/>
                      <a:pt x="2017" y="14001"/>
                      <a:pt x="5169" y="19994"/>
                    </a:cubicBezTo>
                    <a:cubicBezTo>
                      <a:pt x="11133" y="10622"/>
                      <a:pt x="20277" y="3437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5" name="Google Shape;12475;p36"/>
              <p:cNvSpPr/>
              <p:nvPr/>
            </p:nvSpPr>
            <p:spPr>
              <a:xfrm>
                <a:off x="-1384423" y="2201654"/>
                <a:ext cx="251978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19994" extrusionOk="0">
                    <a:moveTo>
                      <a:pt x="1" y="1"/>
                    </a:moveTo>
                    <a:cubicBezTo>
                      <a:pt x="10792" y="3437"/>
                      <a:pt x="19908" y="10622"/>
                      <a:pt x="25900" y="19994"/>
                    </a:cubicBezTo>
                    <a:cubicBezTo>
                      <a:pt x="29053" y="14001"/>
                      <a:pt x="30899" y="7186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6" name="Google Shape;12476;p36"/>
              <p:cNvSpPr/>
              <p:nvPr/>
            </p:nvSpPr>
            <p:spPr>
              <a:xfrm>
                <a:off x="-1493378" y="2310609"/>
                <a:ext cx="162151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69" extrusionOk="0">
                    <a:moveTo>
                      <a:pt x="1" y="0"/>
                    </a:moveTo>
                    <a:lnTo>
                      <a:pt x="1" y="31069"/>
                    </a:lnTo>
                    <a:cubicBezTo>
                      <a:pt x="7186" y="30898"/>
                      <a:pt x="14002" y="29052"/>
                      <a:pt x="19994" y="25900"/>
                    </a:cubicBezTo>
                    <a:cubicBezTo>
                      <a:pt x="10622" y="19908"/>
                      <a:pt x="3437" y="10792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7" name="Google Shape;12477;p36"/>
              <p:cNvSpPr/>
              <p:nvPr/>
            </p:nvSpPr>
            <p:spPr>
              <a:xfrm>
                <a:off x="-1493378" y="2581257"/>
                <a:ext cx="162151" cy="251978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70" extrusionOk="0">
                    <a:moveTo>
                      <a:pt x="1" y="1"/>
                    </a:moveTo>
                    <a:lnTo>
                      <a:pt x="1" y="31069"/>
                    </a:lnTo>
                    <a:cubicBezTo>
                      <a:pt x="3437" y="20278"/>
                      <a:pt x="10622" y="11133"/>
                      <a:pt x="19994" y="5170"/>
                    </a:cubicBezTo>
                    <a:cubicBezTo>
                      <a:pt x="14002" y="2017"/>
                      <a:pt x="7186" y="17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8" name="Google Shape;12478;p36"/>
              <p:cNvSpPr/>
              <p:nvPr/>
            </p:nvSpPr>
            <p:spPr>
              <a:xfrm>
                <a:off x="-1384423" y="2779814"/>
                <a:ext cx="251978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20022" extrusionOk="0">
                    <a:moveTo>
                      <a:pt x="25900" y="1"/>
                    </a:moveTo>
                    <a:cubicBezTo>
                      <a:pt x="19908" y="9401"/>
                      <a:pt x="10792" y="16557"/>
                      <a:pt x="1" y="20022"/>
                    </a:cubicBezTo>
                    <a:lnTo>
                      <a:pt x="31069" y="20022"/>
                    </a:lnTo>
                    <a:cubicBezTo>
                      <a:pt x="30899" y="12808"/>
                      <a:pt x="29053" y="6021"/>
                      <a:pt x="259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9" name="Google Shape;12479;p36"/>
              <p:cNvSpPr/>
              <p:nvPr/>
            </p:nvSpPr>
            <p:spPr>
              <a:xfrm>
                <a:off x="-1163519" y="2655894"/>
                <a:ext cx="80849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71" extrusionOk="0">
                    <a:moveTo>
                      <a:pt x="4970" y="0"/>
                    </a:moveTo>
                    <a:cubicBezTo>
                      <a:pt x="3948" y="4629"/>
                      <a:pt x="2272" y="9031"/>
                      <a:pt x="0" y="13035"/>
                    </a:cubicBezTo>
                    <a:cubicBezTo>
                      <a:pt x="2272" y="17068"/>
                      <a:pt x="3948" y="21441"/>
                      <a:pt x="4970" y="26070"/>
                    </a:cubicBezTo>
                    <a:cubicBezTo>
                      <a:pt x="5992" y="21441"/>
                      <a:pt x="7696" y="17068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0" name="Google Shape;12480;p36"/>
              <p:cNvSpPr/>
              <p:nvPr/>
            </p:nvSpPr>
            <p:spPr>
              <a:xfrm>
                <a:off x="-1113767" y="2779814"/>
                <a:ext cx="251970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20022" extrusionOk="0">
                    <a:moveTo>
                      <a:pt x="5169" y="1"/>
                    </a:moveTo>
                    <a:cubicBezTo>
                      <a:pt x="2017" y="6021"/>
                      <a:pt x="171" y="12808"/>
                      <a:pt x="0" y="20022"/>
                    </a:cubicBezTo>
                    <a:lnTo>
                      <a:pt x="31069" y="20022"/>
                    </a:lnTo>
                    <a:cubicBezTo>
                      <a:pt x="20277" y="16557"/>
                      <a:pt x="11133" y="9401"/>
                      <a:pt x="5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1" name="Google Shape;12481;p36"/>
              <p:cNvSpPr/>
              <p:nvPr/>
            </p:nvSpPr>
            <p:spPr>
              <a:xfrm>
                <a:off x="-1429341" y="2264774"/>
                <a:ext cx="155015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085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796"/>
                      <a:pt x="4289" y="19084"/>
                      <a:pt x="9543" y="19084"/>
                    </a:cubicBezTo>
                    <a:cubicBezTo>
                      <a:pt x="14825" y="19084"/>
                      <a:pt x="19113" y="14796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2" name="Google Shape;12482;p36"/>
              <p:cNvSpPr/>
              <p:nvPr/>
            </p:nvSpPr>
            <p:spPr>
              <a:xfrm>
                <a:off x="-971873" y="2264774"/>
                <a:ext cx="154779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085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796"/>
                      <a:pt x="4288" y="19084"/>
                      <a:pt x="9542" y="19084"/>
                    </a:cubicBezTo>
                    <a:cubicBezTo>
                      <a:pt x="14824" y="19084"/>
                      <a:pt x="19084" y="14796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3" name="Google Shape;12483;p36"/>
              <p:cNvSpPr/>
              <p:nvPr/>
            </p:nvSpPr>
            <p:spPr>
              <a:xfrm>
                <a:off x="-1429341" y="2724076"/>
                <a:ext cx="155015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113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824"/>
                      <a:pt x="4289" y="19112"/>
                      <a:pt x="9543" y="19112"/>
                    </a:cubicBezTo>
                    <a:cubicBezTo>
                      <a:pt x="14825" y="19112"/>
                      <a:pt x="19113" y="14824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4" name="Google Shape;12484;p36"/>
              <p:cNvSpPr/>
              <p:nvPr/>
            </p:nvSpPr>
            <p:spPr>
              <a:xfrm>
                <a:off x="-971873" y="2724076"/>
                <a:ext cx="154779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113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824"/>
                      <a:pt x="4288" y="19112"/>
                      <a:pt x="9542" y="19112"/>
                    </a:cubicBezTo>
                    <a:cubicBezTo>
                      <a:pt x="14824" y="19112"/>
                      <a:pt x="19084" y="14824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5" name="Google Shape;12485;p36"/>
              <p:cNvSpPr/>
              <p:nvPr/>
            </p:nvSpPr>
            <p:spPr>
              <a:xfrm>
                <a:off x="-1294820" y="2581257"/>
                <a:ext cx="162387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20023" h="19994" extrusionOk="0">
                    <a:moveTo>
                      <a:pt x="20022" y="1"/>
                    </a:moveTo>
                    <a:lnTo>
                      <a:pt x="20022" y="1"/>
                    </a:lnTo>
                    <a:cubicBezTo>
                      <a:pt x="12951" y="171"/>
                      <a:pt x="6135" y="1960"/>
                      <a:pt x="1" y="5170"/>
                    </a:cubicBezTo>
                    <a:cubicBezTo>
                      <a:pt x="5965" y="8947"/>
                      <a:pt x="11048" y="14030"/>
                      <a:pt x="14853" y="19994"/>
                    </a:cubicBezTo>
                    <a:cubicBezTo>
                      <a:pt x="17977" y="13973"/>
                      <a:pt x="19852" y="7186"/>
                      <a:pt x="200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6" name="Google Shape;12486;p36"/>
              <p:cNvSpPr/>
              <p:nvPr/>
            </p:nvSpPr>
            <p:spPr>
              <a:xfrm>
                <a:off x="-1294585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14796" y="1"/>
                    </a:moveTo>
                    <a:cubicBezTo>
                      <a:pt x="11019" y="5965"/>
                      <a:pt x="5964" y="11020"/>
                      <a:pt x="0" y="14825"/>
                    </a:cubicBezTo>
                    <a:cubicBezTo>
                      <a:pt x="5992" y="17949"/>
                      <a:pt x="12780" y="19823"/>
                      <a:pt x="19993" y="19994"/>
                    </a:cubicBezTo>
                    <a:cubicBezTo>
                      <a:pt x="19823" y="12809"/>
                      <a:pt x="17948" y="6022"/>
                      <a:pt x="14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7" name="Google Shape;12487;p36"/>
              <p:cNvSpPr/>
              <p:nvPr/>
            </p:nvSpPr>
            <p:spPr>
              <a:xfrm>
                <a:off x="-1113767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5169" y="1"/>
                    </a:moveTo>
                    <a:cubicBezTo>
                      <a:pt x="2017" y="5993"/>
                      <a:pt x="171" y="12780"/>
                      <a:pt x="0" y="19994"/>
                    </a:cubicBezTo>
                    <a:cubicBezTo>
                      <a:pt x="7185" y="19823"/>
                      <a:pt x="13973" y="17949"/>
                      <a:pt x="19993" y="14797"/>
                    </a:cubicBezTo>
                    <a:cubicBezTo>
                      <a:pt x="14029" y="11020"/>
                      <a:pt x="8946" y="5965"/>
                      <a:pt x="5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8" name="Google Shape;12488;p36"/>
              <p:cNvSpPr/>
              <p:nvPr/>
            </p:nvSpPr>
            <p:spPr>
              <a:xfrm>
                <a:off x="-1113767" y="2581257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0" y="1"/>
                    </a:moveTo>
                    <a:cubicBezTo>
                      <a:pt x="171" y="7186"/>
                      <a:pt x="2017" y="13973"/>
                      <a:pt x="5169" y="19994"/>
                    </a:cubicBezTo>
                    <a:cubicBezTo>
                      <a:pt x="8974" y="14030"/>
                      <a:pt x="14029" y="8947"/>
                      <a:pt x="19993" y="5170"/>
                    </a:cubicBezTo>
                    <a:cubicBezTo>
                      <a:pt x="13973" y="2017"/>
                      <a:pt x="7185" y="17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89" name="Google Shape;12489;p36"/>
          <p:cNvGrpSpPr/>
          <p:nvPr/>
        </p:nvGrpSpPr>
        <p:grpSpPr>
          <a:xfrm rot="10800000">
            <a:off x="8396590" y="3632150"/>
            <a:ext cx="747286" cy="746983"/>
            <a:chOff x="-3211400" y="2200125"/>
            <a:chExt cx="740400" cy="740100"/>
          </a:xfrm>
        </p:grpSpPr>
        <p:sp>
          <p:nvSpPr>
            <p:cNvPr id="12490" name="Google Shape;12490;p36"/>
            <p:cNvSpPr/>
            <p:nvPr/>
          </p:nvSpPr>
          <p:spPr>
            <a:xfrm>
              <a:off x="-3211400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1" name="Google Shape;12491;p36"/>
            <p:cNvGrpSpPr/>
            <p:nvPr/>
          </p:nvGrpSpPr>
          <p:grpSpPr>
            <a:xfrm>
              <a:off x="-3206964" y="2204415"/>
              <a:ext cx="731534" cy="731534"/>
              <a:chOff x="-549250" y="2904425"/>
              <a:chExt cx="2294650" cy="2294650"/>
            </a:xfrm>
          </p:grpSpPr>
          <p:sp>
            <p:nvSpPr>
              <p:cNvPr id="12492" name="Google Shape;12492;p36"/>
              <p:cNvSpPr/>
              <p:nvPr/>
            </p:nvSpPr>
            <p:spPr>
              <a:xfrm>
                <a:off x="1102850" y="2904425"/>
                <a:ext cx="642550" cy="6361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46" extrusionOk="0">
                    <a:moveTo>
                      <a:pt x="18744" y="1"/>
                    </a:moveTo>
                    <a:lnTo>
                      <a:pt x="0" y="18744"/>
                    </a:lnTo>
                    <a:lnTo>
                      <a:pt x="3493" y="22237"/>
                    </a:lnTo>
                    <a:lnTo>
                      <a:pt x="6703" y="25446"/>
                    </a:lnTo>
                    <a:lnTo>
                      <a:pt x="25701" y="6447"/>
                    </a:lnTo>
                    <a:lnTo>
                      <a:pt x="257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3" name="Google Shape;12493;p36"/>
              <p:cNvSpPr/>
              <p:nvPr/>
            </p:nvSpPr>
            <p:spPr>
              <a:xfrm>
                <a:off x="1291700" y="3108900"/>
                <a:ext cx="453700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36266" extrusionOk="0">
                    <a:moveTo>
                      <a:pt x="18147" y="1"/>
                    </a:moveTo>
                    <a:lnTo>
                      <a:pt x="1" y="18119"/>
                    </a:lnTo>
                    <a:lnTo>
                      <a:pt x="18147" y="36266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4" name="Google Shape;12494;p36"/>
              <p:cNvSpPr/>
              <p:nvPr/>
            </p:nvSpPr>
            <p:spPr>
              <a:xfrm>
                <a:off x="634975" y="2904425"/>
                <a:ext cx="893175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7892" extrusionOk="0">
                    <a:moveTo>
                      <a:pt x="1" y="1"/>
                    </a:moveTo>
                    <a:lnTo>
                      <a:pt x="17863" y="17892"/>
                    </a:lnTo>
                    <a:lnTo>
                      <a:pt x="3572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5" name="Google Shape;12495;p36"/>
              <p:cNvSpPr/>
              <p:nvPr/>
            </p:nvSpPr>
            <p:spPr>
              <a:xfrm>
                <a:off x="612975" y="2926450"/>
                <a:ext cx="1111125" cy="1110400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6" extrusionOk="0">
                    <a:moveTo>
                      <a:pt x="0" y="0"/>
                    </a:moveTo>
                    <a:lnTo>
                      <a:pt x="0" y="5055"/>
                    </a:lnTo>
                    <a:lnTo>
                      <a:pt x="39389" y="44416"/>
                    </a:lnTo>
                    <a:lnTo>
                      <a:pt x="44444" y="44416"/>
                    </a:lnTo>
                    <a:lnTo>
                      <a:pt x="22236" y="22208"/>
                    </a:lnTo>
                    <a:lnTo>
                      <a:pt x="18317" y="182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6" name="Google Shape;12496;p36"/>
              <p:cNvSpPr/>
              <p:nvPr/>
            </p:nvSpPr>
            <p:spPr>
              <a:xfrm>
                <a:off x="612975" y="3095400"/>
                <a:ext cx="941450" cy="9414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58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32886" y="37658"/>
                    </a:lnTo>
                    <a:lnTo>
                      <a:pt x="37657" y="3765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7" name="Google Shape;12497;p36"/>
              <p:cNvSpPr/>
              <p:nvPr/>
            </p:nvSpPr>
            <p:spPr>
              <a:xfrm>
                <a:off x="612975" y="3258000"/>
                <a:ext cx="778850" cy="778850"/>
              </a:xfrm>
              <a:custGeom>
                <a:avLst/>
                <a:gdLst/>
                <a:ahLst/>
                <a:cxnLst/>
                <a:rect l="l" t="t" r="r" b="b"/>
                <a:pathLst>
                  <a:path w="31154" h="31154" extrusionOk="0">
                    <a:moveTo>
                      <a:pt x="0" y="0"/>
                    </a:moveTo>
                    <a:lnTo>
                      <a:pt x="0" y="4800"/>
                    </a:lnTo>
                    <a:lnTo>
                      <a:pt x="26383" y="31154"/>
                    </a:lnTo>
                    <a:lnTo>
                      <a:pt x="31154" y="31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8" name="Google Shape;12498;p36"/>
              <p:cNvSpPr/>
              <p:nvPr/>
            </p:nvSpPr>
            <p:spPr>
              <a:xfrm>
                <a:off x="612975" y="3420575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19879" y="24651"/>
                    </a:lnTo>
                    <a:lnTo>
                      <a:pt x="24650" y="2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9" name="Google Shape;12499;p36"/>
              <p:cNvSpPr/>
              <p:nvPr/>
            </p:nvSpPr>
            <p:spPr>
              <a:xfrm>
                <a:off x="612975" y="35831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0" y="1"/>
                    </a:moveTo>
                    <a:lnTo>
                      <a:pt x="0" y="4800"/>
                    </a:lnTo>
                    <a:lnTo>
                      <a:pt x="13376" y="18148"/>
                    </a:lnTo>
                    <a:lnTo>
                      <a:pt x="18147" y="1814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0" name="Google Shape;12500;p36"/>
              <p:cNvSpPr/>
              <p:nvPr/>
            </p:nvSpPr>
            <p:spPr>
              <a:xfrm>
                <a:off x="612975" y="3745750"/>
                <a:ext cx="291100" cy="291100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11644" extrusionOk="0">
                    <a:moveTo>
                      <a:pt x="0" y="0"/>
                    </a:moveTo>
                    <a:lnTo>
                      <a:pt x="0" y="4800"/>
                    </a:lnTo>
                    <a:lnTo>
                      <a:pt x="6873" y="11644"/>
                    </a:lnTo>
                    <a:lnTo>
                      <a:pt x="11644" y="116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1" name="Google Shape;12501;p36"/>
              <p:cNvSpPr/>
              <p:nvPr/>
            </p:nvSpPr>
            <p:spPr>
              <a:xfrm>
                <a:off x="612975" y="3908325"/>
                <a:ext cx="1285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41" extrusionOk="0">
                    <a:moveTo>
                      <a:pt x="0" y="0"/>
                    </a:moveTo>
                    <a:lnTo>
                      <a:pt x="0" y="5141"/>
                    </a:lnTo>
                    <a:lnTo>
                      <a:pt x="5140" y="51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2" name="Google Shape;12502;p36"/>
              <p:cNvSpPr/>
              <p:nvPr/>
            </p:nvSpPr>
            <p:spPr>
              <a:xfrm>
                <a:off x="292050" y="3745750"/>
                <a:ext cx="291125" cy="291100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11644" extrusionOk="0">
                    <a:moveTo>
                      <a:pt x="11644" y="0"/>
                    </a:moveTo>
                    <a:lnTo>
                      <a:pt x="1" y="11644"/>
                    </a:lnTo>
                    <a:lnTo>
                      <a:pt x="4772" y="11644"/>
                    </a:lnTo>
                    <a:lnTo>
                      <a:pt x="11644" y="4800"/>
                    </a:lnTo>
                    <a:lnTo>
                      <a:pt x="116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3" name="Google Shape;12503;p36"/>
              <p:cNvSpPr/>
              <p:nvPr/>
            </p:nvSpPr>
            <p:spPr>
              <a:xfrm>
                <a:off x="454650" y="3908325"/>
                <a:ext cx="128525" cy="1285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41" extrusionOk="0">
                    <a:moveTo>
                      <a:pt x="5140" y="0"/>
                    </a:moveTo>
                    <a:lnTo>
                      <a:pt x="0" y="5141"/>
                    </a:lnTo>
                    <a:lnTo>
                      <a:pt x="5140" y="5141"/>
                    </a:lnTo>
                    <a:lnTo>
                      <a:pt x="514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4" name="Google Shape;12504;p36"/>
              <p:cNvSpPr/>
              <p:nvPr/>
            </p:nvSpPr>
            <p:spPr>
              <a:xfrm>
                <a:off x="129475" y="35831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18147" y="1"/>
                    </a:moveTo>
                    <a:lnTo>
                      <a:pt x="0" y="18148"/>
                    </a:lnTo>
                    <a:lnTo>
                      <a:pt x="4771" y="18148"/>
                    </a:lnTo>
                    <a:lnTo>
                      <a:pt x="18147" y="4800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5" name="Google Shape;12505;p36"/>
              <p:cNvSpPr/>
              <p:nvPr/>
            </p:nvSpPr>
            <p:spPr>
              <a:xfrm>
                <a:off x="-33100" y="3420575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24650" y="1"/>
                    </a:moveTo>
                    <a:lnTo>
                      <a:pt x="0" y="24651"/>
                    </a:lnTo>
                    <a:lnTo>
                      <a:pt x="4771" y="24651"/>
                    </a:lnTo>
                    <a:lnTo>
                      <a:pt x="24650" y="4800"/>
                    </a:lnTo>
                    <a:lnTo>
                      <a:pt x="24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6" name="Google Shape;12506;p36"/>
              <p:cNvSpPr/>
              <p:nvPr/>
            </p:nvSpPr>
            <p:spPr>
              <a:xfrm>
                <a:off x="-195700" y="3258000"/>
                <a:ext cx="778875" cy="778850"/>
              </a:xfrm>
              <a:custGeom>
                <a:avLst/>
                <a:gdLst/>
                <a:ahLst/>
                <a:cxnLst/>
                <a:rect l="l" t="t" r="r" b="b"/>
                <a:pathLst>
                  <a:path w="31155" h="31154" extrusionOk="0">
                    <a:moveTo>
                      <a:pt x="31154" y="0"/>
                    </a:moveTo>
                    <a:lnTo>
                      <a:pt x="1" y="31154"/>
                    </a:lnTo>
                    <a:lnTo>
                      <a:pt x="4772" y="31154"/>
                    </a:lnTo>
                    <a:lnTo>
                      <a:pt x="31154" y="4800"/>
                    </a:lnTo>
                    <a:lnTo>
                      <a:pt x="3115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7" name="Google Shape;12507;p36"/>
              <p:cNvSpPr/>
              <p:nvPr/>
            </p:nvSpPr>
            <p:spPr>
              <a:xfrm>
                <a:off x="-358275" y="3095400"/>
                <a:ext cx="941450" cy="9414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58" extrusionOk="0">
                    <a:moveTo>
                      <a:pt x="37657" y="1"/>
                    </a:moveTo>
                    <a:lnTo>
                      <a:pt x="0" y="37658"/>
                    </a:lnTo>
                    <a:lnTo>
                      <a:pt x="4771" y="37658"/>
                    </a:lnTo>
                    <a:lnTo>
                      <a:pt x="37657" y="4800"/>
                    </a:lnTo>
                    <a:lnTo>
                      <a:pt x="37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8" name="Google Shape;12508;p36"/>
              <p:cNvSpPr/>
              <p:nvPr/>
            </p:nvSpPr>
            <p:spPr>
              <a:xfrm>
                <a:off x="-527950" y="2926450"/>
                <a:ext cx="1111125" cy="1110400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6" extrusionOk="0">
                    <a:moveTo>
                      <a:pt x="44444" y="0"/>
                    </a:moveTo>
                    <a:lnTo>
                      <a:pt x="26127" y="18289"/>
                    </a:lnTo>
                    <a:lnTo>
                      <a:pt x="22208" y="22208"/>
                    </a:lnTo>
                    <a:lnTo>
                      <a:pt x="0" y="44416"/>
                    </a:lnTo>
                    <a:lnTo>
                      <a:pt x="5055" y="44416"/>
                    </a:lnTo>
                    <a:lnTo>
                      <a:pt x="44444" y="5055"/>
                    </a:lnTo>
                    <a:lnTo>
                      <a:pt x="444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9" name="Google Shape;12509;p36"/>
              <p:cNvSpPr/>
              <p:nvPr/>
            </p:nvSpPr>
            <p:spPr>
              <a:xfrm>
                <a:off x="-332725" y="2904425"/>
                <a:ext cx="893900" cy="447300"/>
              </a:xfrm>
              <a:custGeom>
                <a:avLst/>
                <a:gdLst/>
                <a:ahLst/>
                <a:cxnLst/>
                <a:rect l="l" t="t" r="r" b="b"/>
                <a:pathLst>
                  <a:path w="35756" h="17892" extrusionOk="0">
                    <a:moveTo>
                      <a:pt x="1" y="1"/>
                    </a:moveTo>
                    <a:lnTo>
                      <a:pt x="17892" y="17892"/>
                    </a:lnTo>
                    <a:lnTo>
                      <a:pt x="3575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0" name="Google Shape;12510;p36"/>
              <p:cNvSpPr/>
              <p:nvPr/>
            </p:nvSpPr>
            <p:spPr>
              <a:xfrm>
                <a:off x="-549250" y="2904425"/>
                <a:ext cx="642550" cy="6361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46" extrusionOk="0">
                    <a:moveTo>
                      <a:pt x="0" y="1"/>
                    </a:moveTo>
                    <a:lnTo>
                      <a:pt x="0" y="6447"/>
                    </a:lnTo>
                    <a:lnTo>
                      <a:pt x="18999" y="25446"/>
                    </a:lnTo>
                    <a:lnTo>
                      <a:pt x="22208" y="22237"/>
                    </a:lnTo>
                    <a:lnTo>
                      <a:pt x="25701" y="18744"/>
                    </a:lnTo>
                    <a:lnTo>
                      <a:pt x="695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1" name="Google Shape;12511;p36"/>
              <p:cNvSpPr/>
              <p:nvPr/>
            </p:nvSpPr>
            <p:spPr>
              <a:xfrm>
                <a:off x="-549250" y="3108900"/>
                <a:ext cx="453675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36266" extrusionOk="0">
                    <a:moveTo>
                      <a:pt x="0" y="1"/>
                    </a:moveTo>
                    <a:lnTo>
                      <a:pt x="0" y="36266"/>
                    </a:lnTo>
                    <a:lnTo>
                      <a:pt x="18147" y="18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2" name="Google Shape;12512;p36"/>
              <p:cNvSpPr/>
              <p:nvPr/>
            </p:nvSpPr>
            <p:spPr>
              <a:xfrm>
                <a:off x="-549250" y="4088650"/>
                <a:ext cx="453675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36266" extrusionOk="0">
                    <a:moveTo>
                      <a:pt x="0" y="1"/>
                    </a:moveTo>
                    <a:lnTo>
                      <a:pt x="0" y="36266"/>
                    </a:lnTo>
                    <a:lnTo>
                      <a:pt x="18147" y="1811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3" name="Google Shape;12513;p36"/>
              <p:cNvSpPr/>
              <p:nvPr/>
            </p:nvSpPr>
            <p:spPr>
              <a:xfrm>
                <a:off x="-549250" y="4563625"/>
                <a:ext cx="642550" cy="6354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18" extrusionOk="0">
                    <a:moveTo>
                      <a:pt x="18999" y="0"/>
                    </a:moveTo>
                    <a:lnTo>
                      <a:pt x="0" y="18971"/>
                    </a:lnTo>
                    <a:lnTo>
                      <a:pt x="0" y="25417"/>
                    </a:lnTo>
                    <a:lnTo>
                      <a:pt x="6958" y="25417"/>
                    </a:lnTo>
                    <a:lnTo>
                      <a:pt x="25701" y="6703"/>
                    </a:lnTo>
                    <a:lnTo>
                      <a:pt x="22208" y="3210"/>
                    </a:lnTo>
                    <a:lnTo>
                      <a:pt x="189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4" name="Google Shape;12514;p36"/>
              <p:cNvSpPr/>
              <p:nvPr/>
            </p:nvSpPr>
            <p:spPr>
              <a:xfrm>
                <a:off x="-332725" y="4752475"/>
                <a:ext cx="893900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35756" h="17864" extrusionOk="0">
                    <a:moveTo>
                      <a:pt x="17892" y="1"/>
                    </a:moveTo>
                    <a:lnTo>
                      <a:pt x="1" y="17863"/>
                    </a:lnTo>
                    <a:lnTo>
                      <a:pt x="35755" y="17863"/>
                    </a:lnTo>
                    <a:lnTo>
                      <a:pt x="1789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5" name="Google Shape;12515;p36"/>
              <p:cNvSpPr/>
              <p:nvPr/>
            </p:nvSpPr>
            <p:spPr>
              <a:xfrm>
                <a:off x="-527950" y="4067350"/>
                <a:ext cx="1111125" cy="1110425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7" extrusionOk="0">
                    <a:moveTo>
                      <a:pt x="0" y="1"/>
                    </a:moveTo>
                    <a:lnTo>
                      <a:pt x="22208" y="22209"/>
                    </a:lnTo>
                    <a:lnTo>
                      <a:pt x="26127" y="26099"/>
                    </a:lnTo>
                    <a:lnTo>
                      <a:pt x="44444" y="44416"/>
                    </a:lnTo>
                    <a:lnTo>
                      <a:pt x="44444" y="39361"/>
                    </a:lnTo>
                    <a:lnTo>
                      <a:pt x="505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6" name="Google Shape;12516;p36"/>
              <p:cNvSpPr/>
              <p:nvPr/>
            </p:nvSpPr>
            <p:spPr>
              <a:xfrm>
                <a:off x="-358275" y="4067350"/>
                <a:ext cx="941450" cy="9407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30" extrusionOk="0">
                    <a:moveTo>
                      <a:pt x="0" y="1"/>
                    </a:moveTo>
                    <a:lnTo>
                      <a:pt x="37657" y="37629"/>
                    </a:lnTo>
                    <a:lnTo>
                      <a:pt x="37657" y="32858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7" name="Google Shape;12517;p36"/>
              <p:cNvSpPr/>
              <p:nvPr/>
            </p:nvSpPr>
            <p:spPr>
              <a:xfrm>
                <a:off x="-195700" y="4067350"/>
                <a:ext cx="778875" cy="778875"/>
              </a:xfrm>
              <a:custGeom>
                <a:avLst/>
                <a:gdLst/>
                <a:ahLst/>
                <a:cxnLst/>
                <a:rect l="l" t="t" r="r" b="b"/>
                <a:pathLst>
                  <a:path w="31155" h="31155" extrusionOk="0">
                    <a:moveTo>
                      <a:pt x="1" y="1"/>
                    </a:moveTo>
                    <a:lnTo>
                      <a:pt x="31154" y="31154"/>
                    </a:lnTo>
                    <a:lnTo>
                      <a:pt x="31154" y="26355"/>
                    </a:lnTo>
                    <a:lnTo>
                      <a:pt x="4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8" name="Google Shape;12518;p36"/>
              <p:cNvSpPr/>
              <p:nvPr/>
            </p:nvSpPr>
            <p:spPr>
              <a:xfrm>
                <a:off x="-33100" y="4067350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0" y="1"/>
                    </a:moveTo>
                    <a:lnTo>
                      <a:pt x="24650" y="24651"/>
                    </a:lnTo>
                    <a:lnTo>
                      <a:pt x="24650" y="19851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9" name="Google Shape;12519;p36"/>
              <p:cNvSpPr/>
              <p:nvPr/>
            </p:nvSpPr>
            <p:spPr>
              <a:xfrm>
                <a:off x="129475" y="40673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0" y="1"/>
                    </a:moveTo>
                    <a:lnTo>
                      <a:pt x="18147" y="18148"/>
                    </a:lnTo>
                    <a:lnTo>
                      <a:pt x="18147" y="13348"/>
                    </a:lnTo>
                    <a:lnTo>
                      <a:pt x="477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0" name="Google Shape;12520;p36"/>
              <p:cNvSpPr/>
              <p:nvPr/>
            </p:nvSpPr>
            <p:spPr>
              <a:xfrm>
                <a:off x="292050" y="4067350"/>
                <a:ext cx="291125" cy="291125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11645" extrusionOk="0">
                    <a:moveTo>
                      <a:pt x="1" y="1"/>
                    </a:moveTo>
                    <a:lnTo>
                      <a:pt x="11644" y="11644"/>
                    </a:lnTo>
                    <a:lnTo>
                      <a:pt x="11644" y="6845"/>
                    </a:lnTo>
                    <a:lnTo>
                      <a:pt x="477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1" name="Google Shape;12521;p36"/>
              <p:cNvSpPr/>
              <p:nvPr/>
            </p:nvSpPr>
            <p:spPr>
              <a:xfrm>
                <a:off x="454650" y="4067350"/>
                <a:ext cx="128525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13" extrusionOk="0">
                    <a:moveTo>
                      <a:pt x="0" y="1"/>
                    </a:moveTo>
                    <a:lnTo>
                      <a:pt x="5140" y="511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2" name="Google Shape;12522;p36"/>
              <p:cNvSpPr/>
              <p:nvPr/>
            </p:nvSpPr>
            <p:spPr>
              <a:xfrm>
                <a:off x="612975" y="4067350"/>
                <a:ext cx="291100" cy="291125"/>
              </a:xfrm>
              <a:custGeom>
                <a:avLst/>
                <a:gdLst/>
                <a:ahLst/>
                <a:cxnLst/>
                <a:rect l="l" t="t" r="r" b="b"/>
                <a:pathLst>
                  <a:path w="11644" h="11645" extrusionOk="0">
                    <a:moveTo>
                      <a:pt x="6873" y="1"/>
                    </a:moveTo>
                    <a:lnTo>
                      <a:pt x="0" y="6845"/>
                    </a:lnTo>
                    <a:lnTo>
                      <a:pt x="0" y="11644"/>
                    </a:lnTo>
                    <a:lnTo>
                      <a:pt x="116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3" name="Google Shape;12523;p36"/>
              <p:cNvSpPr/>
              <p:nvPr/>
            </p:nvSpPr>
            <p:spPr>
              <a:xfrm>
                <a:off x="612975" y="4067350"/>
                <a:ext cx="128525" cy="127825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113" extrusionOk="0">
                    <a:moveTo>
                      <a:pt x="0" y="1"/>
                    </a:moveTo>
                    <a:lnTo>
                      <a:pt x="0" y="5113"/>
                    </a:lnTo>
                    <a:lnTo>
                      <a:pt x="514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4" name="Google Shape;12524;p36"/>
              <p:cNvSpPr/>
              <p:nvPr/>
            </p:nvSpPr>
            <p:spPr>
              <a:xfrm>
                <a:off x="612975" y="4067350"/>
                <a:ext cx="453700" cy="45370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18148" extrusionOk="0">
                    <a:moveTo>
                      <a:pt x="13376" y="1"/>
                    </a:moveTo>
                    <a:lnTo>
                      <a:pt x="0" y="13348"/>
                    </a:lnTo>
                    <a:lnTo>
                      <a:pt x="0" y="18148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5" name="Google Shape;12525;p36"/>
              <p:cNvSpPr/>
              <p:nvPr/>
            </p:nvSpPr>
            <p:spPr>
              <a:xfrm>
                <a:off x="612975" y="4067350"/>
                <a:ext cx="616275" cy="616275"/>
              </a:xfrm>
              <a:custGeom>
                <a:avLst/>
                <a:gdLst/>
                <a:ahLst/>
                <a:cxnLst/>
                <a:rect l="l" t="t" r="r" b="b"/>
                <a:pathLst>
                  <a:path w="24651" h="24651" extrusionOk="0">
                    <a:moveTo>
                      <a:pt x="19879" y="1"/>
                    </a:moveTo>
                    <a:lnTo>
                      <a:pt x="0" y="19851"/>
                    </a:lnTo>
                    <a:lnTo>
                      <a:pt x="0" y="24651"/>
                    </a:lnTo>
                    <a:lnTo>
                      <a:pt x="246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6" name="Google Shape;12526;p36"/>
              <p:cNvSpPr/>
              <p:nvPr/>
            </p:nvSpPr>
            <p:spPr>
              <a:xfrm>
                <a:off x="612975" y="4067350"/>
                <a:ext cx="778850" cy="778875"/>
              </a:xfrm>
              <a:custGeom>
                <a:avLst/>
                <a:gdLst/>
                <a:ahLst/>
                <a:cxnLst/>
                <a:rect l="l" t="t" r="r" b="b"/>
                <a:pathLst>
                  <a:path w="31154" h="31155" extrusionOk="0">
                    <a:moveTo>
                      <a:pt x="26383" y="1"/>
                    </a:moveTo>
                    <a:lnTo>
                      <a:pt x="0" y="26355"/>
                    </a:lnTo>
                    <a:lnTo>
                      <a:pt x="0" y="31154"/>
                    </a:lnTo>
                    <a:lnTo>
                      <a:pt x="3115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7" name="Google Shape;12527;p36"/>
              <p:cNvSpPr/>
              <p:nvPr/>
            </p:nvSpPr>
            <p:spPr>
              <a:xfrm>
                <a:off x="612975" y="4067350"/>
                <a:ext cx="941450" cy="940750"/>
              </a:xfrm>
              <a:custGeom>
                <a:avLst/>
                <a:gdLst/>
                <a:ahLst/>
                <a:cxnLst/>
                <a:rect l="l" t="t" r="r" b="b"/>
                <a:pathLst>
                  <a:path w="37658" h="37630" extrusionOk="0">
                    <a:moveTo>
                      <a:pt x="32886" y="1"/>
                    </a:moveTo>
                    <a:lnTo>
                      <a:pt x="0" y="32858"/>
                    </a:lnTo>
                    <a:lnTo>
                      <a:pt x="0" y="37629"/>
                    </a:lnTo>
                    <a:lnTo>
                      <a:pt x="3765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8" name="Google Shape;12528;p36"/>
              <p:cNvSpPr/>
              <p:nvPr/>
            </p:nvSpPr>
            <p:spPr>
              <a:xfrm>
                <a:off x="612975" y="4067350"/>
                <a:ext cx="1111125" cy="1110425"/>
              </a:xfrm>
              <a:custGeom>
                <a:avLst/>
                <a:gdLst/>
                <a:ahLst/>
                <a:cxnLst/>
                <a:rect l="l" t="t" r="r" b="b"/>
                <a:pathLst>
                  <a:path w="44445" h="44417" extrusionOk="0">
                    <a:moveTo>
                      <a:pt x="39389" y="1"/>
                    </a:moveTo>
                    <a:lnTo>
                      <a:pt x="0" y="39361"/>
                    </a:lnTo>
                    <a:lnTo>
                      <a:pt x="0" y="44416"/>
                    </a:lnTo>
                    <a:lnTo>
                      <a:pt x="18317" y="26099"/>
                    </a:lnTo>
                    <a:lnTo>
                      <a:pt x="22236" y="22209"/>
                    </a:lnTo>
                    <a:lnTo>
                      <a:pt x="444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9" name="Google Shape;12529;p36"/>
              <p:cNvSpPr/>
              <p:nvPr/>
            </p:nvSpPr>
            <p:spPr>
              <a:xfrm>
                <a:off x="634975" y="4752475"/>
                <a:ext cx="893175" cy="446600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17864" extrusionOk="0">
                    <a:moveTo>
                      <a:pt x="17863" y="1"/>
                    </a:moveTo>
                    <a:lnTo>
                      <a:pt x="1" y="17863"/>
                    </a:lnTo>
                    <a:lnTo>
                      <a:pt x="35726" y="17863"/>
                    </a:lnTo>
                    <a:lnTo>
                      <a:pt x="1786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0" name="Google Shape;12530;p36"/>
              <p:cNvSpPr/>
              <p:nvPr/>
            </p:nvSpPr>
            <p:spPr>
              <a:xfrm>
                <a:off x="1102850" y="4563625"/>
                <a:ext cx="642550" cy="635450"/>
              </a:xfrm>
              <a:custGeom>
                <a:avLst/>
                <a:gdLst/>
                <a:ahLst/>
                <a:cxnLst/>
                <a:rect l="l" t="t" r="r" b="b"/>
                <a:pathLst>
                  <a:path w="25702" h="25418" extrusionOk="0">
                    <a:moveTo>
                      <a:pt x="6703" y="0"/>
                    </a:moveTo>
                    <a:lnTo>
                      <a:pt x="3493" y="3210"/>
                    </a:lnTo>
                    <a:lnTo>
                      <a:pt x="0" y="6703"/>
                    </a:lnTo>
                    <a:lnTo>
                      <a:pt x="18744" y="25417"/>
                    </a:lnTo>
                    <a:lnTo>
                      <a:pt x="25701" y="25417"/>
                    </a:lnTo>
                    <a:lnTo>
                      <a:pt x="25701" y="18971"/>
                    </a:lnTo>
                    <a:lnTo>
                      <a:pt x="670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1" name="Google Shape;12531;p36"/>
              <p:cNvSpPr/>
              <p:nvPr/>
            </p:nvSpPr>
            <p:spPr>
              <a:xfrm>
                <a:off x="1291700" y="4088650"/>
                <a:ext cx="453700" cy="906650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36266" extrusionOk="0">
                    <a:moveTo>
                      <a:pt x="18147" y="1"/>
                    </a:moveTo>
                    <a:lnTo>
                      <a:pt x="1" y="18119"/>
                    </a:lnTo>
                    <a:lnTo>
                      <a:pt x="18147" y="36266"/>
                    </a:lnTo>
                    <a:lnTo>
                      <a:pt x="181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532" name="Google Shape;12532;p36"/>
          <p:cNvGrpSpPr/>
          <p:nvPr/>
        </p:nvGrpSpPr>
        <p:grpSpPr>
          <a:xfrm rot="10800000" flipH="1">
            <a:off x="8396513" y="2874937"/>
            <a:ext cx="747286" cy="746983"/>
            <a:chOff x="-1500137" y="2200125"/>
            <a:chExt cx="740400" cy="740100"/>
          </a:xfrm>
        </p:grpSpPr>
        <p:sp>
          <p:nvSpPr>
            <p:cNvPr id="12533" name="Google Shape;12533;p36"/>
            <p:cNvSpPr/>
            <p:nvPr/>
          </p:nvSpPr>
          <p:spPr>
            <a:xfrm>
              <a:off x="-1500137" y="2200125"/>
              <a:ext cx="740400" cy="740100"/>
            </a:xfrm>
            <a:prstGeom prst="rect">
              <a:avLst/>
            </a:prstGeom>
            <a:solidFill>
              <a:schemeClr val="dk1"/>
            </a:solidFill>
            <a:ln w="38100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34" name="Google Shape;12534;p36"/>
            <p:cNvGrpSpPr/>
            <p:nvPr/>
          </p:nvGrpSpPr>
          <p:grpSpPr>
            <a:xfrm>
              <a:off x="-1495701" y="2204415"/>
              <a:ext cx="731513" cy="731504"/>
              <a:chOff x="-1493378" y="2201654"/>
              <a:chExt cx="740547" cy="740539"/>
            </a:xfrm>
          </p:grpSpPr>
          <p:sp>
            <p:nvSpPr>
              <p:cNvPr id="12535" name="Google Shape;12535;p36"/>
              <p:cNvSpPr/>
              <p:nvPr/>
            </p:nvSpPr>
            <p:spPr>
              <a:xfrm>
                <a:off x="-914747" y="2581257"/>
                <a:ext cx="161916" cy="251515"/>
              </a:xfrm>
              <a:custGeom>
                <a:avLst/>
                <a:gdLst/>
                <a:ahLst/>
                <a:cxnLst/>
                <a:rect l="l" t="t" r="r" b="b"/>
                <a:pathLst>
                  <a:path w="19965" h="31013" extrusionOk="0">
                    <a:moveTo>
                      <a:pt x="19964" y="1"/>
                    </a:moveTo>
                    <a:cubicBezTo>
                      <a:pt x="12780" y="171"/>
                      <a:pt x="5992" y="2017"/>
                      <a:pt x="0" y="5170"/>
                    </a:cubicBezTo>
                    <a:cubicBezTo>
                      <a:pt x="2925" y="7015"/>
                      <a:pt x="5680" y="9231"/>
                      <a:pt x="8179" y="11758"/>
                    </a:cubicBezTo>
                    <a:cubicBezTo>
                      <a:pt x="13688" y="17239"/>
                      <a:pt x="17664" y="23827"/>
                      <a:pt x="19964" y="31012"/>
                    </a:cubicBezTo>
                    <a:lnTo>
                      <a:pt x="1996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6" name="Google Shape;12536;p36"/>
              <p:cNvSpPr/>
              <p:nvPr/>
            </p:nvSpPr>
            <p:spPr>
              <a:xfrm>
                <a:off x="-1493378" y="2633321"/>
                <a:ext cx="308634" cy="308626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5" extrusionOk="0">
                    <a:moveTo>
                      <a:pt x="22237" y="0"/>
                    </a:moveTo>
                    <a:cubicBezTo>
                      <a:pt x="19028" y="1931"/>
                      <a:pt x="16075" y="4231"/>
                      <a:pt x="13377" y="6929"/>
                    </a:cubicBezTo>
                    <a:cubicBezTo>
                      <a:pt x="5028" y="15279"/>
                      <a:pt x="313" y="26297"/>
                      <a:pt x="1" y="38054"/>
                    </a:cubicBezTo>
                    <a:cubicBezTo>
                      <a:pt x="16160" y="37657"/>
                      <a:pt x="30246" y="28825"/>
                      <a:pt x="38055" y="15818"/>
                    </a:cubicBezTo>
                    <a:cubicBezTo>
                      <a:pt x="34165" y="9343"/>
                      <a:pt x="28712" y="3891"/>
                      <a:pt x="222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7" name="Google Shape;12537;p36"/>
              <p:cNvSpPr/>
              <p:nvPr/>
            </p:nvSpPr>
            <p:spPr>
              <a:xfrm>
                <a:off x="-1418513" y="2531504"/>
                <a:ext cx="211209" cy="80849"/>
              </a:xfrm>
              <a:custGeom>
                <a:avLst/>
                <a:gdLst/>
                <a:ahLst/>
                <a:cxnLst/>
                <a:rect l="l" t="t" r="r" b="b"/>
                <a:pathLst>
                  <a:path w="26043" h="9969" extrusionOk="0">
                    <a:moveTo>
                      <a:pt x="13036" y="1"/>
                    </a:moveTo>
                    <a:cubicBezTo>
                      <a:pt x="9003" y="2273"/>
                      <a:pt x="4630" y="3948"/>
                      <a:pt x="1" y="4971"/>
                    </a:cubicBezTo>
                    <a:cubicBezTo>
                      <a:pt x="4630" y="5993"/>
                      <a:pt x="9003" y="7697"/>
                      <a:pt x="13036" y="9969"/>
                    </a:cubicBezTo>
                    <a:cubicBezTo>
                      <a:pt x="17040" y="7697"/>
                      <a:pt x="21413" y="5993"/>
                      <a:pt x="26042" y="4971"/>
                    </a:cubicBezTo>
                    <a:cubicBezTo>
                      <a:pt x="21413" y="3948"/>
                      <a:pt x="17040" y="2273"/>
                      <a:pt x="130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8" name="Google Shape;12538;p36"/>
              <p:cNvSpPr/>
              <p:nvPr/>
            </p:nvSpPr>
            <p:spPr>
              <a:xfrm>
                <a:off x="-1493378" y="2201654"/>
                <a:ext cx="308634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56" h="38056" extrusionOk="0">
                    <a:moveTo>
                      <a:pt x="1" y="1"/>
                    </a:moveTo>
                    <a:cubicBezTo>
                      <a:pt x="398" y="16160"/>
                      <a:pt x="9231" y="30246"/>
                      <a:pt x="22266" y="38055"/>
                    </a:cubicBezTo>
                    <a:cubicBezTo>
                      <a:pt x="28741" y="34165"/>
                      <a:pt x="34165" y="28740"/>
                      <a:pt x="38055" y="22265"/>
                    </a:cubicBezTo>
                    <a:cubicBezTo>
                      <a:pt x="30246" y="9230"/>
                      <a:pt x="16160" y="398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9" name="Google Shape;12539;p36"/>
              <p:cNvSpPr/>
              <p:nvPr/>
            </p:nvSpPr>
            <p:spPr>
              <a:xfrm>
                <a:off x="-1061483" y="2201654"/>
                <a:ext cx="308407" cy="308634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56" extrusionOk="0">
                    <a:moveTo>
                      <a:pt x="38027" y="1"/>
                    </a:moveTo>
                    <a:cubicBezTo>
                      <a:pt x="21896" y="398"/>
                      <a:pt x="7782" y="9230"/>
                      <a:pt x="1" y="22265"/>
                    </a:cubicBezTo>
                    <a:cubicBezTo>
                      <a:pt x="3863" y="28740"/>
                      <a:pt x="9316" y="34165"/>
                      <a:pt x="15791" y="38055"/>
                    </a:cubicBezTo>
                    <a:cubicBezTo>
                      <a:pt x="28797" y="30246"/>
                      <a:pt x="37629" y="16160"/>
                      <a:pt x="380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0" name="Google Shape;12540;p36"/>
              <p:cNvSpPr/>
              <p:nvPr/>
            </p:nvSpPr>
            <p:spPr>
              <a:xfrm>
                <a:off x="-1163519" y="2276518"/>
                <a:ext cx="80849" cy="211209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43" extrusionOk="0">
                    <a:moveTo>
                      <a:pt x="4970" y="0"/>
                    </a:moveTo>
                    <a:cubicBezTo>
                      <a:pt x="3948" y="4629"/>
                      <a:pt x="2272" y="9003"/>
                      <a:pt x="0" y="13035"/>
                    </a:cubicBezTo>
                    <a:cubicBezTo>
                      <a:pt x="2272" y="17040"/>
                      <a:pt x="3948" y="21413"/>
                      <a:pt x="4970" y="26042"/>
                    </a:cubicBezTo>
                    <a:cubicBezTo>
                      <a:pt x="5992" y="21413"/>
                      <a:pt x="7696" y="17040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1" name="Google Shape;12541;p36"/>
              <p:cNvSpPr/>
              <p:nvPr/>
            </p:nvSpPr>
            <p:spPr>
              <a:xfrm>
                <a:off x="-1061483" y="2633549"/>
                <a:ext cx="308407" cy="308399"/>
              </a:xfrm>
              <a:custGeom>
                <a:avLst/>
                <a:gdLst/>
                <a:ahLst/>
                <a:cxnLst/>
                <a:rect l="l" t="t" r="r" b="b"/>
                <a:pathLst>
                  <a:path w="38028" h="38027" extrusionOk="0">
                    <a:moveTo>
                      <a:pt x="15791" y="0"/>
                    </a:moveTo>
                    <a:cubicBezTo>
                      <a:pt x="9316" y="3863"/>
                      <a:pt x="3863" y="9315"/>
                      <a:pt x="1" y="15790"/>
                    </a:cubicBezTo>
                    <a:cubicBezTo>
                      <a:pt x="7782" y="28797"/>
                      <a:pt x="21896" y="37629"/>
                      <a:pt x="38027" y="38026"/>
                    </a:cubicBezTo>
                    <a:cubicBezTo>
                      <a:pt x="37629" y="21896"/>
                      <a:pt x="28797" y="7782"/>
                      <a:pt x="157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2" name="Google Shape;12542;p36"/>
              <p:cNvSpPr/>
              <p:nvPr/>
            </p:nvSpPr>
            <p:spPr>
              <a:xfrm>
                <a:off x="-1038902" y="2531504"/>
                <a:ext cx="211201" cy="80622"/>
              </a:xfrm>
              <a:custGeom>
                <a:avLst/>
                <a:gdLst/>
                <a:ahLst/>
                <a:cxnLst/>
                <a:rect l="l" t="t" r="r" b="b"/>
                <a:pathLst>
                  <a:path w="26042" h="9941" extrusionOk="0">
                    <a:moveTo>
                      <a:pt x="13007" y="1"/>
                    </a:moveTo>
                    <a:cubicBezTo>
                      <a:pt x="9002" y="2244"/>
                      <a:pt x="4629" y="3948"/>
                      <a:pt x="0" y="4971"/>
                    </a:cubicBezTo>
                    <a:cubicBezTo>
                      <a:pt x="4572" y="5993"/>
                      <a:pt x="8974" y="7668"/>
                      <a:pt x="13035" y="9940"/>
                    </a:cubicBezTo>
                    <a:cubicBezTo>
                      <a:pt x="17039" y="7697"/>
                      <a:pt x="21413" y="5993"/>
                      <a:pt x="26042" y="4971"/>
                    </a:cubicBezTo>
                    <a:cubicBezTo>
                      <a:pt x="21413" y="3948"/>
                      <a:pt x="17039" y="2273"/>
                      <a:pt x="13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3" name="Google Shape;12543;p36"/>
              <p:cNvSpPr/>
              <p:nvPr/>
            </p:nvSpPr>
            <p:spPr>
              <a:xfrm>
                <a:off x="-915209" y="2310609"/>
                <a:ext cx="162378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20022" h="31069" extrusionOk="0">
                    <a:moveTo>
                      <a:pt x="20021" y="0"/>
                    </a:moveTo>
                    <a:cubicBezTo>
                      <a:pt x="16557" y="10792"/>
                      <a:pt x="9400" y="19908"/>
                      <a:pt x="0" y="25900"/>
                    </a:cubicBezTo>
                    <a:cubicBezTo>
                      <a:pt x="6021" y="29052"/>
                      <a:pt x="12808" y="30898"/>
                      <a:pt x="20021" y="31069"/>
                    </a:cubicBezTo>
                    <a:lnTo>
                      <a:pt x="2002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4" name="Google Shape;12544;p36"/>
              <p:cNvSpPr/>
              <p:nvPr/>
            </p:nvSpPr>
            <p:spPr>
              <a:xfrm>
                <a:off x="-1113767" y="2201654"/>
                <a:ext cx="251970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19994" extrusionOk="0">
                    <a:moveTo>
                      <a:pt x="0" y="1"/>
                    </a:moveTo>
                    <a:cubicBezTo>
                      <a:pt x="171" y="7186"/>
                      <a:pt x="2017" y="14001"/>
                      <a:pt x="5169" y="19994"/>
                    </a:cubicBezTo>
                    <a:cubicBezTo>
                      <a:pt x="11133" y="10622"/>
                      <a:pt x="20277" y="3437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5" name="Google Shape;12545;p36"/>
              <p:cNvSpPr/>
              <p:nvPr/>
            </p:nvSpPr>
            <p:spPr>
              <a:xfrm>
                <a:off x="-1384423" y="2201654"/>
                <a:ext cx="251978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19994" extrusionOk="0">
                    <a:moveTo>
                      <a:pt x="1" y="1"/>
                    </a:moveTo>
                    <a:cubicBezTo>
                      <a:pt x="10792" y="3437"/>
                      <a:pt x="19908" y="10622"/>
                      <a:pt x="25900" y="19994"/>
                    </a:cubicBezTo>
                    <a:cubicBezTo>
                      <a:pt x="29053" y="14001"/>
                      <a:pt x="30899" y="7186"/>
                      <a:pt x="310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6" name="Google Shape;12546;p36"/>
              <p:cNvSpPr/>
              <p:nvPr/>
            </p:nvSpPr>
            <p:spPr>
              <a:xfrm>
                <a:off x="-1493378" y="2310609"/>
                <a:ext cx="162151" cy="251970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69" extrusionOk="0">
                    <a:moveTo>
                      <a:pt x="1" y="0"/>
                    </a:moveTo>
                    <a:lnTo>
                      <a:pt x="1" y="31069"/>
                    </a:lnTo>
                    <a:cubicBezTo>
                      <a:pt x="7186" y="30898"/>
                      <a:pt x="14002" y="29052"/>
                      <a:pt x="19994" y="25900"/>
                    </a:cubicBezTo>
                    <a:cubicBezTo>
                      <a:pt x="10622" y="19908"/>
                      <a:pt x="3437" y="10792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7" name="Google Shape;12547;p36"/>
              <p:cNvSpPr/>
              <p:nvPr/>
            </p:nvSpPr>
            <p:spPr>
              <a:xfrm>
                <a:off x="-1493378" y="2581257"/>
                <a:ext cx="162151" cy="251978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31070" extrusionOk="0">
                    <a:moveTo>
                      <a:pt x="1" y="1"/>
                    </a:moveTo>
                    <a:lnTo>
                      <a:pt x="1" y="31069"/>
                    </a:lnTo>
                    <a:cubicBezTo>
                      <a:pt x="3437" y="20278"/>
                      <a:pt x="10622" y="11133"/>
                      <a:pt x="19994" y="5170"/>
                    </a:cubicBezTo>
                    <a:cubicBezTo>
                      <a:pt x="14002" y="2017"/>
                      <a:pt x="7186" y="171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8" name="Google Shape;12548;p36"/>
              <p:cNvSpPr/>
              <p:nvPr/>
            </p:nvSpPr>
            <p:spPr>
              <a:xfrm>
                <a:off x="-1384423" y="2779814"/>
                <a:ext cx="251978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70" h="20022" extrusionOk="0">
                    <a:moveTo>
                      <a:pt x="25900" y="1"/>
                    </a:moveTo>
                    <a:cubicBezTo>
                      <a:pt x="19908" y="9401"/>
                      <a:pt x="10792" y="16557"/>
                      <a:pt x="1" y="20022"/>
                    </a:cubicBezTo>
                    <a:lnTo>
                      <a:pt x="31069" y="20022"/>
                    </a:lnTo>
                    <a:cubicBezTo>
                      <a:pt x="30899" y="12808"/>
                      <a:pt x="29053" y="6021"/>
                      <a:pt x="259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9" name="Google Shape;12549;p36"/>
              <p:cNvSpPr/>
              <p:nvPr/>
            </p:nvSpPr>
            <p:spPr>
              <a:xfrm>
                <a:off x="-1163519" y="2655894"/>
                <a:ext cx="80849" cy="211436"/>
              </a:xfrm>
              <a:custGeom>
                <a:avLst/>
                <a:gdLst/>
                <a:ahLst/>
                <a:cxnLst/>
                <a:rect l="l" t="t" r="r" b="b"/>
                <a:pathLst>
                  <a:path w="9969" h="26071" extrusionOk="0">
                    <a:moveTo>
                      <a:pt x="4970" y="0"/>
                    </a:moveTo>
                    <a:cubicBezTo>
                      <a:pt x="3948" y="4629"/>
                      <a:pt x="2272" y="9031"/>
                      <a:pt x="0" y="13035"/>
                    </a:cubicBezTo>
                    <a:cubicBezTo>
                      <a:pt x="2272" y="17068"/>
                      <a:pt x="3948" y="21441"/>
                      <a:pt x="4970" y="26070"/>
                    </a:cubicBezTo>
                    <a:cubicBezTo>
                      <a:pt x="5992" y="21441"/>
                      <a:pt x="7696" y="17068"/>
                      <a:pt x="9968" y="13035"/>
                    </a:cubicBezTo>
                    <a:cubicBezTo>
                      <a:pt x="7696" y="9003"/>
                      <a:pt x="5992" y="4629"/>
                      <a:pt x="49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0" name="Google Shape;12550;p36"/>
              <p:cNvSpPr/>
              <p:nvPr/>
            </p:nvSpPr>
            <p:spPr>
              <a:xfrm>
                <a:off x="-1113767" y="2779814"/>
                <a:ext cx="251970" cy="162378"/>
              </a:xfrm>
              <a:custGeom>
                <a:avLst/>
                <a:gdLst/>
                <a:ahLst/>
                <a:cxnLst/>
                <a:rect l="l" t="t" r="r" b="b"/>
                <a:pathLst>
                  <a:path w="31069" h="20022" extrusionOk="0">
                    <a:moveTo>
                      <a:pt x="5169" y="1"/>
                    </a:moveTo>
                    <a:cubicBezTo>
                      <a:pt x="2017" y="6021"/>
                      <a:pt x="171" y="12808"/>
                      <a:pt x="0" y="20022"/>
                    </a:cubicBezTo>
                    <a:lnTo>
                      <a:pt x="31069" y="20022"/>
                    </a:lnTo>
                    <a:cubicBezTo>
                      <a:pt x="20277" y="16557"/>
                      <a:pt x="11133" y="9401"/>
                      <a:pt x="51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1" name="Google Shape;12551;p36"/>
              <p:cNvSpPr/>
              <p:nvPr/>
            </p:nvSpPr>
            <p:spPr>
              <a:xfrm>
                <a:off x="-1429341" y="2264774"/>
                <a:ext cx="155015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085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796"/>
                      <a:pt x="4289" y="19084"/>
                      <a:pt x="9543" y="19084"/>
                    </a:cubicBezTo>
                    <a:cubicBezTo>
                      <a:pt x="14825" y="19084"/>
                      <a:pt x="19113" y="14796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2" name="Google Shape;12552;p36"/>
              <p:cNvSpPr/>
              <p:nvPr/>
            </p:nvSpPr>
            <p:spPr>
              <a:xfrm>
                <a:off x="-971873" y="2264774"/>
                <a:ext cx="154779" cy="154779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085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796"/>
                      <a:pt x="4288" y="19084"/>
                      <a:pt x="9542" y="19084"/>
                    </a:cubicBezTo>
                    <a:cubicBezTo>
                      <a:pt x="14824" y="19084"/>
                      <a:pt x="19084" y="14796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3" name="Google Shape;12553;p36"/>
              <p:cNvSpPr/>
              <p:nvPr/>
            </p:nvSpPr>
            <p:spPr>
              <a:xfrm>
                <a:off x="-1429341" y="2724076"/>
                <a:ext cx="155015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114" h="19113" extrusionOk="0">
                    <a:moveTo>
                      <a:pt x="9543" y="2272"/>
                    </a:moveTo>
                    <a:cubicBezTo>
                      <a:pt x="13576" y="2272"/>
                      <a:pt x="16841" y="5538"/>
                      <a:pt x="16841" y="9542"/>
                    </a:cubicBezTo>
                    <a:cubicBezTo>
                      <a:pt x="16841" y="13575"/>
                      <a:pt x="13576" y="16841"/>
                      <a:pt x="9543" y="16841"/>
                    </a:cubicBezTo>
                    <a:cubicBezTo>
                      <a:pt x="5539" y="16841"/>
                      <a:pt x="2273" y="13575"/>
                      <a:pt x="2273" y="9542"/>
                    </a:cubicBezTo>
                    <a:cubicBezTo>
                      <a:pt x="2273" y="5538"/>
                      <a:pt x="5539" y="2272"/>
                      <a:pt x="9543" y="2272"/>
                    </a:cubicBezTo>
                    <a:close/>
                    <a:moveTo>
                      <a:pt x="9543" y="0"/>
                    </a:moveTo>
                    <a:cubicBezTo>
                      <a:pt x="4289" y="0"/>
                      <a:pt x="1" y="4288"/>
                      <a:pt x="1" y="9542"/>
                    </a:cubicBezTo>
                    <a:cubicBezTo>
                      <a:pt x="1" y="14824"/>
                      <a:pt x="4289" y="19112"/>
                      <a:pt x="9543" y="19112"/>
                    </a:cubicBezTo>
                    <a:cubicBezTo>
                      <a:pt x="14825" y="19112"/>
                      <a:pt x="19113" y="14824"/>
                      <a:pt x="19113" y="9542"/>
                    </a:cubicBezTo>
                    <a:cubicBezTo>
                      <a:pt x="19113" y="4288"/>
                      <a:pt x="14825" y="0"/>
                      <a:pt x="95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4" name="Google Shape;12554;p36"/>
              <p:cNvSpPr/>
              <p:nvPr/>
            </p:nvSpPr>
            <p:spPr>
              <a:xfrm>
                <a:off x="-971873" y="2724076"/>
                <a:ext cx="154779" cy="155006"/>
              </a:xfrm>
              <a:custGeom>
                <a:avLst/>
                <a:gdLst/>
                <a:ahLst/>
                <a:cxnLst/>
                <a:rect l="l" t="t" r="r" b="b"/>
                <a:pathLst>
                  <a:path w="19085" h="19113" extrusionOk="0">
                    <a:moveTo>
                      <a:pt x="9542" y="2272"/>
                    </a:moveTo>
                    <a:cubicBezTo>
                      <a:pt x="13575" y="2272"/>
                      <a:pt x="16841" y="5538"/>
                      <a:pt x="16841" y="9542"/>
                    </a:cubicBezTo>
                    <a:cubicBezTo>
                      <a:pt x="16841" y="13575"/>
                      <a:pt x="13575" y="16841"/>
                      <a:pt x="9542" y="16841"/>
                    </a:cubicBezTo>
                    <a:cubicBezTo>
                      <a:pt x="5538" y="16841"/>
                      <a:pt x="2272" y="13575"/>
                      <a:pt x="2272" y="9542"/>
                    </a:cubicBezTo>
                    <a:cubicBezTo>
                      <a:pt x="2272" y="5538"/>
                      <a:pt x="5538" y="2272"/>
                      <a:pt x="9542" y="2272"/>
                    </a:cubicBezTo>
                    <a:close/>
                    <a:moveTo>
                      <a:pt x="9542" y="0"/>
                    </a:moveTo>
                    <a:cubicBezTo>
                      <a:pt x="4288" y="0"/>
                      <a:pt x="0" y="4288"/>
                      <a:pt x="0" y="9542"/>
                    </a:cubicBezTo>
                    <a:cubicBezTo>
                      <a:pt x="0" y="14824"/>
                      <a:pt x="4288" y="19112"/>
                      <a:pt x="9542" y="19112"/>
                    </a:cubicBezTo>
                    <a:cubicBezTo>
                      <a:pt x="14824" y="19112"/>
                      <a:pt x="19084" y="14824"/>
                      <a:pt x="19084" y="9542"/>
                    </a:cubicBezTo>
                    <a:cubicBezTo>
                      <a:pt x="19084" y="4288"/>
                      <a:pt x="14796" y="0"/>
                      <a:pt x="9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5" name="Google Shape;12555;p36"/>
              <p:cNvSpPr/>
              <p:nvPr/>
            </p:nvSpPr>
            <p:spPr>
              <a:xfrm>
                <a:off x="-1294820" y="2581257"/>
                <a:ext cx="162387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20023" h="19994" extrusionOk="0">
                    <a:moveTo>
                      <a:pt x="20022" y="1"/>
                    </a:moveTo>
                    <a:lnTo>
                      <a:pt x="20022" y="1"/>
                    </a:lnTo>
                    <a:cubicBezTo>
                      <a:pt x="12951" y="171"/>
                      <a:pt x="6135" y="1960"/>
                      <a:pt x="1" y="5170"/>
                    </a:cubicBezTo>
                    <a:cubicBezTo>
                      <a:pt x="5965" y="8947"/>
                      <a:pt x="11048" y="14030"/>
                      <a:pt x="14853" y="19994"/>
                    </a:cubicBezTo>
                    <a:cubicBezTo>
                      <a:pt x="17977" y="13973"/>
                      <a:pt x="19852" y="7186"/>
                      <a:pt x="200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6" name="Google Shape;12556;p36"/>
              <p:cNvSpPr/>
              <p:nvPr/>
            </p:nvSpPr>
            <p:spPr>
              <a:xfrm>
                <a:off x="-1294585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14796" y="1"/>
                    </a:moveTo>
                    <a:cubicBezTo>
                      <a:pt x="11019" y="5965"/>
                      <a:pt x="5964" y="11020"/>
                      <a:pt x="0" y="14825"/>
                    </a:cubicBezTo>
                    <a:cubicBezTo>
                      <a:pt x="5992" y="17949"/>
                      <a:pt x="12780" y="19823"/>
                      <a:pt x="19993" y="19994"/>
                    </a:cubicBezTo>
                    <a:cubicBezTo>
                      <a:pt x="19823" y="12809"/>
                      <a:pt x="17948" y="6022"/>
                      <a:pt x="147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7" name="Google Shape;12557;p36"/>
              <p:cNvSpPr/>
              <p:nvPr/>
            </p:nvSpPr>
            <p:spPr>
              <a:xfrm>
                <a:off x="-1113767" y="2400438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5169" y="1"/>
                    </a:moveTo>
                    <a:cubicBezTo>
                      <a:pt x="2017" y="5993"/>
                      <a:pt x="171" y="12780"/>
                      <a:pt x="0" y="19994"/>
                    </a:cubicBezTo>
                    <a:cubicBezTo>
                      <a:pt x="7185" y="19823"/>
                      <a:pt x="13973" y="17949"/>
                      <a:pt x="19993" y="14797"/>
                    </a:cubicBezTo>
                    <a:cubicBezTo>
                      <a:pt x="14029" y="11020"/>
                      <a:pt x="8946" y="5965"/>
                      <a:pt x="5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8" name="Google Shape;12558;p36"/>
              <p:cNvSpPr/>
              <p:nvPr/>
            </p:nvSpPr>
            <p:spPr>
              <a:xfrm>
                <a:off x="-1113767" y="2581257"/>
                <a:ext cx="162151" cy="162151"/>
              </a:xfrm>
              <a:custGeom>
                <a:avLst/>
                <a:gdLst/>
                <a:ahLst/>
                <a:cxnLst/>
                <a:rect l="l" t="t" r="r" b="b"/>
                <a:pathLst>
                  <a:path w="19994" h="19994" extrusionOk="0">
                    <a:moveTo>
                      <a:pt x="0" y="1"/>
                    </a:moveTo>
                    <a:cubicBezTo>
                      <a:pt x="171" y="7186"/>
                      <a:pt x="2017" y="13973"/>
                      <a:pt x="5169" y="19994"/>
                    </a:cubicBezTo>
                    <a:cubicBezTo>
                      <a:pt x="8974" y="14030"/>
                      <a:pt x="14029" y="8947"/>
                      <a:pt x="19993" y="5170"/>
                    </a:cubicBezTo>
                    <a:cubicBezTo>
                      <a:pt x="13973" y="2017"/>
                      <a:pt x="7185" y="17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14" y="-2"/>
            <a:ext cx="9143951" cy="5143477"/>
            <a:chOff x="14" y="-2"/>
            <a:chExt cx="9143950" cy="5143477"/>
          </a:xfrm>
        </p:grpSpPr>
        <p:sp>
          <p:nvSpPr>
            <p:cNvPr id="21" name="Google Shape;21;p4"/>
            <p:cNvSpPr/>
            <p:nvPr/>
          </p:nvSpPr>
          <p:spPr>
            <a:xfrm rot="10800000">
              <a:off x="14" y="-2"/>
              <a:ext cx="1035412" cy="836101"/>
            </a:xfrm>
            <a:custGeom>
              <a:avLst/>
              <a:gdLst/>
              <a:ahLst/>
              <a:cxnLst/>
              <a:rect l="l" t="t" r="r" b="b"/>
              <a:pathLst>
                <a:path w="53690" h="43355" extrusionOk="0">
                  <a:moveTo>
                    <a:pt x="53689" y="1"/>
                  </a:moveTo>
                  <a:cubicBezTo>
                    <a:pt x="53185" y="1639"/>
                    <a:pt x="52219" y="3067"/>
                    <a:pt x="50875" y="4160"/>
                  </a:cubicBezTo>
                  <a:cubicBezTo>
                    <a:pt x="46002" y="8024"/>
                    <a:pt x="37474" y="4706"/>
                    <a:pt x="33357" y="9369"/>
                  </a:cubicBezTo>
                  <a:cubicBezTo>
                    <a:pt x="28946" y="14368"/>
                    <a:pt x="37012" y="28987"/>
                    <a:pt x="28358" y="35709"/>
                  </a:cubicBezTo>
                  <a:cubicBezTo>
                    <a:pt x="27342" y="36501"/>
                    <a:pt x="26247" y="36808"/>
                    <a:pt x="25095" y="36808"/>
                  </a:cubicBezTo>
                  <a:cubicBezTo>
                    <a:pt x="21126" y="36808"/>
                    <a:pt x="16482" y="33167"/>
                    <a:pt x="12078" y="33167"/>
                  </a:cubicBezTo>
                  <a:cubicBezTo>
                    <a:pt x="11520" y="33167"/>
                    <a:pt x="10967" y="33225"/>
                    <a:pt x="10419" y="33356"/>
                  </a:cubicBezTo>
                  <a:cubicBezTo>
                    <a:pt x="5672" y="34490"/>
                    <a:pt x="3950" y="40456"/>
                    <a:pt x="1" y="43355"/>
                  </a:cubicBezTo>
                  <a:lnTo>
                    <a:pt x="53689" y="43355"/>
                  </a:lnTo>
                  <a:lnTo>
                    <a:pt x="536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2;p4"/>
            <p:cNvSpPr/>
            <p:nvPr/>
          </p:nvSpPr>
          <p:spPr>
            <a:xfrm>
              <a:off x="7471252" y="3792750"/>
              <a:ext cx="1672712" cy="1350725"/>
            </a:xfrm>
            <a:custGeom>
              <a:avLst/>
              <a:gdLst/>
              <a:ahLst/>
              <a:cxnLst/>
              <a:rect l="l" t="t" r="r" b="b"/>
              <a:pathLst>
                <a:path w="53690" h="43355" extrusionOk="0">
                  <a:moveTo>
                    <a:pt x="53689" y="1"/>
                  </a:moveTo>
                  <a:cubicBezTo>
                    <a:pt x="53185" y="1639"/>
                    <a:pt x="52219" y="3067"/>
                    <a:pt x="50875" y="4160"/>
                  </a:cubicBezTo>
                  <a:cubicBezTo>
                    <a:pt x="46002" y="8024"/>
                    <a:pt x="37474" y="4706"/>
                    <a:pt x="33357" y="9369"/>
                  </a:cubicBezTo>
                  <a:cubicBezTo>
                    <a:pt x="28946" y="14368"/>
                    <a:pt x="37012" y="28987"/>
                    <a:pt x="28358" y="35709"/>
                  </a:cubicBezTo>
                  <a:cubicBezTo>
                    <a:pt x="27342" y="36501"/>
                    <a:pt x="26247" y="36808"/>
                    <a:pt x="25095" y="36808"/>
                  </a:cubicBezTo>
                  <a:cubicBezTo>
                    <a:pt x="21126" y="36808"/>
                    <a:pt x="16482" y="33167"/>
                    <a:pt x="12078" y="33167"/>
                  </a:cubicBezTo>
                  <a:cubicBezTo>
                    <a:pt x="11520" y="33167"/>
                    <a:pt x="10967" y="33225"/>
                    <a:pt x="10419" y="33356"/>
                  </a:cubicBezTo>
                  <a:cubicBezTo>
                    <a:pt x="5672" y="34490"/>
                    <a:pt x="3950" y="40456"/>
                    <a:pt x="1" y="43355"/>
                  </a:cubicBezTo>
                  <a:lnTo>
                    <a:pt x="53689" y="43355"/>
                  </a:lnTo>
                  <a:lnTo>
                    <a:pt x="536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713400" y="1072375"/>
            <a:ext cx="7717200" cy="372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sz="900"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3812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1975351" y="433007"/>
            <a:ext cx="51933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351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" y="0"/>
            <a:ext cx="9143086" cy="51435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7130" y="3190629"/>
            <a:ext cx="5607051" cy="571500"/>
          </a:xfrm>
        </p:spPr>
        <p:txBody>
          <a:bodyPr anchor="b"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 marL="342882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8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2" indent="0" algn="ctr">
              <a:buNone/>
              <a:defRPr sz="1200"/>
            </a:lvl9pPr>
          </a:lstStyle>
          <a:p>
            <a:r>
              <a:rPr lang="en-US"/>
              <a:t>Click to add date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7137" y="1341867"/>
            <a:ext cx="5167313" cy="1231744"/>
          </a:xfrm>
        </p:spPr>
        <p:txBody>
          <a:bodyPr anchor="t">
            <a:normAutofit/>
          </a:bodyPr>
          <a:lstStyle>
            <a:lvl1pPr>
              <a:defRPr sz="4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760875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189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70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"/>
          <a:stretch/>
        </p:blipFill>
        <p:spPr>
          <a:xfrm>
            <a:off x="457" y="1"/>
            <a:ext cx="9144000" cy="5153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8211" y="1151959"/>
            <a:ext cx="7886700" cy="1084514"/>
          </a:xfrm>
        </p:spPr>
        <p:txBody>
          <a:bodyPr anchor="t">
            <a:normAutofit/>
          </a:bodyPr>
          <a:lstStyle>
            <a:lvl1pPr>
              <a:defRPr sz="41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98211" y="2327885"/>
            <a:ext cx="7886700" cy="843855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845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"/>
          <a:stretch/>
        </p:blipFill>
        <p:spPr>
          <a:xfrm>
            <a:off x="457" y="1"/>
            <a:ext cx="9144000" cy="51533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8211" y="1151959"/>
            <a:ext cx="7886700" cy="1084514"/>
          </a:xfrm>
        </p:spPr>
        <p:txBody>
          <a:bodyPr anchor="t">
            <a:normAutofit/>
          </a:bodyPr>
          <a:lstStyle>
            <a:lvl1pPr>
              <a:defRPr sz="41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98211" y="2327885"/>
            <a:ext cx="7886700" cy="843855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 marL="3428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5288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8803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8867" y="1358033"/>
            <a:ext cx="7884153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08867" y="1638071"/>
            <a:ext cx="7884153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4537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2880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rmAutofit/>
          </a:bodyPr>
          <a:lstStyle>
            <a:lvl1pPr algn="ctr">
              <a:defRPr sz="3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08867" y="1359585"/>
            <a:ext cx="4109799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/>
          </p:nvPr>
        </p:nvSpPr>
        <p:spPr>
          <a:xfrm>
            <a:off x="408867" y="1634443"/>
            <a:ext cx="4109799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615107" y="1359585"/>
            <a:ext cx="4109799" cy="274320"/>
          </a:xfrm>
        </p:spPr>
        <p:txBody>
          <a:bodyPr anchor="t">
            <a:normAutofit/>
          </a:bodyPr>
          <a:lstStyle>
            <a:lvl1pPr marL="0" indent="0">
              <a:buNone/>
              <a:defRPr lang="en-US" sz="2000" b="0" kern="1200" baseline="0" dirty="0" smtClean="0">
                <a:solidFill>
                  <a:srgbClr val="FF3399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n-cs"/>
              </a:defRPr>
            </a:lvl1pPr>
            <a:lvl2pPr marL="342882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8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2" indent="0">
              <a:buNone/>
              <a:defRPr sz="1200" b="1"/>
            </a:lvl9pPr>
          </a:lstStyle>
          <a:p>
            <a:pPr marL="0" lvl="0" indent="0" algn="l" defTabSz="685766" rtl="0" eaLnBrk="1" latinLnBrk="0" hangingPunct="1">
              <a:lnSpc>
                <a:spcPct val="90000"/>
              </a:lnSpc>
              <a:spcBef>
                <a:spcPts val="751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2"/>
          </p:nvPr>
        </p:nvSpPr>
        <p:spPr>
          <a:xfrm>
            <a:off x="4615107" y="1634443"/>
            <a:ext cx="4109799" cy="2072581"/>
          </a:xfrm>
        </p:spPr>
        <p:txBody>
          <a:bodyPr>
            <a:normAutofit/>
          </a:bodyPr>
          <a:lstStyle>
            <a:lvl1pPr>
              <a:defRPr sz="16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1pPr>
            <a:lvl2pPr>
              <a:defRPr sz="12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2pPr>
            <a:lvl3pPr>
              <a:defRPr sz="110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3pPr>
            <a:lvl4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4pPr>
            <a:lvl5pPr>
              <a:defRPr sz="1050" baseline="0">
                <a:latin typeface="Arial" panose="020B0604020202020204" pitchFamily="34" charset="0"/>
                <a:ea typeface="Microsoft JhengHei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136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Yeseva One"/>
              <a:buNone/>
              <a:defRPr sz="35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68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1" r:id="rId2"/>
    <p:sldLayoutId id="2147483682" r:id="rId3"/>
    <p:sldLayoutId id="214748368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E6BD-0F8E-474E-B3BE-DCD3D5522C6C}" type="datetimeFigureOut">
              <a:rPr lang="en-US" smtClean="0"/>
              <a:t>7/22/2025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B9D3E-EFBE-44E5-A02E-1DE96BCA7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3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113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1FE1-F5DB-4D4C-B1B7-C6DCA8F92C0B}" type="datetimeFigureOut">
              <a:rPr lang="zh-HK" altLang="en-US" smtClean="0"/>
              <a:t>22/7/2025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400D9-C493-4EDF-9871-7FAC221309D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3049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870555"/>
            <a:ext cx="7886700" cy="1084514"/>
          </a:xfrm>
        </p:spPr>
        <p:txBody>
          <a:bodyPr>
            <a:normAutofit fontScale="90000"/>
          </a:bodyPr>
          <a:lstStyle/>
          <a:p>
            <a:r>
              <a:rPr lang="zh-TW" altLang="zh-HK" sz="4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主題：</a:t>
            </a:r>
            <a:r>
              <a:rPr lang="zh-TW" altLang="en-US" sz="6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「恩典之旅」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b="1" dirty="0"/>
              <a:t>講道經文：</a:t>
            </a:r>
            <a:r>
              <a:rPr lang="en-US" altLang="zh-TW" b="1" dirty="0"/>
              <a:t/>
            </a:r>
            <a:br>
              <a:rPr lang="en-US" altLang="zh-TW" b="1" dirty="0"/>
            </a:br>
            <a:r>
              <a:rPr lang="zh-TW" altLang="en-US" b="1" dirty="0"/>
              <a:t>彼得前書一章第</a:t>
            </a:r>
            <a:r>
              <a:rPr lang="en-US" altLang="zh-TW" b="1" dirty="0"/>
              <a:t>1</a:t>
            </a:r>
            <a:r>
              <a:rPr lang="zh-TW" altLang="en-US" b="1" dirty="0"/>
              <a:t>至第</a:t>
            </a:r>
            <a:r>
              <a:rPr lang="en-HK" altLang="zh-TW" b="1" dirty="0"/>
              <a:t>12</a:t>
            </a:r>
            <a:r>
              <a:rPr lang="zh-TW" altLang="en-US" b="1" dirty="0"/>
              <a:t>節</a:t>
            </a:r>
            <a:r>
              <a:rPr lang="en-US" altLang="zh-TW" b="1" dirty="0"/>
              <a:t/>
            </a:r>
            <a:br>
              <a:rPr lang="en-US" altLang="zh-TW" b="1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626321" y="4095771"/>
            <a:ext cx="8462048" cy="1618592"/>
          </a:xfrm>
        </p:spPr>
        <p:txBody>
          <a:bodyPr>
            <a:normAutofit fontScale="25000" lnSpcReduction="20000"/>
          </a:bodyPr>
          <a:lstStyle/>
          <a:p>
            <a:r>
              <a:rPr lang="zh-TW" altLang="en-US" sz="9600" b="1" dirty="0">
                <a:solidFill>
                  <a:srgbClr val="7030A0"/>
                </a:solidFill>
                <a:highlight>
                  <a:srgbClr val="C0C0C0"/>
                </a:highlight>
              </a:rPr>
              <a:t>招潔儀</a:t>
            </a:r>
            <a:r>
              <a:rPr lang="zh-HK" altLang="en-US" sz="9600" b="1" dirty="0">
                <a:solidFill>
                  <a:srgbClr val="7030A0"/>
                </a:solidFill>
                <a:highlight>
                  <a:srgbClr val="C0C0C0"/>
                </a:highlight>
              </a:rPr>
              <a:t>院牧</a:t>
            </a:r>
            <a:endParaRPr lang="en-US" altLang="zh-TW" sz="9600" dirty="0"/>
          </a:p>
          <a:p>
            <a:r>
              <a:rPr lang="zh-TW" altLang="en-US" sz="9600" b="1" dirty="0">
                <a:solidFill>
                  <a:srgbClr val="7030A0"/>
                </a:solidFill>
                <a:highlight>
                  <a:srgbClr val="C0C0C0"/>
                </a:highlight>
              </a:rPr>
              <a:t>靈實司務道寧養院</a:t>
            </a:r>
            <a:endParaRPr lang="en-US" altLang="zh-TW" sz="9600" b="1" dirty="0">
              <a:solidFill>
                <a:srgbClr val="7030A0"/>
              </a:solidFill>
              <a:highlight>
                <a:srgbClr val="C0C0C0"/>
              </a:highlight>
            </a:endParaRPr>
          </a:p>
          <a:p>
            <a:r>
              <a:rPr lang="zh-TW" altLang="en-US" sz="9600" b="1" dirty="0">
                <a:solidFill>
                  <a:srgbClr val="7030A0"/>
                </a:solidFill>
                <a:highlight>
                  <a:srgbClr val="C0C0C0"/>
                </a:highlight>
              </a:rPr>
              <a:t>心靈社康服務及牧關部</a:t>
            </a:r>
            <a:endParaRPr lang="zh-HK" altLang="en-US" sz="9600" b="1" dirty="0">
              <a:solidFill>
                <a:srgbClr val="7030A0"/>
              </a:solidFill>
              <a:highlight>
                <a:srgbClr val="C0C0C0"/>
              </a:highlight>
            </a:endParaRPr>
          </a:p>
          <a:p>
            <a:endParaRPr lang="en-US" altLang="zh-TW" sz="4100" b="1" dirty="0">
              <a:solidFill>
                <a:srgbClr val="7030A0"/>
              </a:solidFill>
              <a:highlight>
                <a:srgbClr val="C0C0C0"/>
              </a:highlight>
            </a:endParaRPr>
          </a:p>
          <a:p>
            <a:endParaRPr lang="en-US" altLang="zh-TW" sz="4100" b="1" dirty="0">
              <a:solidFill>
                <a:srgbClr val="7030A0"/>
              </a:solidFill>
              <a:highlight>
                <a:srgbClr val="C0C0C0"/>
              </a:highlight>
            </a:endParaRPr>
          </a:p>
          <a:p>
            <a:r>
              <a:rPr lang="zh-HK" altLang="en-US" sz="4100" b="1" dirty="0">
                <a:solidFill>
                  <a:srgbClr val="7030A0"/>
                </a:solidFill>
                <a:highlight>
                  <a:srgbClr val="C0C0C0"/>
                </a:highlight>
              </a:rPr>
              <a:t> </a:t>
            </a:r>
            <a:r>
              <a:rPr lang="en-US" altLang="zh-HK" sz="4100" b="1" i="1" dirty="0">
                <a:solidFill>
                  <a:srgbClr val="7030A0"/>
                </a:solidFill>
                <a:highlight>
                  <a:srgbClr val="C0C0C0"/>
                </a:highlight>
              </a:rPr>
              <a:t>  </a:t>
            </a:r>
            <a:endParaRPr lang="en-US" altLang="zh-TW" sz="4100" b="1" i="1" dirty="0">
              <a:solidFill>
                <a:srgbClr val="7030A0"/>
              </a:solidFill>
              <a:highlight>
                <a:srgbClr val="C0C0C0"/>
              </a:highlight>
            </a:endParaRPr>
          </a:p>
          <a:p>
            <a:r>
              <a:rPr lang="zh-TW" altLang="en-US" b="1" dirty="0">
                <a:solidFill>
                  <a:srgbClr val="7030A0"/>
                </a:solidFill>
              </a:rPr>
              <a:t/>
            </a:r>
            <a:br>
              <a:rPr lang="zh-TW" altLang="en-US" b="1" dirty="0">
                <a:solidFill>
                  <a:srgbClr val="7030A0"/>
                </a:solidFill>
              </a:rPr>
            </a:br>
            <a:endParaRPr lang="zh-TW" altLang="en-US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EB6B4469-C821-4DB9-93D2-9EC53848D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4484"/>
            <a:ext cx="2708824" cy="1149016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E3C8FF50-09BF-4F38-AC29-3CBC9EF79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" t="-267" r="-150" b="80712"/>
          <a:stretch/>
        </p:blipFill>
        <p:spPr>
          <a:xfrm>
            <a:off x="0" y="-55002"/>
            <a:ext cx="9192126" cy="92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4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82159" y="1474320"/>
            <a:ext cx="5770562" cy="41379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36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3 </a:t>
            </a:r>
            <a:r>
              <a:rPr lang="ja-JP" altLang="en-US" sz="3600" b="0" i="0" u="none" strike="noStrike">
                <a:solidFill>
                  <a:srgbClr val="000000"/>
                </a:solidFill>
                <a:effectLst/>
                <a:latin typeface="system-ui"/>
              </a:rPr>
              <a:t>願頌讚歸於我們主耶穌基督的父神！他曾照自己的大憐憫，藉著耶穌基督從死裡復活，重生了我們，叫我們有活潑的盼望， </a:t>
            </a:r>
            <a:endParaRPr lang="en-HK" altLang="ja-JP" sz="3600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pPr marL="0" indent="0">
              <a:buNone/>
            </a:pPr>
            <a:endParaRPr lang="en-US" altLang="zh-TW" sz="3200"/>
          </a:p>
          <a:p>
            <a:pPr marL="0" indent="0">
              <a:buNone/>
            </a:pPr>
            <a:endParaRPr lang="en-US" sz="320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88D16C12-2FA0-45A2-3510-33F4C8D7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19647"/>
            <a:ext cx="6217920" cy="745629"/>
          </a:xfrm>
        </p:spPr>
        <p:txBody>
          <a:bodyPr>
            <a:noAutofit/>
          </a:bodyPr>
          <a:lstStyle/>
          <a:p>
            <a:r>
              <a:rPr lang="en-US" altLang="zh-TW" sz="4000"/>
              <a:t>《</a:t>
            </a:r>
            <a:r>
              <a:rPr lang="zh-TW" altLang="en-US" sz="4000"/>
              <a:t>彼得前書</a:t>
            </a:r>
            <a:r>
              <a:rPr lang="en-HK" altLang="zh-TW" sz="4000"/>
              <a:t> 1</a:t>
            </a:r>
            <a:r>
              <a:rPr lang="en-US" altLang="zh-TW" sz="4000"/>
              <a:t>:</a:t>
            </a:r>
            <a:r>
              <a:rPr lang="en-HK" altLang="zh-TW" sz="4000"/>
              <a:t>3-5</a:t>
            </a:r>
            <a:r>
              <a:rPr lang="en-US" altLang="zh-TW" sz="4000"/>
              <a:t> 》</a:t>
            </a:r>
            <a:endParaRPr lang="en-US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221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/>
              <a:t>《</a:t>
            </a:r>
            <a:r>
              <a:rPr lang="zh-TW" altLang="en-US" sz="4000"/>
              <a:t>彼得前書</a:t>
            </a:r>
            <a:r>
              <a:rPr lang="en-HK" altLang="zh-TW" sz="4000"/>
              <a:t> 1</a:t>
            </a:r>
            <a:r>
              <a:rPr lang="en-US" altLang="zh-TW" sz="4000"/>
              <a:t>:</a:t>
            </a:r>
            <a:r>
              <a:rPr lang="en-HK" altLang="zh-TW" sz="4000"/>
              <a:t>3-5</a:t>
            </a:r>
            <a:r>
              <a:rPr lang="en-US" altLang="zh-TW" sz="4000"/>
              <a:t> 》</a:t>
            </a:r>
            <a:endParaRPr lang="en-US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0" y="1100826"/>
            <a:ext cx="5770562" cy="41379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36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4 </a:t>
            </a:r>
            <a:r>
              <a:rPr lang="ja-JP" altLang="en-US" sz="3600" b="0" i="0" u="none" strike="noStrike">
                <a:solidFill>
                  <a:srgbClr val="000000"/>
                </a:solidFill>
                <a:effectLst/>
                <a:latin typeface="system-ui"/>
              </a:rPr>
              <a:t>可以得著不能朽壞、不能玷汙、不能衰殘、為你們存留在天上的基業。</a:t>
            </a:r>
            <a:endParaRPr lang="en-HK" altLang="ja-JP" sz="3600" b="0" i="0" u="none" strike="noStrike">
              <a:solidFill>
                <a:srgbClr val="000000"/>
              </a:solidFill>
              <a:effectLst/>
              <a:latin typeface="system-ui"/>
            </a:endParaRPr>
          </a:p>
          <a:p>
            <a:pPr marL="0" indent="0">
              <a:buNone/>
            </a:pPr>
            <a:endParaRPr lang="en-HK" altLang="ja-JP" sz="3600">
              <a:solidFill>
                <a:srgbClr val="000000"/>
              </a:solidFill>
              <a:latin typeface="system-ui"/>
            </a:endParaRPr>
          </a:p>
          <a:p>
            <a:pPr marL="0" indent="0">
              <a:buNone/>
            </a:pPr>
            <a:r>
              <a:rPr lang="ja-JP" altLang="en-US" sz="3600" b="0" i="0" u="none" strike="noStrike">
                <a:solidFill>
                  <a:srgbClr val="000000"/>
                </a:solidFill>
                <a:effectLst/>
                <a:latin typeface="system-ui"/>
              </a:rPr>
              <a:t> </a:t>
            </a:r>
            <a:r>
              <a:rPr lang="en-US" altLang="ja-JP" sz="3600" b="1" i="0" u="none" strike="noStrike" baseline="30000">
                <a:solidFill>
                  <a:srgbClr val="000000"/>
                </a:solidFill>
                <a:effectLst/>
                <a:latin typeface="system-ui"/>
              </a:rPr>
              <a:t>5 </a:t>
            </a:r>
            <a:r>
              <a:rPr lang="ja-JP" altLang="en-US" sz="3600" b="0" i="0" u="none" strike="noStrike">
                <a:solidFill>
                  <a:srgbClr val="000000"/>
                </a:solidFill>
                <a:effectLst/>
                <a:latin typeface="system-ui"/>
              </a:rPr>
              <a:t>你們這因信蒙神能力保守的人，必能得著所預備、到末世要顯現的救恩。</a:t>
            </a:r>
            <a:endParaRPr lang="en-US" altLang="zh-TW" sz="3200"/>
          </a:p>
          <a:p>
            <a:pPr marL="0" indent="0">
              <a:buNone/>
            </a:pPr>
            <a:endParaRPr lang="en-US" sz="320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1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A7B965-1673-552D-0827-9E09E5CD52FC}"/>
              </a:ext>
            </a:extLst>
          </p:cNvPr>
          <p:cNvSpPr txBox="1"/>
          <p:nvPr/>
        </p:nvSpPr>
        <p:spPr>
          <a:xfrm>
            <a:off x="262758" y="1257215"/>
            <a:ext cx="578068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二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活潑的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盼望</a:t>
            </a:r>
            <a:endParaRPr kumimoji="0" lang="en-HK" sz="4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6A7194-C460-4B4E-CE75-B8B3F1A61642}"/>
              </a:ext>
            </a:extLst>
          </p:cNvPr>
          <p:cNvSpPr txBox="1"/>
          <p:nvPr/>
        </p:nvSpPr>
        <p:spPr>
          <a:xfrm>
            <a:off x="145065" y="1839571"/>
            <a:ext cx="6172089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2.</a:t>
            </a:r>
            <a:r>
              <a:rPr kumimoji="0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1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 過去：</a:t>
            </a:r>
            <a:endParaRPr kumimoji="0" lang="en-HK" altLang="ja-JP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2.1.</a:t>
            </a:r>
            <a:r>
              <a:rPr kumimoji="0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1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憐憫</a:t>
            </a:r>
            <a:endParaRPr kumimoji="0" lang="en-HK" altLang="ja-JP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2.1.2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重生</a:t>
            </a:r>
            <a:endParaRPr kumimoji="0" lang="en-HK" altLang="ja-JP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ja-JP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《</a:t>
            </a:r>
            <a:r>
              <a:rPr kumimoji="0" lang="ja-JP" altLang="en-HK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約翰福音</a:t>
            </a:r>
            <a:r>
              <a:rPr kumimoji="0" lang="en-HK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3:3 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HK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「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/>
                <a:cs typeface="+mn-cs"/>
              </a:rPr>
              <a:t>人若不重生，就不能見神的國。」</a:t>
            </a:r>
            <a:endParaRPr kumimoji="0" lang="en-HK" altLang="ja-JP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D2BF71-8FF1-3169-7516-F50EC9B1E59A}"/>
              </a:ext>
            </a:extLst>
          </p:cNvPr>
          <p:cNvSpPr txBox="1"/>
          <p:nvPr/>
        </p:nvSpPr>
        <p:spPr>
          <a:xfrm>
            <a:off x="2572845" y="120720"/>
            <a:ext cx="462017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二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活潑的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盼望</a:t>
            </a:r>
          </a:p>
        </p:txBody>
      </p:sp>
    </p:spTree>
    <p:extLst>
      <p:ext uri="{BB962C8B-B14F-4D97-AF65-F5344CB8AC3E}">
        <p14:creationId xmlns:p14="http://schemas.microsoft.com/office/powerpoint/2010/main" val="3076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A7B965-1673-552D-0827-9E09E5CD52FC}"/>
              </a:ext>
            </a:extLst>
          </p:cNvPr>
          <p:cNvSpPr txBox="1"/>
          <p:nvPr/>
        </p:nvSpPr>
        <p:spPr>
          <a:xfrm>
            <a:off x="148898" y="1325817"/>
            <a:ext cx="462017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二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活潑的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盼望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6A7194-C460-4B4E-CE75-B8B3F1A61642}"/>
              </a:ext>
            </a:extLst>
          </p:cNvPr>
          <p:cNvSpPr txBox="1"/>
          <p:nvPr/>
        </p:nvSpPr>
        <p:spPr>
          <a:xfrm>
            <a:off x="262759" y="1987436"/>
            <a:ext cx="5689962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2.</a:t>
            </a:r>
            <a:r>
              <a:rPr kumimoji="0" lang="en-HK" altLang="ja-JP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2 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現在：</a:t>
            </a:r>
            <a:r>
              <a:rPr kumimoji="0" lang="ja-JP" alt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天上的基業</a:t>
            </a:r>
            <a:endParaRPr kumimoji="0" lang="en-HK" altLang="ja-JP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 </a:t>
            </a:r>
            <a:r>
              <a:rPr kumimoji="0" lang="en-HK" altLang="ja-JP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2.2.</a:t>
            </a:r>
            <a:r>
              <a:rPr kumimoji="0" lang="en-US" altLang="ja-JP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1</a:t>
            </a:r>
            <a:r>
              <a:rPr kumimoji="0" lang="ja-JP" alt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不能朽壞</a:t>
            </a:r>
            <a:r>
              <a:rPr kumimoji="0" lang="en-US" altLang="ja-JP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—</a:t>
            </a:r>
            <a:r>
              <a:rPr kumimoji="0" lang="ja-JP" alt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永遠存留 </a:t>
            </a:r>
            <a:endParaRPr kumimoji="0" lang="ja-JP" alt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 </a:t>
            </a:r>
            <a:r>
              <a:rPr kumimoji="0" lang="en-US" altLang="ja-JP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HK" altLang="ja-JP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.2.2</a:t>
            </a:r>
            <a:r>
              <a:rPr kumimoji="0" lang="ja-JP" alt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不能玷污</a:t>
            </a:r>
            <a:r>
              <a:rPr kumimoji="0" lang="en-US" altLang="ja-JP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—</a:t>
            </a:r>
            <a:r>
              <a:rPr kumimoji="0" lang="ja-JP" alt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永遠聖潔</a:t>
            </a:r>
            <a:endParaRPr kumimoji="0" lang="ja-JP" alt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 </a:t>
            </a:r>
            <a:r>
              <a:rPr kumimoji="0" lang="en-HK" altLang="ja-JP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2.2.</a:t>
            </a:r>
            <a:r>
              <a:rPr kumimoji="0" lang="en-US" altLang="ja-JP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3</a:t>
            </a:r>
            <a:r>
              <a:rPr kumimoji="0" lang="ja-JP" alt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不能衰殘</a:t>
            </a:r>
            <a:r>
              <a:rPr kumimoji="0" lang="en-US" altLang="ja-JP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—</a:t>
            </a:r>
            <a:r>
              <a:rPr kumimoji="0" lang="ja-JP" alt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永遠榮耀 </a:t>
            </a:r>
            <a:endParaRPr kumimoji="0" lang="en-HK" altLang="ja-JP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FE55E2-05CC-2061-A81D-CE4BD3526182}"/>
              </a:ext>
            </a:extLst>
          </p:cNvPr>
          <p:cNvSpPr txBox="1"/>
          <p:nvPr/>
        </p:nvSpPr>
        <p:spPr>
          <a:xfrm>
            <a:off x="2572845" y="120720"/>
            <a:ext cx="462017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二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活潑的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盼望</a:t>
            </a:r>
          </a:p>
        </p:txBody>
      </p:sp>
    </p:spTree>
    <p:extLst>
      <p:ext uri="{BB962C8B-B14F-4D97-AF65-F5344CB8AC3E}">
        <p14:creationId xmlns:p14="http://schemas.microsoft.com/office/powerpoint/2010/main" val="315062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A7B965-1673-552D-0827-9E09E5CD52FC}"/>
              </a:ext>
            </a:extLst>
          </p:cNvPr>
          <p:cNvSpPr txBox="1"/>
          <p:nvPr/>
        </p:nvSpPr>
        <p:spPr>
          <a:xfrm>
            <a:off x="262759" y="1257215"/>
            <a:ext cx="462017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二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活潑的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盼望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6A7194-C460-4B4E-CE75-B8B3F1A61642}"/>
              </a:ext>
            </a:extLst>
          </p:cNvPr>
          <p:cNvSpPr txBox="1"/>
          <p:nvPr/>
        </p:nvSpPr>
        <p:spPr>
          <a:xfrm>
            <a:off x="262759" y="1611158"/>
            <a:ext cx="457090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    </a:t>
            </a:r>
            <a:endParaRPr kumimoji="0" lang="en-HK" altLang="ja-JP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2.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3</a:t>
            </a:r>
            <a:r>
              <a:rPr kumimoji="0" lang="en-HK" altLang="ja-JP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ja-JP" altLang="en-HK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未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來：</a:t>
            </a:r>
            <a:r>
              <a:rPr kumimoji="0" lang="ja-JP" alt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末世救恩</a:t>
            </a:r>
            <a:endParaRPr kumimoji="0" lang="ja-JP" alt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B2D113-0390-50AD-5F2B-F6FE48F11B72}"/>
              </a:ext>
            </a:extLst>
          </p:cNvPr>
          <p:cNvSpPr txBox="1"/>
          <p:nvPr/>
        </p:nvSpPr>
        <p:spPr>
          <a:xfrm>
            <a:off x="2572845" y="120720"/>
            <a:ext cx="4620172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二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活潑的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盼望</a:t>
            </a:r>
            <a:endParaRPr kumimoji="0" lang="ja-JP" altLang="en-US" sz="4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.AppleSystemUIFont"/>
              <a:ea typeface="ＭＳ Ｐゴシック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5D037F6-EB2C-4EE4-970D-A889CBDBF38E}"/>
              </a:ext>
            </a:extLst>
          </p:cNvPr>
          <p:cNvSpPr/>
          <p:nvPr/>
        </p:nvSpPr>
        <p:spPr>
          <a:xfrm>
            <a:off x="262759" y="4391322"/>
            <a:ext cx="50785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羅馬書 </a:t>
            </a:r>
            <a:r>
              <a:rPr lang="en-US" altLang="zh-TW" dirty="0"/>
              <a:t>13:11 </a:t>
            </a:r>
            <a:r>
              <a:rPr lang="zh-TW" altLang="en-US" dirty="0"/>
              <a:t>「還有，你們要知道，現在正是該從睡夢中醒來的時候了；因為我們得救，現在比初信的時候更近了。 」</a:t>
            </a:r>
            <a:endParaRPr lang="zh-HK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F3FE19B-6EDB-41A5-AB2D-7DC4F011817B}"/>
              </a:ext>
            </a:extLst>
          </p:cNvPr>
          <p:cNvSpPr/>
          <p:nvPr/>
        </p:nvSpPr>
        <p:spPr>
          <a:xfrm>
            <a:off x="286844" y="3052209"/>
            <a:ext cx="53743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羅馬書</a:t>
            </a:r>
            <a:r>
              <a:rPr lang="en-US" altLang="zh-TW" dirty="0"/>
              <a:t>8:23</a:t>
            </a:r>
            <a:r>
              <a:rPr lang="zh-HK" altLang="en-US" dirty="0"/>
              <a:t> 「</a:t>
            </a:r>
            <a:r>
              <a:rPr lang="zh-TW" altLang="en-US" dirty="0"/>
              <a:t>不但如此，就是我們這有聖靈作初熟果子的，也是自己內心呻吟，等候得著兒子的名分，就是我們的身體得救贖。 」</a:t>
            </a:r>
            <a:endParaRPr lang="zh-HK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8AE1D15-6D06-4BC0-9BAB-AA779621BDC6}"/>
              </a:ext>
            </a:extLst>
          </p:cNvPr>
          <p:cNvSpPr/>
          <p:nvPr/>
        </p:nvSpPr>
        <p:spPr>
          <a:xfrm>
            <a:off x="286844" y="3733228"/>
            <a:ext cx="5313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羅馬書</a:t>
            </a:r>
            <a:r>
              <a:rPr lang="en-US" altLang="zh-TW" dirty="0"/>
              <a:t>8:30 </a:t>
            </a:r>
            <a:r>
              <a:rPr lang="zh-TW" altLang="en-US" dirty="0"/>
              <a:t>「他所預定的人，他又召他們來；所召來的人，他又稱他們為義；所稱為義的人，他又叫他們得榮耀。 」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35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6149790" y="2991192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790" y="1027474"/>
            <a:ext cx="3190342" cy="1963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1570BC-247B-6049-2D3A-B8F80BCC4161}"/>
              </a:ext>
            </a:extLst>
          </p:cNvPr>
          <p:cNvSpPr txBox="1"/>
          <p:nvPr/>
        </p:nvSpPr>
        <p:spPr>
          <a:xfrm>
            <a:off x="66390" y="1027474"/>
            <a:ext cx="6376680" cy="41549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</a:rPr>
              <a:t>6. </a:t>
            </a: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</a:rPr>
              <a:t>因此，你們是大有喜樂，但如</a:t>
            </a:r>
            <a:endParaRPr kumimoji="0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/>
              <a:ea typeface="Microsoft Jheng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</a:rPr>
              <a:t>今在百般的試煉中暫時憂愁。</a:t>
            </a:r>
            <a:endParaRPr kumimoji="0" lang="en-HK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/>
              <a:ea typeface="Microsoft Jheng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</a:rPr>
              <a:t>7. </a:t>
            </a: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</a:rPr>
              <a:t>叫你們的信心既被試驗，就比</a:t>
            </a:r>
            <a:endParaRPr kumimoji="0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/>
              <a:ea typeface="Microsoft Jheng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</a:rPr>
              <a:t>那被火試驗，仍然能壞的金子，</a:t>
            </a:r>
            <a:endParaRPr kumimoji="0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/>
              <a:ea typeface="Microsoft Jheng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</a:rPr>
              <a:t>更顯寶貴。可以在耶穌基督顯現</a:t>
            </a:r>
            <a:endParaRPr kumimoji="0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/>
              <a:ea typeface="Microsoft Jheng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Microsoft JhengHei"/>
                <a:cs typeface="+mn-cs"/>
              </a:rPr>
              <a:t>的時候，得著稱讚、榮耀、尊貴。</a:t>
            </a:r>
            <a:endParaRPr kumimoji="0" lang="en-HK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/>
              <a:ea typeface="Microsoft Jheng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EC284A1-AEAF-B95B-592C-7BC23770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Autofit/>
          </a:bodyPr>
          <a:lstStyle/>
          <a:p>
            <a:r>
              <a:rPr lang="en-US" altLang="zh-TW" sz="4000"/>
              <a:t>《</a:t>
            </a:r>
            <a:r>
              <a:rPr lang="zh-TW" altLang="en-US" sz="4000"/>
              <a:t>彼得前書</a:t>
            </a:r>
            <a:r>
              <a:rPr lang="en-HK" altLang="zh-TW" sz="4000"/>
              <a:t> 1</a:t>
            </a:r>
            <a:r>
              <a:rPr lang="en-US" altLang="zh-TW" sz="4000"/>
              <a:t>:</a:t>
            </a:r>
            <a:r>
              <a:rPr lang="en-HK" altLang="zh-TW" sz="4000"/>
              <a:t>6-9</a:t>
            </a:r>
            <a:r>
              <a:rPr lang="en-US" altLang="zh-TW" sz="4000"/>
              <a:t> 》</a:t>
            </a:r>
            <a:endParaRPr lang="en-US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32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6149790" y="2991192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790" y="1027474"/>
            <a:ext cx="3190342" cy="1963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1570BC-247B-6049-2D3A-B8F80BCC4161}"/>
              </a:ext>
            </a:extLst>
          </p:cNvPr>
          <p:cNvSpPr txBox="1"/>
          <p:nvPr/>
        </p:nvSpPr>
        <p:spPr>
          <a:xfrm>
            <a:off x="38176" y="1283032"/>
            <a:ext cx="591206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8. </a:t>
            </a: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你們雖然沒有見過祂，卻是愛祂。如今雖不得看見，卻因信祂，就有說不出來，滿有榮光的大喜樂。</a:t>
            </a:r>
            <a:endParaRPr kumimoji="0" lang="en-HK" altLang="ja-JP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ja-JP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ja-JP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9. </a:t>
            </a: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並且得著你們信心的果效，就是靈魂的救恩。</a:t>
            </a:r>
            <a:endParaRPr kumimoji="0" lang="ja-JP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EC284A1-AEAF-B95B-592C-7BC23770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41587"/>
            <a:ext cx="6217920" cy="745629"/>
          </a:xfrm>
        </p:spPr>
        <p:txBody>
          <a:bodyPr>
            <a:noAutofit/>
          </a:bodyPr>
          <a:lstStyle/>
          <a:p>
            <a:r>
              <a:rPr lang="en-US" altLang="zh-TW" sz="4000"/>
              <a:t>《</a:t>
            </a:r>
            <a:r>
              <a:rPr lang="zh-TW" altLang="en-US" sz="4000"/>
              <a:t>彼得前書</a:t>
            </a:r>
            <a:r>
              <a:rPr lang="en-HK" altLang="zh-TW" sz="4000"/>
              <a:t> 1</a:t>
            </a:r>
            <a:r>
              <a:rPr lang="en-US" altLang="zh-TW" sz="4000"/>
              <a:t>:</a:t>
            </a:r>
            <a:r>
              <a:rPr lang="en-HK" altLang="zh-TW" sz="4000"/>
              <a:t>6-9</a:t>
            </a:r>
            <a:r>
              <a:rPr lang="en-US" altLang="zh-TW" sz="4000"/>
              <a:t> 》</a:t>
            </a:r>
            <a:endParaRPr lang="en-US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67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953658" y="2977124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658" y="1013406"/>
            <a:ext cx="3190342" cy="1963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A7B965-1673-552D-0827-9E09E5CD52FC}"/>
              </a:ext>
            </a:extLst>
          </p:cNvPr>
          <p:cNvSpPr txBox="1"/>
          <p:nvPr/>
        </p:nvSpPr>
        <p:spPr>
          <a:xfrm>
            <a:off x="262758" y="1257215"/>
            <a:ext cx="578068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三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患難中的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+mn-lt"/>
                <a:cs typeface="Calibri"/>
              </a:rPr>
              <a:t>喜樂</a:t>
            </a:r>
            <a:endParaRPr kumimoji="0" lang="en-HK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6A7194-C460-4B4E-CE75-B8B3F1A61642}"/>
              </a:ext>
            </a:extLst>
          </p:cNvPr>
          <p:cNvSpPr txBox="1"/>
          <p:nvPr/>
        </p:nvSpPr>
        <p:spPr>
          <a:xfrm>
            <a:off x="288330" y="2239680"/>
            <a:ext cx="5665328" cy="32932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3.1</a:t>
            </a:r>
            <a:r>
              <a:rPr kumimoji="0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.</a:t>
            </a:r>
            <a:r>
              <a:rPr kumimoji="0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 人生兩極的</a:t>
            </a:r>
            <a:r>
              <a:rPr kumimoji="0" lang="ja-JP" altLang="en-HK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吊詭</a:t>
            </a:r>
            <a:r>
              <a:rPr kumimoji="0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：</a:t>
            </a:r>
            <a:endParaRPr kumimoji="0" lang="en-HK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   </a:t>
            </a:r>
            <a:r>
              <a:rPr kumimoji="0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喜樂和憂愁      並存</a:t>
            </a:r>
            <a:endParaRPr kumimoji="0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+mn-ea"/>
                <a:cs typeface="+mn-cs"/>
              </a:rPr>
              <a:t>      </a:t>
            </a:r>
            <a:endParaRPr kumimoji="0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6986630A-8C44-7D56-C5A6-0AC5D324E9B2}"/>
              </a:ext>
            </a:extLst>
          </p:cNvPr>
          <p:cNvSpPr txBox="1"/>
          <p:nvPr/>
        </p:nvSpPr>
        <p:spPr>
          <a:xfrm>
            <a:off x="2771775" y="131989"/>
            <a:ext cx="382496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患難中的</a:t>
            </a:r>
            <a:r>
              <a:rPr kumimoji="0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ＭＳ Ｐゴシック"/>
                <a:cs typeface="+mn-cs"/>
              </a:rPr>
              <a:t>喜樂</a:t>
            </a:r>
            <a:endParaRPr kumimoji="0" lang="zh-TW" altLang="en-US" sz="4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ＭＳ Ｐゴシック"/>
              <a:cs typeface="Calibri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50EDD8AF-2C10-4241-9274-25B3AD57F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367" y="3886284"/>
            <a:ext cx="1761897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953658" y="2977124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658" y="1013406"/>
            <a:ext cx="3190342" cy="19637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5D130233-63B6-F0D3-7D9B-50CAD3B4AFCC}"/>
              </a:ext>
            </a:extLst>
          </p:cNvPr>
          <p:cNvSpPr txBox="1">
            <a:spLocks/>
          </p:cNvSpPr>
          <p:nvPr/>
        </p:nvSpPr>
        <p:spPr>
          <a:xfrm>
            <a:off x="1660110" y="74948"/>
            <a:ext cx="6217920" cy="74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「恩典之旅」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A7B965-1673-552D-0827-9E09E5CD52FC}"/>
              </a:ext>
            </a:extLst>
          </p:cNvPr>
          <p:cNvSpPr txBox="1"/>
          <p:nvPr/>
        </p:nvSpPr>
        <p:spPr>
          <a:xfrm>
            <a:off x="262758" y="1257215"/>
            <a:ext cx="578068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三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患難中的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+mn-lt"/>
                <a:cs typeface="Calibri"/>
              </a:rPr>
              <a:t>喜樂</a:t>
            </a:r>
            <a:endParaRPr kumimoji="0" lang="en-HK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6A7194-C460-4B4E-CE75-B8B3F1A61642}"/>
              </a:ext>
            </a:extLst>
          </p:cNvPr>
          <p:cNvSpPr txBox="1"/>
          <p:nvPr/>
        </p:nvSpPr>
        <p:spPr>
          <a:xfrm>
            <a:off x="288330" y="2166376"/>
            <a:ext cx="5665328" cy="31700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3.2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得著耶穌的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稱讚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 ：</a:t>
            </a:r>
            <a:endParaRPr kumimoji="0" lang="en-HK" altLang="ja-JP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ja-JP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HK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信心通過試驗</a:t>
            </a:r>
            <a:r>
              <a:rPr kumimoji="0" lang="ja-JP" altLang="en-HK" sz="4000" b="0" i="0" u="none" strike="noStrike" kern="1200" cap="none" spc="0" normalizeH="0" baseline="0" noProof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更顯寶貴</a:t>
            </a:r>
            <a:endParaRPr kumimoji="0" lang="ja-JP" altLang="en-US" sz="4000" b="0" i="0" u="none" strike="noStrike" kern="1200" cap="none" spc="0" normalizeH="0" baseline="0" noProof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.AppleSystemUIFont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             （林前</a:t>
            </a:r>
            <a:r>
              <a:rPr kumimoji="0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10:9-13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）</a:t>
            </a:r>
            <a:endParaRPr kumimoji="0" lang="en-HK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+mn-ea"/>
                <a:cs typeface="+mn-cs"/>
              </a:rPr>
              <a:t>      </a:t>
            </a:r>
            <a:endParaRPr kumimoji="0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04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A7B965-1673-552D-0827-9E09E5CD52FC}"/>
              </a:ext>
            </a:extLst>
          </p:cNvPr>
          <p:cNvSpPr txBox="1"/>
          <p:nvPr/>
        </p:nvSpPr>
        <p:spPr>
          <a:xfrm>
            <a:off x="262758" y="1257215"/>
            <a:ext cx="578068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三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患難中的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C0C0C0"/>
                </a:highlight>
                <a:uLnTx/>
                <a:uFillTx/>
                <a:latin typeface="UICTFontTextStyleBody"/>
                <a:ea typeface="ＭＳ Ｐゴシック"/>
                <a:cs typeface="+mn-cs"/>
              </a:rPr>
              <a:t>喜樂</a:t>
            </a:r>
            <a:endParaRPr kumimoji="0" lang="ja-JP" alt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AppleSystemUIFont"/>
              <a:ea typeface="ＭＳ Ｐゴシック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6A7194-C460-4B4E-CE75-B8B3F1A61642}"/>
              </a:ext>
            </a:extLst>
          </p:cNvPr>
          <p:cNvSpPr txBox="1"/>
          <p:nvPr/>
        </p:nvSpPr>
        <p:spPr>
          <a:xfrm>
            <a:off x="287393" y="2498211"/>
            <a:ext cx="5665328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+mn-ea"/>
                <a:cs typeface="+mn-cs"/>
              </a:rPr>
              <a:t>3.2 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得著榮光的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C0C0C0"/>
                </a:highlight>
                <a:uLnTx/>
                <a:uFillTx/>
                <a:latin typeface="UICTFontTextStyleBody"/>
                <a:ea typeface="ＭＳ Ｐゴシック"/>
                <a:cs typeface="+mn-cs"/>
              </a:rPr>
              <a:t>喜樂</a:t>
            </a:r>
            <a:r>
              <a:rPr kumimoji="0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 </a:t>
            </a:r>
            <a:endParaRPr kumimoji="0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ja-JP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xmlns="" id="{18C4624D-7EBB-5737-D5BB-792A38091BF2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/>
          <a:stretch>
            <a:fillRect/>
          </a:stretch>
        </p:blipFill>
        <p:spPr>
          <a:xfrm>
            <a:off x="5857328" y="2969295"/>
            <a:ext cx="3382244" cy="2318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49962E1-861A-18FC-453C-8AE7AA868ABD}"/>
              </a:ext>
            </a:extLst>
          </p:cNvPr>
          <p:cNvSpPr txBox="1"/>
          <p:nvPr/>
        </p:nvSpPr>
        <p:spPr>
          <a:xfrm>
            <a:off x="2594741" y="179489"/>
            <a:ext cx="5780689" cy="20005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患難中的</a:t>
            </a:r>
            <a:r>
              <a:rPr kumimoji="0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ＭＳ Ｐゴシック"/>
                <a:cs typeface="Calibri"/>
              </a:rPr>
              <a:t>喜</a:t>
            </a:r>
            <a:r>
              <a:rPr kumimoji="0" lang="ja-JP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+mn-lt"/>
                <a:cs typeface="Calibri"/>
              </a:rPr>
              <a:t>樂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76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33658" y="0"/>
            <a:ext cx="9177658" cy="1059581"/>
          </a:xfrm>
        </p:spPr>
        <p:txBody>
          <a:bodyPr>
            <a:noAutofit/>
          </a:bodyPr>
          <a:lstStyle/>
          <a:p>
            <a:r>
              <a:rPr lang="en-US" altLang="zh-HK" sz="2400">
                <a:latin typeface="Calibri" panose="020F0502020204030204" pitchFamily="34" charset="0"/>
              </a:rPr>
              <a:t>Annie </a:t>
            </a:r>
            <a:r>
              <a:rPr lang="en-US" altLang="zh-HK" sz="2400" err="1">
                <a:latin typeface="Calibri" panose="020F0502020204030204" pitchFamily="34" charset="0"/>
              </a:rPr>
              <a:t>Skau</a:t>
            </a:r>
            <a:r>
              <a:rPr lang="en-US" altLang="zh-HK" sz="2400">
                <a:latin typeface="Calibri" panose="020F0502020204030204" pitchFamily="34" charset="0"/>
              </a:rPr>
              <a:t> Berntsen </a:t>
            </a:r>
            <a:r>
              <a:rPr lang="zh-HK" altLang="en-US" sz="2400">
                <a:latin typeface="Calibri" panose="020F0502020204030204" pitchFamily="34" charset="0"/>
              </a:rPr>
              <a:t>司務道</a:t>
            </a:r>
            <a:r>
              <a:rPr lang="zh-TW" altLang="en-US" sz="2400">
                <a:latin typeface="Calibri" panose="020F0502020204030204" pitchFamily="34" charset="0"/>
              </a:rPr>
              <a:t>教士</a:t>
            </a:r>
            <a:r>
              <a:rPr lang="en-US" altLang="zh-TW" sz="2400"/>
              <a:t/>
            </a:r>
            <a:br>
              <a:rPr lang="en-US" altLang="zh-TW" sz="2400"/>
            </a:br>
            <a:r>
              <a:rPr lang="en-US" altLang="zh-TW" sz="2400">
                <a:latin typeface="Calibri" panose="020F0502020204030204" pitchFamily="34" charset="0"/>
              </a:rPr>
              <a:t>(</a:t>
            </a:r>
            <a:r>
              <a:rPr lang="en-US" altLang="zh-HK" sz="2400">
                <a:latin typeface="Calibri" panose="020F0502020204030204" pitchFamily="34" charset="0"/>
              </a:rPr>
              <a:t>also known as Sister Annie</a:t>
            </a:r>
            <a:r>
              <a:rPr lang="en-US" altLang="zh-TW" sz="2400">
                <a:latin typeface="Calibri" panose="020F0502020204030204" pitchFamily="34" charset="0"/>
              </a:rPr>
              <a:t>,</a:t>
            </a:r>
            <a:r>
              <a:rPr lang="zh-TW" altLang="en-US" sz="2400">
                <a:latin typeface="Calibri" panose="020F0502020204030204" pitchFamily="34" charset="0"/>
              </a:rPr>
              <a:t> </a:t>
            </a:r>
            <a:r>
              <a:rPr lang="en-US" altLang="zh-TW" sz="2400">
                <a:latin typeface="Calibri" panose="020F0502020204030204" pitchFamily="34" charset="0"/>
              </a:rPr>
              <a:t/>
            </a:r>
            <a:br>
              <a:rPr lang="en-US" altLang="zh-TW" sz="2400">
                <a:latin typeface="Calibri" panose="020F0502020204030204" pitchFamily="34" charset="0"/>
              </a:rPr>
            </a:br>
            <a:r>
              <a:rPr lang="en-US" altLang="zh-HK" sz="2400">
                <a:latin typeface="Calibri" panose="020F0502020204030204" pitchFamily="34" charset="0"/>
              </a:rPr>
              <a:t>29</a:t>
            </a:r>
            <a:r>
              <a:rPr lang="en-US" altLang="zh-TW" sz="2400">
                <a:latin typeface="Calibri" panose="020F0502020204030204" pitchFamily="34" charset="0"/>
              </a:rPr>
              <a:t>.5.</a:t>
            </a:r>
            <a:r>
              <a:rPr lang="en-US" altLang="zh-HK" sz="2400">
                <a:latin typeface="Calibri" panose="020F0502020204030204" pitchFamily="34" charset="0"/>
              </a:rPr>
              <a:t>1911 – 26</a:t>
            </a:r>
            <a:r>
              <a:rPr lang="en-US" altLang="zh-TW" sz="2400">
                <a:latin typeface="Calibri" panose="020F0502020204030204" pitchFamily="34" charset="0"/>
              </a:rPr>
              <a:t>.11.</a:t>
            </a:r>
            <a:r>
              <a:rPr lang="en-US" altLang="zh-HK" sz="2400">
                <a:latin typeface="Calibri" panose="020F0502020204030204" pitchFamily="34" charset="0"/>
              </a:rPr>
              <a:t>1992)</a:t>
            </a:r>
            <a:endParaRPr lang="zh-HK" altLang="en-US" sz="240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F57DFAA-6BE7-4F3D-B995-BCA794E3A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1306703"/>
            <a:ext cx="5551972" cy="2890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F41A04-789F-4B83-927F-4778FED1A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658" y="2065697"/>
            <a:ext cx="2993395" cy="3063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6767267-D520-41B8-B3A3-A1B6CE8EE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364" y="946291"/>
            <a:ext cx="2859272" cy="287146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4549441B-75F8-4010-9113-CD9F45073575}"/>
              </a:ext>
            </a:extLst>
          </p:cNvPr>
          <p:cNvSpPr/>
          <p:nvPr/>
        </p:nvSpPr>
        <p:spPr>
          <a:xfrm>
            <a:off x="2959737" y="3836676"/>
            <a:ext cx="6126046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Arial"/>
                <a:ea typeface="新細明體"/>
                <a:cs typeface="Arial"/>
              </a:rPr>
              <a:t> 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</a:rPr>
              <a:t>「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JhengHei"/>
                <a:ea typeface="Microsoft JhengHei"/>
                <a:cs typeface="Calibri"/>
              </a:rPr>
              <a:t>他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</a:rPr>
              <a:t>必看見自己勞苦的功效，便心滿意足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JhengHei"/>
                <a:ea typeface="Microsoft JhengHei"/>
                <a:cs typeface="Calibri"/>
              </a:rPr>
              <a:t>。有許多人因認識我的義僕得稱為義；並且他要擔當他們的罪孽。</a:t>
            </a:r>
            <a:r>
              <a:rPr kumimoji="0" lang="zh-TW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JhengHei"/>
                <a:ea typeface="Microsoft JhengHei"/>
                <a:cs typeface="Arial"/>
              </a:rPr>
              <a:t>」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《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新細明體"/>
                <a:cs typeface="Arial"/>
              </a:rPr>
              <a:t>以賽亞書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新細明體"/>
                <a:cs typeface="Arial"/>
              </a:rPr>
              <a:t>53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新細明體"/>
                <a:cs typeface="Arial"/>
              </a:rPr>
              <a:t>章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新細明體"/>
                <a:cs typeface="Arial"/>
              </a:rPr>
              <a:t>11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新細明體"/>
                <a:cs typeface="Arial"/>
              </a:rPr>
              <a:t>節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》</a:t>
            </a:r>
            <a:endParaRPr kumimoji="0" lang="zh-TW" altLang="en-US" sz="18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93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5D130233-63B6-F0D3-7D9B-50CAD3B4AFCC}"/>
              </a:ext>
            </a:extLst>
          </p:cNvPr>
          <p:cNvSpPr txBox="1">
            <a:spLocks/>
          </p:cNvSpPr>
          <p:nvPr/>
        </p:nvSpPr>
        <p:spPr>
          <a:xfrm>
            <a:off x="1660110" y="74948"/>
            <a:ext cx="6217920" cy="74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A7B965-1673-552D-0827-9E09E5CD52FC}"/>
              </a:ext>
            </a:extLst>
          </p:cNvPr>
          <p:cNvSpPr txBox="1"/>
          <p:nvPr/>
        </p:nvSpPr>
        <p:spPr>
          <a:xfrm>
            <a:off x="262758" y="1257215"/>
            <a:ext cx="578068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三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患難中的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+mn-lt"/>
                <a:cs typeface="Calibri"/>
              </a:rPr>
              <a:t>喜樂</a:t>
            </a:r>
            <a:endParaRPr kumimoji="0" lang="en-HK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6A7194-C460-4B4E-CE75-B8B3F1A61642}"/>
              </a:ext>
            </a:extLst>
          </p:cNvPr>
          <p:cNvSpPr txBox="1"/>
          <p:nvPr/>
        </p:nvSpPr>
        <p:spPr>
          <a:xfrm>
            <a:off x="287393" y="2498211"/>
            <a:ext cx="5665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3.</a:t>
            </a:r>
            <a:r>
              <a:rPr kumimoji="0" lang="en-HK" altLang="ja-JP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3 </a:t>
            </a:r>
            <a:r>
              <a:rPr kumimoji="0" lang="ja-JP" alt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得著靈魂的救恩 </a:t>
            </a: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xmlns="" id="{18C4624D-7EBB-5737-D5BB-792A38091BF2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4"/>
          <a:stretch>
            <a:fillRect/>
          </a:stretch>
        </p:blipFill>
        <p:spPr>
          <a:xfrm>
            <a:off x="5857328" y="2969295"/>
            <a:ext cx="3382244" cy="2318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27978A-A157-00E1-BB5C-21F1E922E7EC}"/>
              </a:ext>
            </a:extLst>
          </p:cNvPr>
          <p:cNvSpPr txBox="1"/>
          <p:nvPr/>
        </p:nvSpPr>
        <p:spPr>
          <a:xfrm>
            <a:off x="-1" y="3526118"/>
            <a:ext cx="5485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《</a:t>
            </a:r>
            <a:r>
              <a:rPr kumimoji="0" lang="ja-JP" altLang="en-HK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彼得前書一</a:t>
            </a: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章</a:t>
            </a:r>
            <a:r>
              <a:rPr kumimoji="0" lang="en-HK" altLang="ja-JP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9 </a:t>
            </a: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節</a:t>
            </a:r>
            <a:r>
              <a:rPr kumimoji="0" lang="en-US" altLang="ja-JP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》</a:t>
            </a:r>
            <a:r>
              <a:rPr kumimoji="0" lang="ja-JP" altLang="en-HK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「</a:t>
            </a: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並且得著你們信心的果效，就是靈魂的救恩。</a:t>
            </a:r>
            <a:r>
              <a:rPr kumimoji="0" lang="ja-JP" altLang="en-HK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」</a:t>
            </a:r>
            <a:endParaRPr kumimoji="0" lang="en-HK" altLang="ja-JP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8A8876-91D3-2C5F-FA07-9E6CF167A885}"/>
              </a:ext>
            </a:extLst>
          </p:cNvPr>
          <p:cNvSpPr txBox="1"/>
          <p:nvPr/>
        </p:nvSpPr>
        <p:spPr>
          <a:xfrm>
            <a:off x="-1" y="4219075"/>
            <a:ext cx="60434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《</a:t>
            </a: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雅各書一章</a:t>
            </a:r>
            <a:r>
              <a:rPr kumimoji="0" lang="en-HK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21</a:t>
            </a: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節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》</a:t>
            </a:r>
            <a:r>
              <a:rPr kumimoji="0" lang="en-HK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「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所以，你們要脫去一切的汙穢和盈餘的邪惡，存溫柔的心領受那所栽種的道，就是能救你們靈魂的道。</a:t>
            </a: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」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2A57176-9B8F-74F6-03BE-1A83AD81F803}"/>
              </a:ext>
            </a:extLst>
          </p:cNvPr>
          <p:cNvSpPr txBox="1"/>
          <p:nvPr/>
        </p:nvSpPr>
        <p:spPr>
          <a:xfrm>
            <a:off x="2594741" y="179489"/>
            <a:ext cx="578068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患難中的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ＭＳ Ｐゴシック"/>
                <a:cs typeface="Calibri"/>
              </a:rPr>
              <a:t>喜樂</a:t>
            </a:r>
            <a:endParaRPr kumimoji="0" lang="ja-JP" altLang="en-U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ＭＳ Ｐゴシック" panose="020B0600070205080204" pitchFamily="34" charset="-128"/>
              <a:cs typeface="Calibri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AB54F4E9-D465-092C-B538-4C43E0958960}"/>
              </a:ext>
            </a:extLst>
          </p:cNvPr>
          <p:cNvSpPr txBox="1"/>
          <p:nvPr/>
        </p:nvSpPr>
        <p:spPr>
          <a:xfrm>
            <a:off x="3200400" y="234315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““</a:t>
            </a:r>
          </a:p>
        </p:txBody>
      </p:sp>
    </p:spTree>
    <p:extLst>
      <p:ext uri="{BB962C8B-B14F-4D97-AF65-F5344CB8AC3E}">
        <p14:creationId xmlns:p14="http://schemas.microsoft.com/office/powerpoint/2010/main" val="347508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/>
              <a:t>《</a:t>
            </a:r>
            <a:r>
              <a:rPr lang="zh-TW" altLang="en-US" sz="4000"/>
              <a:t>彼得前書</a:t>
            </a:r>
            <a:r>
              <a:rPr lang="en-HK" altLang="zh-TW" sz="4000"/>
              <a:t> 1</a:t>
            </a:r>
            <a:r>
              <a:rPr lang="en-US" altLang="zh-TW" sz="4000"/>
              <a:t>:</a:t>
            </a:r>
            <a:r>
              <a:rPr lang="en-HK" altLang="zh-TW" sz="4000"/>
              <a:t>10-12</a:t>
            </a:r>
            <a:r>
              <a:rPr lang="en-US" altLang="zh-TW" sz="4000"/>
              <a:t>》</a:t>
            </a:r>
            <a:endParaRPr lang="en-US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EC00DA-7780-22A3-73A0-BCD7018254A7}"/>
              </a:ext>
            </a:extLst>
          </p:cNvPr>
          <p:cNvSpPr txBox="1"/>
          <p:nvPr/>
        </p:nvSpPr>
        <p:spPr>
          <a:xfrm>
            <a:off x="134115" y="600411"/>
            <a:ext cx="597502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/>
            </a:r>
            <a:b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</a:b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10 </a:t>
            </a: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論到這救恩，那豫先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說</a:t>
            </a: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你們要得恩典的眾先知，早已詳細的尋求考察。</a:t>
            </a:r>
            <a:endParaRPr kumimoji="0" lang="en-HK" altLang="ja-JP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11 </a:t>
            </a: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就是考察在他們心裡基督的靈，豫先證明基督受苦難，複來得榮耀，是指著甚麼時候，並怎樣的時候。</a:t>
            </a:r>
            <a:endParaRPr kumimoji="0" lang="en-HK" altLang="ja-JP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65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/>
              <a:t>《</a:t>
            </a:r>
            <a:r>
              <a:rPr lang="zh-TW" altLang="en-US" sz="4000"/>
              <a:t>彼得前書</a:t>
            </a:r>
            <a:r>
              <a:rPr lang="en-HK" altLang="zh-TW" sz="4000"/>
              <a:t> 1</a:t>
            </a:r>
            <a:r>
              <a:rPr lang="en-US" altLang="zh-TW" sz="4000"/>
              <a:t>:</a:t>
            </a:r>
            <a:r>
              <a:rPr lang="en-HK" altLang="zh-TW" sz="4000"/>
              <a:t>10-12</a:t>
            </a:r>
            <a:r>
              <a:rPr lang="en-US" altLang="zh-TW" sz="4000"/>
              <a:t>》</a:t>
            </a:r>
            <a:endParaRPr lang="en-US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EC00DA-7780-22A3-73A0-BCD7018254A7}"/>
              </a:ext>
            </a:extLst>
          </p:cNvPr>
          <p:cNvSpPr txBox="1"/>
          <p:nvPr/>
        </p:nvSpPr>
        <p:spPr>
          <a:xfrm>
            <a:off x="98534" y="611356"/>
            <a:ext cx="563562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ja-JP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12 </a:t>
            </a: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他們得了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啟</a:t>
            </a: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示，知道他們所傳講的一切事，不是為自己，乃是為你們。那靠著從天上差來的聖靈，傳福音給你們的人，現在將這些事報給你們。天使也願意詳細察看這些事。</a:t>
            </a:r>
            <a:endParaRPr kumimoji="0" lang="ja-JP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17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A6FDB7-C89C-4DDC-6391-B0A51567DBE5}"/>
              </a:ext>
            </a:extLst>
          </p:cNvPr>
          <p:cNvSpPr txBox="1"/>
          <p:nvPr/>
        </p:nvSpPr>
        <p:spPr>
          <a:xfrm>
            <a:off x="352535" y="1387271"/>
            <a:ext cx="45303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4.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1</a:t>
            </a:r>
            <a:r>
              <a:rPr kumimoji="0" lang="en-HK" altLang="ja-J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先知的尋考</a:t>
            </a:r>
            <a:endParaRPr kumimoji="0" lang="ja-JP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        </a:t>
            </a:r>
            <a:endParaRPr kumimoji="0" lang="ja-JP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42767B7-2A1D-ABFF-ABC7-DE5B838777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j-cs"/>
              </a:defRPr>
            </a:lvl1pPr>
          </a:lstStyle>
          <a:p>
            <a:r>
              <a:rPr lang="en-HK" sz="4000" b="1" err="1">
                <a:latin typeface="微軟正黑體"/>
                <a:ea typeface="微軟正黑體"/>
              </a:rPr>
              <a:t>四）天國的</a:t>
            </a:r>
            <a:r>
              <a:rPr lang="en-HK" sz="4000" b="1" err="1">
                <a:solidFill>
                  <a:srgbClr val="FF0000"/>
                </a:solidFill>
                <a:latin typeface="微軟正黑體"/>
                <a:ea typeface="微軟正黑體"/>
              </a:rPr>
              <a:t>救恩</a:t>
            </a:r>
            <a:endParaRPr lang="en-US" sz="4000" b="1" err="1">
              <a:solidFill>
                <a:srgbClr val="FF0000"/>
              </a:solidFill>
              <a:latin typeface="微軟正黑體"/>
              <a:ea typeface="微軟正黑體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2E3B0F-1DB1-F6AD-C9F6-0CFE63F5484F}"/>
              </a:ext>
            </a:extLst>
          </p:cNvPr>
          <p:cNvSpPr txBox="1"/>
          <p:nvPr/>
        </p:nvSpPr>
        <p:spPr>
          <a:xfrm>
            <a:off x="202544" y="1987435"/>
            <a:ext cx="57501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《</a:t>
            </a: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以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賽</a:t>
            </a: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亞書</a:t>
            </a:r>
            <a:r>
              <a:rPr kumimoji="0" lang="en-HK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53:5-6 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「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因他受的刑罰我們得平安，因他受的鞭傷我們得醫治。我們都如羊走迷，各人偏行己路，耶和華使我們眾人的罪孽都歸在他身上。他被欺壓，在受苦的時候卻不開口。他像羊羔被牽到宰殺之地，又像羊在剪毛的人手下無聲，他也是這樣不開口。 因受欺壓和審判，他被奪去，至於他同世的人，誰想他受鞭打，從活人之地被剪除，是因我百姓的罪過呢？</a:t>
            </a: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」</a:t>
            </a:r>
            <a:endParaRPr kumimoji="0" lang="en-HK" altLang="ja-JP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stem-u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ED2E53-9F27-1961-80F1-82044A00F738}"/>
              </a:ext>
            </a:extLst>
          </p:cNvPr>
          <p:cNvSpPr txBox="1"/>
          <p:nvPr/>
        </p:nvSpPr>
        <p:spPr>
          <a:xfrm>
            <a:off x="202542" y="4165631"/>
            <a:ext cx="57501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 </a:t>
            </a:r>
            <a:endParaRPr kumimoji="0" lang="en-HK" altLang="ja-JP" sz="1800" b="1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stem-ui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《</a:t>
            </a: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約翰福音</a:t>
            </a:r>
            <a:r>
              <a:rPr kumimoji="0" lang="en-HK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3:16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 》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「神愛世人，甚至將他的獨生子賜給他們，叫一切信他的不致滅亡，反得永生。 </a:t>
            </a: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」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43AC1E-F27B-3D0B-A424-FD28C3A6A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21" y="1051034"/>
            <a:ext cx="3190342" cy="19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30EA68-D5BD-5CB9-BA88-53732E844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20" y="3050622"/>
            <a:ext cx="3191279" cy="20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1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A6FDB7-C89C-4DDC-6391-B0A51567DBE5}"/>
              </a:ext>
            </a:extLst>
          </p:cNvPr>
          <p:cNvSpPr txBox="1"/>
          <p:nvPr/>
        </p:nvSpPr>
        <p:spPr>
          <a:xfrm>
            <a:off x="286845" y="1098298"/>
            <a:ext cx="45709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4.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2</a:t>
            </a:r>
            <a:r>
              <a:rPr kumimoji="0" lang="en-HK" altLang="ja-J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使徒傳道</a:t>
            </a:r>
            <a:endParaRPr kumimoji="0" lang="ja-JP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      </a:t>
            </a:r>
            <a:endParaRPr kumimoji="0" lang="ja-JP" alt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23EE470D-D714-D5FB-8324-6DB9318B24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3040" y="199292"/>
            <a:ext cx="62179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ja-JP" altLang="en-US" sz="4000" b="1" i="0">
                <a:effectLst/>
                <a:latin typeface="UICTFontTextStyleBody"/>
                <a:ea typeface="Microsoft JhengHei"/>
              </a:rPr>
              <a:t>四</a:t>
            </a:r>
            <a:r>
              <a:rPr lang="en-HK" altLang="ja-JP" sz="4000" b="1" i="0" dirty="0">
                <a:effectLst/>
                <a:latin typeface="UICTFontTextStyleBody"/>
                <a:ea typeface="Microsoft JhengHei"/>
              </a:rPr>
              <a:t>) </a:t>
            </a:r>
            <a:r>
              <a:rPr lang="ja-JP" altLang="en-US" sz="4000" b="1">
                <a:latin typeface="UICTFontTextStyleBody"/>
                <a:ea typeface="Microsoft JhengHei"/>
              </a:rPr>
              <a:t>天國的</a:t>
            </a:r>
            <a:r>
              <a:rPr lang="ja-JP" altLang="en-US" sz="4000" b="1">
                <a:solidFill>
                  <a:srgbClr val="FF0000"/>
                </a:solidFill>
                <a:latin typeface="UICTFontTextStyleBody"/>
                <a:ea typeface="Microsoft JhengHei"/>
              </a:rPr>
              <a:t>救恩</a:t>
            </a:r>
            <a:r>
              <a:rPr lang="ja-JP" altLang="en-US" sz="4000" b="1">
                <a:latin typeface="UICTFontTextStyleBody"/>
                <a:ea typeface="Microsoft JhengHei"/>
              </a:rPr>
              <a:t>：</a:t>
            </a:r>
            <a:endParaRPr lang="en-HK" altLang="ja-JP" sz="4000" b="1" i="0">
              <a:effectLst/>
              <a:latin typeface="UICTFontTextStyleBody"/>
              <a:ea typeface="Microsoft JhengHei"/>
            </a:endParaRPr>
          </a:p>
          <a:p>
            <a:pPr>
              <a:buNone/>
            </a:pPr>
            <a:endParaRPr lang="ja-JP" altLang="en-US">
              <a:effectLst/>
              <a:latin typeface=".AppleSystemUIFon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D7D34A-0335-C8C2-97C0-D646A8877680}"/>
              </a:ext>
            </a:extLst>
          </p:cNvPr>
          <p:cNvSpPr txBox="1"/>
          <p:nvPr/>
        </p:nvSpPr>
        <p:spPr>
          <a:xfrm>
            <a:off x="286845" y="2715421"/>
            <a:ext cx="51979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《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使</a:t>
            </a:r>
            <a:r>
              <a:rPr kumimoji="0" lang="ja-JP" altLang="en-HK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徒行傳</a:t>
            </a:r>
            <a:r>
              <a:rPr kumimoji="0" lang="en-HK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1:8</a:t>
            </a:r>
            <a:r>
              <a:rPr kumimoji="0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 》</a:t>
            </a:r>
            <a:r>
              <a:rPr kumimoji="0" lang="en-HK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  </a:t>
            </a:r>
            <a:r>
              <a:rPr kumimoji="0" lang="ja-JP" altLang="en-HK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「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聖靈降臨在你們身上，你們就必得著能力，並要在</a:t>
            </a:r>
            <a:r>
              <a:rPr kumimoji="0" lang="ja-JP" altLang="en-US" sz="2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耶路撒冷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、</a:t>
            </a:r>
            <a:r>
              <a:rPr kumimoji="0" lang="ja-JP" altLang="en-US" sz="2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猶太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全地和</a:t>
            </a:r>
            <a:r>
              <a:rPr kumimoji="0" lang="ja-JP" altLang="en-US" sz="2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撒馬利亞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，直到地極，作我的見證。」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AFB6D53-D29E-94F4-E6C3-5886F5D46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21" y="1042592"/>
            <a:ext cx="3191279" cy="270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1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000" b="1">
                <a:latin typeface="Arial"/>
                <a:ea typeface="Microsoft JhengHei"/>
                <a:cs typeface="Arial"/>
              </a:rPr>
              <a:t>四</a:t>
            </a:r>
            <a:r>
              <a:rPr lang="en-HK" altLang="zh-TW" sz="4000" b="1" dirty="0">
                <a:latin typeface="Arial"/>
                <a:ea typeface="Microsoft JhengHei"/>
                <a:cs typeface="Arial"/>
              </a:rPr>
              <a:t>) </a:t>
            </a:r>
            <a:r>
              <a:rPr lang="zh-TW" altLang="en-US" sz="4000" b="1">
                <a:latin typeface="Arial"/>
                <a:ea typeface="Microsoft JhengHei"/>
                <a:cs typeface="Arial"/>
              </a:rPr>
              <a:t>天國的</a:t>
            </a:r>
            <a:r>
              <a:rPr lang="zh-TW" altLang="en-US" sz="4000" b="1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救恩</a:t>
            </a:r>
            <a:endParaRPr lang="en-US" sz="4000" b="1">
              <a:solidFill>
                <a:srgbClr val="FF0000"/>
              </a:solidFill>
              <a:latin typeface="Arial"/>
              <a:ea typeface="Microsoft JhengHei"/>
              <a:cs typeface="Arial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A6FDB7-C89C-4DDC-6391-B0A51567DBE5}"/>
              </a:ext>
            </a:extLst>
          </p:cNvPr>
          <p:cNvSpPr txBox="1"/>
          <p:nvPr/>
        </p:nvSpPr>
        <p:spPr>
          <a:xfrm>
            <a:off x="100725" y="1136721"/>
            <a:ext cx="59317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ja-J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AppleSystemUIFont"/>
                <a:ea typeface="ＭＳ Ｐゴシック" panose="020B0600070205080204" pitchFamily="34" charset="-128"/>
                <a:cs typeface="+mn-cs"/>
              </a:rPr>
              <a:t>4.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3</a:t>
            </a:r>
            <a:r>
              <a:rPr kumimoji="0" lang="en-HK" altLang="ja-JP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天使細察 </a:t>
            </a:r>
            <a:endParaRPr kumimoji="0" lang="en-HK" altLang="ja-JP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ja-JP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《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提前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3:16 》</a:t>
            </a:r>
            <a:r>
              <a:rPr kumimoji="0" lang="ja-JP" altLang="en-HK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「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大哉，敬虔的奧祕！無人不以為然，就是：神在肉身顯現，被聖靈稱義</a:t>
            </a:r>
            <a:r>
              <a:rPr kumimoji="0" lang="en-HK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+mn-ea"/>
                <a:cs typeface="+mn-cs"/>
              </a:rPr>
              <a:t>，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被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天使看見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，被傳於外邦，被世人信服，被接在榮耀裡。</a:t>
            </a:r>
            <a:r>
              <a:rPr kumimoji="0" lang="ja-JP" altLang="en-HK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」</a:t>
            </a:r>
            <a:endParaRPr kumimoji="0" lang="en-HK" altLang="ja-JP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《</a:t>
            </a:r>
            <a:r>
              <a:rPr kumimoji="0" lang="ja-JP" altLang="en-HK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希伯來書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1:14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》</a:t>
            </a:r>
            <a:r>
              <a:rPr kumimoji="0" lang="en-HK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ja-JP" altLang="en-HK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「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天使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豈不都是服役的靈，奉差遣為那將要承受救恩的人效力嗎？</a:t>
            </a:r>
            <a:r>
              <a:rPr kumimoji="0" lang="ja-JP" altLang="en-HK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」</a:t>
            </a:r>
            <a:endParaRPr kumimoji="0" lang="en-HK" altLang="ja-JP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《</a:t>
            </a:r>
            <a:r>
              <a:rPr kumimoji="0" lang="ja-JP" altLang="en-HK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但以理書</a:t>
            </a:r>
            <a:r>
              <a:rPr kumimoji="0" lang="en-HK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12:1</a:t>
            </a:r>
            <a:r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b 》</a:t>
            </a:r>
            <a:r>
              <a:rPr kumimoji="0" lang="ja-JP" altLang="en-HK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「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天使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長</a:t>
            </a:r>
            <a:r>
              <a:rPr kumimoji="0" lang="ja-JP" altLang="en-US" sz="24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米迦勒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必站起來，</a:t>
            </a:r>
            <a:r>
              <a:rPr kumimoji="0" lang="ja-JP" altLang="en-HK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並</a:t>
            </a:r>
            <a:r>
              <a:rPr kumimoji="0" lang="en-HK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…</a:t>
            </a:r>
            <a:r>
              <a:rPr kumimoji="0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凡名錄在冊上的，必得拯救。 </a:t>
            </a:r>
            <a:r>
              <a:rPr kumimoji="0" lang="ja-JP" altLang="en-HK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」</a:t>
            </a:r>
            <a:endParaRPr kumimoji="0" lang="ja-JP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92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71107"/>
            <a:ext cx="6217920" cy="745629"/>
          </a:xfrm>
        </p:spPr>
        <p:txBody>
          <a:bodyPr>
            <a:noAutofit/>
          </a:bodyPr>
          <a:lstStyle/>
          <a:p>
            <a:r>
              <a:rPr lang="en-HK" sz="4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恩典之旅</a:t>
            </a:r>
            <a:endParaRPr lang="en-US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1E2D25-E3F6-1D08-FF03-8C97F1E794F7}"/>
              </a:ext>
            </a:extLst>
          </p:cNvPr>
          <p:cNvSpPr txBox="1"/>
          <p:nvPr/>
        </p:nvSpPr>
        <p:spPr>
          <a:xfrm>
            <a:off x="127931" y="2756402"/>
            <a:ext cx="4572000" cy="22159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ja-JP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ja-JP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四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天國的</a:t>
            </a:r>
            <a:r>
              <a:rPr kumimoji="0" lang="zh-TW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救恩</a:t>
            </a:r>
            <a:endParaRPr kumimoji="0" lang="ja-JP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8650CC-9A38-B0AA-6415-D0895FAA295B}"/>
              </a:ext>
            </a:extLst>
          </p:cNvPr>
          <p:cNvSpPr txBox="1"/>
          <p:nvPr/>
        </p:nvSpPr>
        <p:spPr>
          <a:xfrm>
            <a:off x="127933" y="2487236"/>
            <a:ext cx="5780689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altLang="ja-JP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三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患難中的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C0C0C0"/>
                </a:highlight>
                <a:uLnTx/>
                <a:uFillTx/>
                <a:latin typeface="Calibri"/>
                <a:ea typeface="+mn-lt"/>
                <a:cs typeface="Calibri"/>
              </a:rPr>
              <a:t>喜樂</a:t>
            </a:r>
            <a:endParaRPr kumimoji="0" lang="en-HK" altLang="ja-JP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AppleSystemUIFont"/>
                <a:ea typeface="ＭＳ Ｐゴシック"/>
                <a:cs typeface="+mn-cs"/>
              </a:rPr>
              <a:t>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B87C93D-E356-C927-BF8A-A4E7A85F8C1C}"/>
              </a:ext>
            </a:extLst>
          </p:cNvPr>
          <p:cNvSpPr txBox="1"/>
          <p:nvPr/>
        </p:nvSpPr>
        <p:spPr>
          <a:xfrm>
            <a:off x="73506" y="2375611"/>
            <a:ext cx="578068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二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)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/>
                <a:cs typeface="+mn-cs"/>
              </a:rPr>
              <a:t>活潑的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lt"/>
                <a:cs typeface="Calibri"/>
              </a:rPr>
              <a:t>盼望</a:t>
            </a:r>
            <a:endParaRPr kumimoji="0" lang="en-HK" sz="40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lt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AppleSystemUIFont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B0F8EB7C-882A-0582-FD3E-64D1D5EE0910}"/>
              </a:ext>
            </a:extLst>
          </p:cNvPr>
          <p:cNvSpPr txBox="1">
            <a:spLocks/>
          </p:cNvSpPr>
          <p:nvPr/>
        </p:nvSpPr>
        <p:spPr>
          <a:xfrm>
            <a:off x="-1756628" y="1554430"/>
            <a:ext cx="6217920" cy="745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Microsoft JhengHei"/>
                <a:cs typeface="+mj-cs"/>
              </a:rPr>
              <a:t>一</a:t>
            </a:r>
            <a:r>
              <a:rPr kumimoji="0" lang="en-HK" altLang="ja-JP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Microsoft JhengHei"/>
                <a:cs typeface="+mj-cs"/>
              </a:rPr>
              <a:t>)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Microsoft JhengHei"/>
                <a:cs typeface="+mj-cs"/>
              </a:rPr>
              <a:t>蒙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ICTFontTextStyleBody"/>
                <a:ea typeface="Microsoft JhengHei"/>
                <a:cs typeface="+mj-cs"/>
              </a:rPr>
              <a:t>揀選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icrosoft JhengHei"/>
              <a:ea typeface="Microsoft JhengHei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429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7E4F9772-20A7-41BD-8542-B5D997FEE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5"/>
            <a:ext cx="9144000" cy="513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xmlns="" id="{17B58DB6-B5EE-E811-CA66-22B65BCBA0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xmlns="" id="{5F0CC2C1-3464-7842-EB6F-1A1F1BA92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4452E913-6E32-13E0-143C-42983AAC1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"/>
            <a:ext cx="9144000" cy="51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1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xmlns="" id="{B2626B79-CAD2-1569-63FB-B45D7EE5EB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xmlns="" id="{9DE4BCD3-D97E-8617-9789-31FF9D0DD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EB262191-E440-6E4D-FF7B-4FA5B7787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"/>
            <a:ext cx="9144000" cy="51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/>
              <a:t>《</a:t>
            </a:r>
            <a:r>
              <a:rPr lang="zh-TW" altLang="en-US" sz="4000"/>
              <a:t>彼得前書</a:t>
            </a:r>
            <a:r>
              <a:rPr lang="en-HK" altLang="zh-TW" sz="4000"/>
              <a:t> 1</a:t>
            </a:r>
            <a:r>
              <a:rPr lang="en-US" altLang="zh-TW" sz="4000"/>
              <a:t>:1-</a:t>
            </a:r>
            <a:r>
              <a:rPr lang="en-HK" altLang="zh-TW" sz="4000"/>
              <a:t>2</a:t>
            </a:r>
            <a:r>
              <a:rPr lang="en-US" altLang="zh-TW" sz="4000"/>
              <a:t> 》</a:t>
            </a:r>
            <a:endParaRPr lang="en-US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-721" y="1005577"/>
            <a:ext cx="9144720" cy="41292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altLang="zh-TW" sz="3200" b="1" dirty="0">
                <a:latin typeface="Arial"/>
                <a:ea typeface="Microsoft JhengHei"/>
                <a:cs typeface="Arial"/>
              </a:rPr>
              <a:t>1</a:t>
            </a:r>
            <a:r>
              <a:rPr lang="ja-JP" altLang="en-US" sz="3200" b="1" i="0" dirty="0">
                <a:effectLst/>
                <a:latin typeface="UICTFontTextStyleBody"/>
                <a:ea typeface="Microsoft JhengHei"/>
              </a:rPr>
              <a:t>耶穌基督的使徒彼得寫信給那分散在本都、加拉太、加帕多家、亞西亞、庇推尼寄居的，</a:t>
            </a:r>
            <a:endParaRPr lang="ja-JP" altLang="en-US" sz="3200" b="1" dirty="0">
              <a:effectLst/>
              <a:latin typeface=".AppleSystemUIFont"/>
              <a:ea typeface="Microsoft JhengHei"/>
            </a:endParaRPr>
          </a:p>
          <a:p>
            <a:pPr marL="0" indent="0">
              <a:buNone/>
            </a:pPr>
            <a:endParaRPr lang="en-US" altLang="zh-TW" sz="3200" b="1" dirty="0">
              <a:cs typeface="Arial"/>
            </a:endParaRPr>
          </a:p>
          <a:p>
            <a:pPr marL="0" indent="0">
              <a:buNone/>
            </a:pPr>
            <a:endParaRPr lang="en-US" altLang="zh-TW" sz="3200" b="1" dirty="0">
              <a:cs typeface="Arial"/>
            </a:endParaRP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51217A-05ED-D8E8-F082-C9458863A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368"/>
            <a:ext cx="7262763" cy="2979132"/>
          </a:xfrm>
          <a:prstGeom prst="rect">
            <a:avLst/>
          </a:prstGeom>
        </p:spPr>
      </p:pic>
      <p:pic>
        <p:nvPicPr>
          <p:cNvPr id="11" name="內容版面配置區 6">
            <a:extLst>
              <a:ext uri="{FF2B5EF4-FFF2-40B4-BE49-F238E27FC236}">
                <a16:creationId xmlns:a16="http://schemas.microsoft.com/office/drawing/2014/main" xmlns="" id="{5FDCA746-D82E-5AF3-A1CE-E96FBEA200A2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rcRect/>
          <a:stretch/>
        </p:blipFill>
        <p:spPr>
          <a:xfrm>
            <a:off x="693849" y="2164619"/>
            <a:ext cx="7262762" cy="29731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DD3614B-FFA7-DFCC-DBAB-A1E0495A58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02" y="2164627"/>
            <a:ext cx="4788933" cy="2935966"/>
          </a:xfrm>
          <a:prstGeom prst="rect">
            <a:avLst/>
          </a:prstGeom>
        </p:spPr>
      </p:pic>
      <p:pic>
        <p:nvPicPr>
          <p:cNvPr id="6" name="Picture 17" descr="一張含有 戶外, 天空, 植物, 廢墟 的圖片&#10;&#10;AI 產生的內容可能不正確。">
            <a:extLst>
              <a:ext uri="{FF2B5EF4-FFF2-40B4-BE49-F238E27FC236}">
                <a16:creationId xmlns:a16="http://schemas.microsoft.com/office/drawing/2014/main" xmlns="" id="{616C7BD3-986B-347C-1016-8A091A92CF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394" y="2006131"/>
            <a:ext cx="7032162" cy="3071663"/>
          </a:xfrm>
          <a:prstGeom prst="rect">
            <a:avLst/>
          </a:prstGeom>
        </p:spPr>
      </p:pic>
      <p:pic>
        <p:nvPicPr>
          <p:cNvPr id="8" name="Picture 19" descr="一張含有 洞穴, 藝術 的圖片&#10;&#10;AI 產生的內容可能不正確。">
            <a:extLst>
              <a:ext uri="{FF2B5EF4-FFF2-40B4-BE49-F238E27FC236}">
                <a16:creationId xmlns:a16="http://schemas.microsoft.com/office/drawing/2014/main" xmlns="" id="{E4B4FC21-51AE-C70B-71B0-0A02FD719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94" y="2051689"/>
            <a:ext cx="6135099" cy="2973145"/>
          </a:xfrm>
          <a:prstGeom prst="rect">
            <a:avLst/>
          </a:prstGeom>
        </p:spPr>
      </p:pic>
      <p:pic>
        <p:nvPicPr>
          <p:cNvPr id="12" name="圖片 11" descr="一張含有 天空, 雲, 戶外, 廢墟 的圖片&#10;&#10;AI 產生的內容可能不正確。">
            <a:extLst>
              <a:ext uri="{FF2B5EF4-FFF2-40B4-BE49-F238E27FC236}">
                <a16:creationId xmlns:a16="http://schemas.microsoft.com/office/drawing/2014/main" xmlns="" id="{02E59143-5C57-716E-4116-C1E8A359F3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6302" y="2053317"/>
            <a:ext cx="4755697" cy="3050722"/>
          </a:xfrm>
          <a:prstGeom prst="rect">
            <a:avLst/>
          </a:prstGeom>
        </p:spPr>
      </p:pic>
      <p:pic>
        <p:nvPicPr>
          <p:cNvPr id="5" name="圖片 4" descr="一張含有 戶外, 橫向, 水, 山脈 的圖片&#10;&#10;AI 產生的內容可能不正確。">
            <a:extLst>
              <a:ext uri="{FF2B5EF4-FFF2-40B4-BE49-F238E27FC236}">
                <a16:creationId xmlns:a16="http://schemas.microsoft.com/office/drawing/2014/main" xmlns="" id="{49349ABA-8DF5-CA33-839D-E5BC1CAD0B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3844" y="2061481"/>
            <a:ext cx="4738222" cy="30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9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xmlns="" id="{30573F0B-E81E-2900-FDB5-814147407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xmlns="" id="{120651C3-1047-512A-448F-E69FE99E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F86FAB41-756C-D55E-E137-3AAB93FB8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" y="0"/>
            <a:ext cx="913817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7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xmlns="" id="{445E39C2-179F-6F0D-BB59-0CBA076CCA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xmlns="" id="{8276D62F-3084-7F7A-82EA-E419BA0F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87D7C949-529F-3F71-5598-5C384DF69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" y="0"/>
            <a:ext cx="91429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xmlns="" id="{395CD0D2-D24A-1EA8-9823-D8CF3311B4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xmlns="" id="{CC9AA1F7-C9E5-03B5-AD8B-F743A3F92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5AD3A5F5-A33F-3A50-A8D7-F427BD54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"/>
            <a:ext cx="9144000" cy="51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79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xmlns="" id="{EB6596AC-40D7-929B-93C4-DFB05588D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xmlns="" id="{6908E8CA-2435-8810-252C-B10B89B68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783D3958-9CAC-91D8-C4AC-83228D2DE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"/>
            <a:ext cx="9144000" cy="51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1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xmlns="" id="{75E27EC9-7049-00FA-6000-202959834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xmlns="" id="{171872E3-22E4-14F2-7B68-1AD43ADE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40B89CA-489B-112C-50A6-EEA258674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2"/>
            <a:ext cx="9144000" cy="51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A7FA5-1EC3-43DD-A2D9-F2A0FACB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2" y="650143"/>
            <a:ext cx="8676457" cy="1084514"/>
          </a:xfrm>
        </p:spPr>
        <p:txBody>
          <a:bodyPr>
            <a:normAutofit fontScale="90000"/>
          </a:bodyPr>
          <a:lstStyle/>
          <a:p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祈禱</a:t>
            </a:r>
            <a:r>
              <a:rPr lang="en-US" altLang="zh-TW" b="1"/>
              <a:t/>
            </a:r>
            <a:br>
              <a:rPr lang="en-US" altLang="zh-TW" b="1"/>
            </a:b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3BCE7C-3E9C-455D-9901-876E96BD4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860" y="2247714"/>
            <a:ext cx="8551140" cy="843855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E38E0A98-0971-4F95-8621-FC9FD35EC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600"/>
            <a:ext cx="9144000" cy="392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A7FA5-1EC3-43DD-A2D9-F2A0FACB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72" y="735547"/>
            <a:ext cx="8676457" cy="1084514"/>
          </a:xfrm>
        </p:spPr>
        <p:txBody>
          <a:bodyPr>
            <a:normAutofit fontScale="90000"/>
          </a:bodyPr>
          <a:lstStyle/>
          <a:p>
            <a:r>
              <a:rPr lang="zh-TW" altLang="en-US" sz="4400" b="1">
                <a:latin typeface="微軟正黑體" panose="020B0604030504040204" pitchFamily="34" charset="-120"/>
                <a:ea typeface="微軟正黑體" panose="020B0604030504040204" pitchFamily="34" charset="-120"/>
                <a:cs typeface="新細明體" panose="02020500000000000000" pitchFamily="18" charset="-120"/>
              </a:rPr>
              <a:t> 讚美神</a:t>
            </a:r>
            <a:r>
              <a:rPr lang="en-US" altLang="zh-TW" b="1"/>
              <a:t/>
            </a:r>
            <a:br>
              <a:rPr lang="en-US" altLang="zh-TW" b="1"/>
            </a:br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65934D63-C22B-47CC-B6CE-68446C2E5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26" t="13601" r="29525" b="19200"/>
          <a:stretch/>
        </p:blipFill>
        <p:spPr>
          <a:xfrm>
            <a:off x="0" y="1329612"/>
            <a:ext cx="9144000" cy="381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6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0568A8-D4E2-2560-D77F-4E1C9F7A92AC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9503409" y="318915"/>
            <a:ext cx="4109799" cy="207258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59F4F01D-C2D4-433B-88CF-9ED83490F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39" y="1113588"/>
            <a:ext cx="8807315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D6A7EBC2-8C91-49C5-BC8F-BB1A21624883}"/>
              </a:ext>
            </a:extLst>
          </p:cNvPr>
          <p:cNvSpPr/>
          <p:nvPr/>
        </p:nvSpPr>
        <p:spPr>
          <a:xfrm>
            <a:off x="2511738" y="3235285"/>
            <a:ext cx="642751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讓我們一起</a:t>
            </a: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讚美主</a:t>
            </a:r>
            <a:r>
              <a:rPr kumimoji="0" lang="zh-TW" alt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！</a:t>
            </a:r>
            <a:endParaRPr kumimoji="0" lang="en-US" altLang="zh-TW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D40EB5D-D8B5-9D09-41D9-D6B9E1175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K"/>
              <a:t>［</a:t>
            </a:r>
            <a:r>
              <a:rPr lang="en-US"/>
              <a:t>最美的福氣</a:t>
            </a:r>
            <a:r>
              <a:rPr lang="en-HK"/>
              <a:t>］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4000"/>
              <a:t>《</a:t>
            </a:r>
            <a:r>
              <a:rPr lang="zh-TW" altLang="en-US" sz="4000"/>
              <a:t>彼得前書</a:t>
            </a:r>
            <a:r>
              <a:rPr lang="en-HK" altLang="zh-TW" sz="4000"/>
              <a:t> 1</a:t>
            </a:r>
            <a:r>
              <a:rPr lang="en-US" altLang="zh-TW" sz="4000"/>
              <a:t>:1-</a:t>
            </a:r>
            <a:r>
              <a:rPr lang="en-HK" altLang="zh-TW" sz="4000"/>
              <a:t>2</a:t>
            </a:r>
            <a:r>
              <a:rPr lang="en-US" altLang="zh-TW" sz="4000"/>
              <a:t> 》</a:t>
            </a:r>
            <a:endParaRPr lang="en-US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" y="1005576"/>
            <a:ext cx="5952721" cy="41379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900"/>
          </a:p>
          <a:p>
            <a:pPr marL="0" indent="0">
              <a:buNone/>
            </a:pPr>
            <a:r>
              <a:rPr lang="en-US" altLang="zh-TW" sz="3200"/>
              <a:t>2 </a:t>
            </a:r>
            <a:r>
              <a:rPr lang="ja-JP" altLang="en-US" sz="3600" b="0" i="0">
                <a:effectLst/>
                <a:latin typeface="UICTFontTextStyleBody"/>
              </a:rPr>
              <a:t>就是照父神的先見被揀選、藉著聖靈得成聖潔，以致順服耶穌基督，又蒙他血所灑的人。願恩惠、平安多多的加給你們</a:t>
            </a:r>
            <a:r>
              <a:rPr lang="zh-TW" altLang="en-US" sz="3200"/>
              <a:t>。 </a:t>
            </a:r>
            <a:endParaRPr lang="en-US" altLang="zh-TW" sz="3200"/>
          </a:p>
          <a:p>
            <a:pPr marL="0" indent="0">
              <a:buNone/>
            </a:pPr>
            <a:endParaRPr lang="en-US" sz="320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2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7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" y="1005576"/>
            <a:ext cx="5952721" cy="41379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ja-JP" altLang="en-US" sz="4000" b="1">
              <a:effectLst/>
              <a:latin typeface=".AppleSystemUIFont"/>
            </a:endParaRPr>
          </a:p>
          <a:p>
            <a:pPr marL="0" indent="0">
              <a:buNone/>
            </a:pPr>
            <a:endParaRPr lang="en-HK" altLang="zh-TW" sz="3200"/>
          </a:p>
          <a:p>
            <a:pPr marL="0" indent="0">
              <a:buNone/>
            </a:pPr>
            <a:r>
              <a:rPr lang="ja-JP" altLang="en-US" sz="4000" b="1" i="0">
                <a:solidFill>
                  <a:srgbClr val="7030A0"/>
                </a:solidFill>
                <a:effectLst/>
                <a:latin typeface="UICTFontTextStyleBody"/>
                <a:ea typeface="Microsoft JhengHei"/>
              </a:rPr>
              <a:t>分散</a:t>
            </a:r>
            <a:r>
              <a:rPr lang="en-US" altLang="ja-JP" sz="4000" b="0" i="0">
                <a:effectLst/>
                <a:latin typeface="UICTFontTextStyleBody"/>
                <a:ea typeface="Microsoft JhengHei"/>
              </a:rPr>
              <a:t>-</a:t>
            </a:r>
            <a:r>
              <a:rPr lang="ja-JP" altLang="en-US" sz="4000" b="1" i="0">
                <a:solidFill>
                  <a:srgbClr val="FF33CC"/>
                </a:solidFill>
                <a:effectLst/>
                <a:latin typeface="UICTFontTextStyleBody"/>
                <a:ea typeface="Microsoft JhengHei"/>
              </a:rPr>
              <a:t>寄居</a:t>
            </a:r>
            <a:r>
              <a:rPr lang="en-US" altLang="ja-JP" sz="4000" b="0" i="0">
                <a:effectLst/>
                <a:latin typeface="UICTFontTextStyleBody"/>
                <a:ea typeface="Microsoft JhengHei"/>
              </a:rPr>
              <a:t>-</a:t>
            </a:r>
            <a:r>
              <a:rPr lang="ja-JP" altLang="en-US" sz="4000" b="1" i="0">
                <a:solidFill>
                  <a:srgbClr val="00B050"/>
                </a:solidFill>
                <a:effectLst/>
                <a:latin typeface="UICTFontTextStyleBody"/>
                <a:ea typeface="Microsoft JhengHei"/>
              </a:rPr>
              <a:t>蒙揀選</a:t>
            </a:r>
            <a:r>
              <a:rPr lang="ja-JP" altLang="en-US" sz="3600" b="1">
                <a:latin typeface="UICTFontTextStyleBody"/>
                <a:ea typeface="Microsoft JhengHei"/>
              </a:rPr>
              <a:t>的信徒</a:t>
            </a:r>
            <a:endParaRPr lang="en-HK" altLang="ja-JP" sz="3600" b="1">
              <a:latin typeface="UICTFontTextStyleBody"/>
              <a:ea typeface="Microsoft JhengHei"/>
            </a:endParaRPr>
          </a:p>
          <a:p>
            <a:pPr marL="0" indent="0">
              <a:buNone/>
            </a:pPr>
            <a:r>
              <a:rPr lang="en-HK" sz="2400" b="1">
                <a:solidFill>
                  <a:srgbClr val="AC14A1"/>
                </a:solidFill>
                <a:latin typeface="UICTFontTextStyleBody"/>
                <a:ea typeface="Microsoft JhengHei"/>
              </a:rPr>
              <a:t>Scattered</a:t>
            </a:r>
            <a:r>
              <a:rPr lang="en-HK" sz="2400" b="1">
                <a:latin typeface="UICTFontTextStyleBody"/>
                <a:ea typeface="Microsoft JhengHei"/>
              </a:rPr>
              <a:t> - </a:t>
            </a:r>
            <a:r>
              <a:rPr lang="en-HK" sz="2400" b="1">
                <a:solidFill>
                  <a:srgbClr val="FF33CC"/>
                </a:solidFill>
                <a:latin typeface="UICTFontTextStyleBody"/>
                <a:ea typeface="Microsoft JhengHei"/>
              </a:rPr>
              <a:t>Strangers</a:t>
            </a:r>
            <a:r>
              <a:rPr lang="en-HK" sz="2400" b="1">
                <a:latin typeface="UICTFontTextStyleBody"/>
                <a:ea typeface="Microsoft JhengHei"/>
              </a:rPr>
              <a:t> - </a:t>
            </a:r>
            <a:r>
              <a:rPr lang="en-HK" sz="2400" b="1">
                <a:solidFill>
                  <a:srgbClr val="00B050"/>
                </a:solidFill>
                <a:latin typeface="UICTFontTextStyleBody"/>
                <a:ea typeface="Microsoft JhengHei"/>
              </a:rPr>
              <a:t>Elect</a:t>
            </a:r>
            <a:endParaRPr lang="en-US" sz="2400" b="1">
              <a:solidFill>
                <a:srgbClr val="00B050"/>
              </a:solidFill>
              <a:ea typeface="Microsoft JhengHei"/>
              <a:cs typeface="Arial"/>
            </a:endParaRP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952721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F8B461E9-61A5-C5DD-555E-CBF7D5F1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200" b="1" i="0">
                <a:effectLst/>
                <a:latin typeface="UICTFontTextStyleBody"/>
                <a:ea typeface="Microsoft JhengHei"/>
              </a:rPr>
              <a:t>一</a:t>
            </a:r>
            <a:r>
              <a:rPr lang="en-HK" altLang="ja-JP" sz="3200" b="1" i="0" dirty="0">
                <a:effectLst/>
                <a:latin typeface="UICTFontTextStyleBody"/>
                <a:ea typeface="Microsoft JhengHei"/>
              </a:rPr>
              <a:t>) </a:t>
            </a:r>
            <a:r>
              <a:rPr lang="ja-JP" altLang="en-US" sz="3200" b="1">
                <a:latin typeface="UICTFontTextStyleBody"/>
                <a:ea typeface="Microsoft JhengHei"/>
              </a:rPr>
              <a:t>蒙</a:t>
            </a:r>
            <a:r>
              <a:rPr lang="ja-JP" altLang="en-US" sz="3200" b="1">
                <a:solidFill>
                  <a:srgbClr val="00B050"/>
                </a:solidFill>
                <a:latin typeface="UICTFontTextStyleBody"/>
                <a:ea typeface="Microsoft JhengHei"/>
              </a:rPr>
              <a:t>揀選</a:t>
            </a:r>
            <a:endParaRPr lang="en-US">
              <a:solidFill>
                <a:srgbClr val="00B050"/>
              </a:solidFill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4995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b="1" i="0">
                <a:effectLst/>
                <a:latin typeface="UICTFontTextStyleBody"/>
                <a:ea typeface="Microsoft JhengHei"/>
              </a:rPr>
              <a:t>一</a:t>
            </a:r>
            <a:r>
              <a:rPr lang="en-HK" altLang="ja-JP" sz="4000" b="1" i="0" dirty="0">
                <a:effectLst/>
                <a:latin typeface="UICTFontTextStyleBody"/>
                <a:ea typeface="Microsoft JhengHei"/>
              </a:rPr>
              <a:t>) </a:t>
            </a:r>
            <a:r>
              <a:rPr lang="ja-JP" altLang="en-US" sz="4000" b="1">
                <a:latin typeface="UICTFontTextStyleBody"/>
                <a:ea typeface="Microsoft JhengHei"/>
              </a:rPr>
              <a:t>蒙</a:t>
            </a:r>
            <a:r>
              <a:rPr lang="ja-JP" altLang="en-US" sz="4000" b="1">
                <a:solidFill>
                  <a:srgbClr val="00B050"/>
                </a:solidFill>
                <a:latin typeface="UICTFontTextStyleBody"/>
                <a:ea typeface="Microsoft JhengHei"/>
              </a:rPr>
              <a:t>揀選</a:t>
            </a:r>
            <a:endParaRPr lang="en-US" sz="4000" b="1">
              <a:solidFill>
                <a:srgbClr val="00B050"/>
              </a:solidFill>
              <a:latin typeface="Microsoft JhengHei"/>
              <a:ea typeface="Microsoft JhengHe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0" y="718339"/>
            <a:ext cx="6328103" cy="37068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altLang="zh-TW" sz="900"/>
          </a:p>
          <a:p>
            <a:pPr marL="0" indent="0">
              <a:buNone/>
            </a:pPr>
            <a:r>
              <a:rPr lang="en-HK" altLang="ja-JP" sz="4400" b="1" dirty="0">
                <a:solidFill>
                  <a:srgbClr val="7030A0"/>
                </a:solidFill>
                <a:latin typeface="UICTFontTextStyleBody"/>
                <a:ea typeface="Microsoft JhengHei"/>
              </a:rPr>
              <a:t>1.1</a:t>
            </a:r>
            <a:r>
              <a:rPr lang="ja-JP" altLang="en-US" sz="4000" b="1" i="0">
                <a:solidFill>
                  <a:srgbClr val="7030A0"/>
                </a:solidFill>
                <a:effectLst/>
                <a:latin typeface="UICTFontTextStyleBody"/>
                <a:ea typeface="Microsoft JhengHei"/>
              </a:rPr>
              <a:t>分散</a:t>
            </a:r>
            <a:r>
              <a:rPr lang="en-HK" altLang="ja-JP" sz="4000" b="1" i="0" dirty="0">
                <a:solidFill>
                  <a:srgbClr val="7030A0"/>
                </a:solidFill>
                <a:effectLst/>
                <a:latin typeface="UICTFontTextStyleBody"/>
                <a:ea typeface="Microsoft JhengHei"/>
              </a:rPr>
              <a:t>(</a:t>
            </a:r>
            <a:r>
              <a:rPr lang="en-HK" altLang="ja-JP" sz="3600" b="1" i="0" dirty="0">
                <a:solidFill>
                  <a:srgbClr val="7030A0"/>
                </a:solidFill>
                <a:effectLst/>
                <a:latin typeface="UICTFontTextStyleBody"/>
                <a:ea typeface="Microsoft JhengHei"/>
              </a:rPr>
              <a:t>Diaspora</a:t>
            </a:r>
            <a:r>
              <a:rPr lang="en-HK" altLang="ja-JP" sz="4000" b="1" i="0" dirty="0">
                <a:solidFill>
                  <a:srgbClr val="7030A0"/>
                </a:solidFill>
                <a:effectLst/>
                <a:latin typeface="UICTFontTextStyleBody"/>
                <a:ea typeface="Microsoft JhengHei"/>
              </a:rPr>
              <a:t>)</a:t>
            </a:r>
            <a:r>
              <a:rPr lang="ja-JP" altLang="en-US" sz="3600" b="1">
                <a:latin typeface="UICTFontTextStyleBody"/>
                <a:ea typeface="Microsoft JhengHei"/>
              </a:rPr>
              <a:t>的</a:t>
            </a:r>
            <a:endParaRPr lang="en-HK" altLang="ja-JP" sz="3600" b="1">
              <a:latin typeface="UICTFontTextStyleBody"/>
              <a:ea typeface="Microsoft JhengHei"/>
            </a:endParaRPr>
          </a:p>
          <a:p>
            <a:pPr marL="0" indent="0">
              <a:buNone/>
            </a:pPr>
            <a:endParaRPr lang="en-GB" altLang="ja-JP" sz="800" b="1" i="1">
              <a:solidFill>
                <a:srgbClr val="FF0000"/>
              </a:solidFill>
              <a:latin typeface="UICTFontTextStyleBody"/>
            </a:endParaRPr>
          </a:p>
          <a:p>
            <a:pPr marL="0" indent="0">
              <a:buNone/>
            </a:pPr>
            <a:r>
              <a:rPr lang="en-GB" altLang="ja-JP" sz="2800" b="1" i="1" dirty="0">
                <a:solidFill>
                  <a:srgbClr val="FF0000"/>
                </a:solidFill>
                <a:latin typeface="UICTFontTextStyleBody"/>
                <a:ea typeface="Microsoft JhengHei"/>
              </a:rPr>
              <a:t>722 BC </a:t>
            </a:r>
            <a:r>
              <a:rPr lang="ja-JP" altLang="en-US" sz="2800" b="1" i="1">
                <a:solidFill>
                  <a:srgbClr val="FF0000"/>
                </a:solidFill>
                <a:latin typeface="UICTFontTextStyleBody"/>
                <a:ea typeface="Microsoft JhengHei"/>
              </a:rPr>
              <a:t>亞述參侵佔以色列北國</a:t>
            </a:r>
            <a:endParaRPr lang="en-HK" altLang="ja-JP" sz="2800" b="1" i="1">
              <a:solidFill>
                <a:srgbClr val="FF0000"/>
              </a:solidFill>
              <a:latin typeface="UICTFontTextStyleBody"/>
              <a:ea typeface="Microsoft JhengHei"/>
            </a:endParaRPr>
          </a:p>
          <a:p>
            <a:pPr marL="0" indent="0">
              <a:buNone/>
            </a:pPr>
            <a:r>
              <a:rPr lang="en-HK" altLang="ja-JP" sz="2800" b="1" i="1" dirty="0">
                <a:solidFill>
                  <a:srgbClr val="FF0000"/>
                </a:solidFill>
                <a:latin typeface="UICTFontTextStyleBody"/>
                <a:ea typeface="Microsoft JhengHei"/>
              </a:rPr>
              <a:t>586 BC </a:t>
            </a:r>
            <a:r>
              <a:rPr lang="ja-JP" altLang="en-US" sz="2800" b="1" i="1">
                <a:solidFill>
                  <a:srgbClr val="FF0000"/>
                </a:solidFill>
                <a:latin typeface="UICTFontTextStyleBody"/>
                <a:ea typeface="Microsoft JhengHei"/>
              </a:rPr>
              <a:t>巴比倫侵佔猶大南國</a:t>
            </a:r>
            <a:endParaRPr lang="en-HK" altLang="ja-JP" sz="2800" b="1" i="1">
              <a:solidFill>
                <a:srgbClr val="FF0000"/>
              </a:solidFill>
              <a:latin typeface="UICTFontTextStyleBody"/>
              <a:ea typeface="Microsoft JhengHei"/>
            </a:endParaRPr>
          </a:p>
          <a:p>
            <a:pPr marL="0" indent="0">
              <a:buNone/>
            </a:pPr>
            <a:r>
              <a:rPr lang="ja-JP" altLang="en-US" sz="2800" b="1" i="1">
                <a:solidFill>
                  <a:srgbClr val="FF0000"/>
                </a:solidFill>
                <a:latin typeface="UICTFontTextStyleBody"/>
                <a:ea typeface="Microsoft JhengHei"/>
              </a:rPr>
              <a:t>33 AD </a:t>
            </a:r>
            <a:r>
              <a:rPr lang="ja-JP" altLang="en-US" sz="2800" b="1" i="1">
                <a:solidFill>
                  <a:srgbClr val="FF0000"/>
                </a:solidFill>
                <a:latin typeface="UICTFontTextStyleBody"/>
                <a:ea typeface="Microsoft JhengHei"/>
                <a:cs typeface="Arial"/>
              </a:rPr>
              <a:t> </a:t>
            </a:r>
            <a:r>
              <a:rPr lang="ja-JP" sz="2800" b="1" i="1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初</a:t>
            </a:r>
            <a:r>
              <a:rPr lang="ja-JP" altLang="en-US" sz="2800" b="1" i="1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期</a:t>
            </a:r>
            <a:r>
              <a:rPr lang="ja-JP" sz="2800" b="1" i="1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教</a:t>
            </a:r>
            <a:r>
              <a:rPr lang="ja-JP" altLang="en-US" sz="2800" b="1" i="1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會</a:t>
            </a:r>
            <a:r>
              <a:rPr lang="ja-JP" sz="2800" b="1" i="1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被</a:t>
            </a:r>
            <a:r>
              <a:rPr lang="ja-JP" altLang="en-US" sz="2800" b="1" i="1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迫害</a:t>
            </a:r>
            <a:endParaRPr lang="ja-JP" sz="2800" b="1" i="1">
              <a:solidFill>
                <a:srgbClr val="FF0000"/>
              </a:solidFill>
              <a:latin typeface="Arial"/>
              <a:ea typeface="Microsoft JhengHei"/>
              <a:cs typeface="Arial"/>
            </a:endParaRPr>
          </a:p>
          <a:p>
            <a:pPr marL="0" indent="0">
              <a:buNone/>
            </a:pPr>
            <a:r>
              <a:rPr lang="en-HK" altLang="ja-JP" sz="2800" b="1" i="1" dirty="0">
                <a:solidFill>
                  <a:srgbClr val="FF0000"/>
                </a:solidFill>
                <a:latin typeface="UICTFontTextStyleBody"/>
                <a:ea typeface="Microsoft JhengHei"/>
              </a:rPr>
              <a:t>73 AD </a:t>
            </a:r>
            <a:r>
              <a:rPr lang="ja-JP" altLang="en-US" sz="2800" b="1" i="1">
                <a:solidFill>
                  <a:srgbClr val="FF0000"/>
                </a:solidFill>
                <a:latin typeface="UICTFontTextStyleBody"/>
                <a:ea typeface="Microsoft JhengHei"/>
              </a:rPr>
              <a:t>羅馬帝國壓平耶路撒冷</a:t>
            </a:r>
            <a:endParaRPr lang="en-HK" altLang="ja-JP" sz="2800" b="1" i="1">
              <a:solidFill>
                <a:srgbClr val="FF0000"/>
              </a:solidFill>
              <a:latin typeface="UICTFontTextStyleBody"/>
              <a:ea typeface="Microsoft JhengHei"/>
            </a:endParaRPr>
          </a:p>
          <a:p>
            <a:pPr marL="0" indent="0">
              <a:buNone/>
            </a:pPr>
            <a:r>
              <a:rPr lang="ja-JP" altLang="en-US" sz="2400" b="0" i="0" u="none" strike="noStrike">
                <a:solidFill>
                  <a:srgbClr val="000000"/>
                </a:solidFill>
                <a:effectLst/>
                <a:latin typeface="system-ui"/>
                <a:ea typeface="Microsoft JhengHei"/>
              </a:rPr>
              <a:t>申</a:t>
            </a:r>
            <a:r>
              <a:rPr lang="ja-JP" altLang="en-HK" sz="2400" b="0" i="0" u="none" strike="noStrike">
                <a:solidFill>
                  <a:srgbClr val="000000"/>
                </a:solidFill>
                <a:effectLst/>
                <a:latin typeface="system-ui"/>
                <a:ea typeface="Microsoft JhengHei"/>
              </a:rPr>
              <a:t>命記</a:t>
            </a:r>
            <a:r>
              <a:rPr lang="en-HK" altLang="ja-JP" sz="2400" b="0" i="0" u="none" strike="noStrike" dirty="0">
                <a:solidFill>
                  <a:srgbClr val="000000"/>
                </a:solidFill>
                <a:effectLst/>
                <a:latin typeface="system-ui"/>
                <a:ea typeface="Microsoft JhengHei"/>
              </a:rPr>
              <a:t>30:4 </a:t>
            </a:r>
            <a:r>
              <a:rPr lang="ja-JP" altLang="en-HK" sz="2400" b="0" i="0" u="none" strike="noStrike">
                <a:solidFill>
                  <a:srgbClr val="000000"/>
                </a:solidFill>
                <a:effectLst/>
                <a:latin typeface="system-ui"/>
                <a:ea typeface="Microsoft JhengHei"/>
              </a:rPr>
              <a:t>「</a:t>
            </a:r>
            <a:r>
              <a:rPr lang="ja-JP" altLang="en-US" sz="2400" b="0" i="0" u="none" strike="noStrike">
                <a:solidFill>
                  <a:srgbClr val="000000"/>
                </a:solidFill>
                <a:effectLst/>
                <a:latin typeface="system-ui"/>
                <a:ea typeface="Microsoft JhengHei"/>
              </a:rPr>
              <a:t>你被趕散的人，就是在天涯的，耶和華你的神也必從那裡將你招聚回來。</a:t>
            </a:r>
            <a:r>
              <a:rPr lang="ja-JP" altLang="en-HK" sz="2400" b="0" i="0" u="none" strike="noStrike">
                <a:solidFill>
                  <a:srgbClr val="000000"/>
                </a:solidFill>
                <a:effectLst/>
                <a:latin typeface="system-ui"/>
                <a:ea typeface="Microsoft JhengHei"/>
              </a:rPr>
              <a:t>」</a:t>
            </a:r>
            <a:endParaRPr lang="en-HK" altLang="ja-JP" sz="2400" b="1" baseline="30000">
              <a:solidFill>
                <a:schemeClr val="bg1">
                  <a:lumMod val="50000"/>
                </a:schemeClr>
              </a:solidFill>
              <a:latin typeface="system-ui"/>
              <a:ea typeface="Microsoft JhengHei"/>
            </a:endParaRPr>
          </a:p>
          <a:p>
            <a:pPr marL="0" indent="0">
              <a:buNone/>
            </a:pPr>
            <a:endParaRPr lang="en-HK" altLang="ja-JP" sz="2400" b="1" i="0" u="none" strike="noStrike" baseline="30000">
              <a:solidFill>
                <a:srgbClr val="000000"/>
              </a:solidFill>
              <a:effectLst/>
              <a:latin typeface="system-ui"/>
            </a:endParaRPr>
          </a:p>
          <a:p>
            <a:pPr marL="0" indent="0">
              <a:buNone/>
            </a:pPr>
            <a:endParaRPr lang="en-US" sz="2400" b="1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xmlns="" id="{3A360664-F285-41EA-816A-201C5497F483}"/>
              </a:ext>
            </a:extLst>
          </p:cNvPr>
          <p:cNvPicPr>
            <a:picLocks noGrp="1" noChangeAspect="1"/>
          </p:cNvPicPr>
          <p:nvPr>
            <p:ph sz="half" idx="12"/>
          </p:nvPr>
        </p:nvPicPr>
        <p:blipFill>
          <a:blip r:embed="rId3"/>
          <a:stretch>
            <a:fillRect/>
          </a:stretch>
        </p:blipFill>
        <p:spPr>
          <a:xfrm>
            <a:off x="5953658" y="2969295"/>
            <a:ext cx="3190342" cy="216637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0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b="1" i="0">
                <a:effectLst/>
                <a:latin typeface="UICTFontTextStyleBody"/>
                <a:ea typeface="Microsoft JhengHei"/>
              </a:rPr>
              <a:t>一</a:t>
            </a:r>
            <a:r>
              <a:rPr lang="en-HK" altLang="ja-JP" sz="4000" b="1" i="0" dirty="0">
                <a:effectLst/>
                <a:latin typeface="UICTFontTextStyleBody"/>
                <a:ea typeface="Microsoft JhengHei"/>
              </a:rPr>
              <a:t>) </a:t>
            </a:r>
            <a:r>
              <a:rPr lang="ja-JP" altLang="en-US" sz="4000" b="1">
                <a:latin typeface="UICTFontTextStyleBody"/>
                <a:ea typeface="Microsoft JhengHei"/>
              </a:rPr>
              <a:t>蒙</a:t>
            </a:r>
            <a:r>
              <a:rPr lang="ja-JP" altLang="en-US" sz="4000" b="1">
                <a:solidFill>
                  <a:srgbClr val="00B050"/>
                </a:solidFill>
                <a:latin typeface="UICTFontTextStyleBody"/>
                <a:ea typeface="Microsoft JhengHei"/>
              </a:rPr>
              <a:t>揀選</a:t>
            </a:r>
            <a:endParaRPr lang="en-US" sz="4000" b="1">
              <a:solidFill>
                <a:srgbClr val="00B050"/>
              </a:solidFill>
              <a:latin typeface="Microsoft JhengHei"/>
              <a:ea typeface="Microsoft JhengHe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80579" y="997749"/>
            <a:ext cx="5952721" cy="327208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900"/>
          </a:p>
          <a:p>
            <a:pPr marL="0" indent="0">
              <a:buNone/>
            </a:pPr>
            <a:r>
              <a:rPr lang="en-HK" altLang="ja-JP" sz="4400" b="1" i="0">
                <a:effectLst/>
                <a:latin typeface="UICTFontTextStyleBody"/>
              </a:rPr>
              <a:t>1.2</a:t>
            </a:r>
            <a:r>
              <a:rPr lang="en-HK" altLang="ja-JP" sz="4400" b="1" i="0">
                <a:solidFill>
                  <a:srgbClr val="FF33CC"/>
                </a:solidFill>
                <a:effectLst/>
                <a:latin typeface="UICTFontTextStyleBody"/>
              </a:rPr>
              <a:t> </a:t>
            </a:r>
            <a:r>
              <a:rPr lang="ja-JP" altLang="en-US" sz="4000" b="1" i="0">
                <a:solidFill>
                  <a:srgbClr val="FF33CC"/>
                </a:solidFill>
                <a:effectLst/>
                <a:latin typeface="UICTFontTextStyleBody"/>
              </a:rPr>
              <a:t>寄居</a:t>
            </a:r>
            <a:r>
              <a:rPr lang="ja-JP" altLang="en-US" sz="3600" b="1">
                <a:latin typeface="UICTFontTextStyleBody"/>
              </a:rPr>
              <a:t>的</a:t>
            </a:r>
            <a:r>
              <a:rPr lang="en-HK" altLang="ja-JP" sz="3600" b="1">
                <a:latin typeface="UICTFontTextStyleBody"/>
              </a:rPr>
              <a:t> </a:t>
            </a:r>
            <a:endParaRPr lang="en-US" sz="3200" b="1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A44927-9E51-E95A-6618-21F17CCDB031}"/>
              </a:ext>
            </a:extLst>
          </p:cNvPr>
          <p:cNvSpPr txBox="1"/>
          <p:nvPr/>
        </p:nvSpPr>
        <p:spPr>
          <a:xfrm>
            <a:off x="16280" y="2027127"/>
            <a:ext cx="5605859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《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彼得前書</a:t>
            </a:r>
            <a:r>
              <a:rPr kumimoji="0" lang="en-HK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1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:1》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寄居的人</a:t>
            </a:r>
            <a:r>
              <a:rPr kumimoji="0" lang="en-HK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;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《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彼得前書</a:t>
            </a:r>
            <a:r>
              <a:rPr kumimoji="0" lang="en-HK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2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:1</a:t>
            </a:r>
            <a:r>
              <a:rPr kumimoji="0" lang="en-HK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1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》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你們是客旅，是寄居的；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《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希伯來書</a:t>
            </a:r>
            <a:r>
              <a:rPr kumimoji="0" lang="en-HK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 11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:1</a:t>
            </a:r>
            <a:r>
              <a:rPr kumimoji="0" lang="en-HK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3</a:t>
            </a:r>
            <a:r>
              <a:rPr kumimoji="0" lang="en-US" altLang="zh-TW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》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又</a:t>
            </a:r>
            <a:r>
              <a:rPr kumimoji="0" lang="zh-TW" altLang="en-H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承認自己在世上是客</a:t>
            </a:r>
            <a:r>
              <a:rPr kumimoji="0" lang="zh-TW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旅</a:t>
            </a:r>
            <a:r>
              <a:rPr kumimoji="0" lang="zh-TW" altLang="en-H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、是寄居的。</a:t>
            </a:r>
            <a:endParaRPr kumimoji="0" lang="en-HK" altLang="zh-T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E0C7CA-2DF7-B561-8A8C-789355FB89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21" y="2969295"/>
            <a:ext cx="3190342" cy="217420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D6601844-6FB7-7289-D3D1-E28ABD6D8F89}"/>
              </a:ext>
            </a:extLst>
          </p:cNvPr>
          <p:cNvSpPr txBox="1"/>
          <p:nvPr/>
        </p:nvSpPr>
        <p:spPr>
          <a:xfrm>
            <a:off x="180579" y="2882800"/>
            <a:ext cx="4709432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在世上作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客旅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→您會是一個怎樣的旅客</a:t>
            </a:r>
            <a:r>
              <a:rPr kumimoji="0" lang="en-HK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→您最終的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家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在那裏？</a:t>
            </a:r>
            <a:r>
              <a:rPr kumimoji="0" lang="zh-TW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Calibri"/>
              </a:rPr>
              <a:t>​</a:t>
            </a:r>
            <a:endParaRPr kumimoji="0" lang="en-HK" alt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38CAEF-8C61-325D-DFB1-52EDC9C23CF2}"/>
              </a:ext>
            </a:extLst>
          </p:cNvPr>
          <p:cNvSpPr txBox="1"/>
          <p:nvPr/>
        </p:nvSpPr>
        <p:spPr>
          <a:xfrm>
            <a:off x="154814" y="4128278"/>
            <a:ext cx="57134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H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「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他們卻羨慕一個更美的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家鄉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，就是在</a:t>
            </a:r>
            <a:r>
              <a:rPr kumimoji="0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天上的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。所以神被稱為他們的神，並不以為恥，因為他已經給他們預備了一座城。</a:t>
            </a:r>
            <a:r>
              <a:rPr kumimoji="0" lang="ja-JP" altLang="en-HK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」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 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《</a:t>
            </a:r>
            <a:r>
              <a:rPr kumimoji="0" lang="ja-JP" altLang="en-HK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希伯來書</a:t>
            </a:r>
            <a:r>
              <a:rPr kumimoji="0" lang="en-HK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11</a:t>
            </a:r>
            <a:r>
              <a:rPr kumimoji="0" lang="ja-JP" altLang="en-HK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章</a:t>
            </a:r>
            <a:r>
              <a:rPr kumimoji="0" lang="en-HK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16</a:t>
            </a:r>
            <a:r>
              <a:rPr kumimoji="0" lang="ja-JP" altLang="en-HK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節</a:t>
            </a:r>
            <a:r>
              <a:rPr kumimoji="0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》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91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b="1" i="0">
                <a:effectLst/>
                <a:latin typeface="UICTFontTextStyleBody"/>
                <a:ea typeface="Microsoft JhengHei"/>
              </a:rPr>
              <a:t>一</a:t>
            </a:r>
            <a:r>
              <a:rPr lang="en-HK" altLang="ja-JP" sz="4000" b="1" i="0" dirty="0">
                <a:effectLst/>
                <a:latin typeface="UICTFontTextStyleBody"/>
                <a:ea typeface="Microsoft JhengHei"/>
              </a:rPr>
              <a:t>) </a:t>
            </a:r>
            <a:r>
              <a:rPr lang="ja-JP" altLang="en-US" sz="4000" b="1">
                <a:latin typeface="UICTFontTextStyleBody"/>
                <a:ea typeface="Microsoft JhengHei"/>
              </a:rPr>
              <a:t>蒙</a:t>
            </a:r>
            <a:r>
              <a:rPr lang="ja-JP" altLang="en-US" sz="4000" b="1">
                <a:solidFill>
                  <a:srgbClr val="00B050"/>
                </a:solidFill>
                <a:latin typeface="UICTFontTextStyleBody"/>
                <a:ea typeface="Microsoft JhengHei"/>
              </a:rPr>
              <a:t>揀選</a:t>
            </a:r>
            <a:endParaRPr lang="en-US" sz="4000" b="1">
              <a:solidFill>
                <a:srgbClr val="00B050"/>
              </a:solidFill>
              <a:latin typeface="Microsoft JhengHei"/>
              <a:ea typeface="Microsoft JhengHe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" y="1005576"/>
            <a:ext cx="5952721" cy="41379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900"/>
          </a:p>
          <a:p>
            <a:pPr marL="0" indent="0">
              <a:buNone/>
            </a:pPr>
            <a:r>
              <a:rPr lang="en-HK" altLang="ja-JP" sz="4400" b="1" i="0">
                <a:effectLst/>
                <a:latin typeface="UICTFontTextStyleBody"/>
              </a:rPr>
              <a:t>1.3</a:t>
            </a:r>
            <a:r>
              <a:rPr lang="en-HK" altLang="ja-JP" sz="4400" b="1" i="0">
                <a:solidFill>
                  <a:srgbClr val="00B050"/>
                </a:solidFill>
                <a:effectLst/>
                <a:latin typeface="UICTFontTextStyleBody"/>
              </a:rPr>
              <a:t> </a:t>
            </a:r>
            <a:r>
              <a:rPr lang="ja-JP" altLang="en-US" sz="4000" b="1" i="0">
                <a:solidFill>
                  <a:srgbClr val="00B050"/>
                </a:solidFill>
                <a:effectLst/>
                <a:latin typeface="UICTFontTextStyleBody"/>
              </a:rPr>
              <a:t>蒙揀選</a:t>
            </a:r>
            <a:r>
              <a:rPr lang="ja-JP" altLang="en-US" sz="3600" b="1">
                <a:latin typeface="UICTFontTextStyleBody"/>
              </a:rPr>
              <a:t>的信徒</a:t>
            </a:r>
            <a:endParaRPr lang="en-US" sz="3200" b="1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57E987-EBD6-439B-FCA5-8C30C803588D}"/>
              </a:ext>
            </a:extLst>
          </p:cNvPr>
          <p:cNvSpPr txBox="1"/>
          <p:nvPr/>
        </p:nvSpPr>
        <p:spPr>
          <a:xfrm>
            <a:off x="1" y="2471623"/>
            <a:ext cx="59527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3600" b="0" i="0" u="none" strike="noStrike" kern="1200" cap="none" spc="0" normalizeH="0" baseline="0" noProof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「我們是神的孩子…..被揀選成為神的孩子，允許我們抬頭仰望神的同在。」～盧雲神父《最大的禮物》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35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54E77-BBFB-4B71-9498-B125C6B3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b="1" i="0">
                <a:effectLst/>
                <a:latin typeface="UICTFontTextStyleBody"/>
                <a:ea typeface="Microsoft JhengHei"/>
              </a:rPr>
              <a:t>一</a:t>
            </a:r>
            <a:r>
              <a:rPr lang="en-HK" altLang="ja-JP" sz="4000" b="1" i="0" dirty="0">
                <a:effectLst/>
                <a:latin typeface="UICTFontTextStyleBody"/>
                <a:ea typeface="Microsoft JhengHei"/>
              </a:rPr>
              <a:t>) </a:t>
            </a:r>
            <a:r>
              <a:rPr lang="ja-JP" altLang="en-US" sz="4000" b="1">
                <a:latin typeface="UICTFontTextStyleBody"/>
                <a:ea typeface="Microsoft JhengHei"/>
              </a:rPr>
              <a:t>蒙</a:t>
            </a:r>
            <a:r>
              <a:rPr lang="ja-JP" altLang="en-US" sz="4000" b="1">
                <a:solidFill>
                  <a:srgbClr val="00B050"/>
                </a:solidFill>
                <a:latin typeface="UICTFontTextStyleBody"/>
                <a:ea typeface="Microsoft JhengHei"/>
              </a:rPr>
              <a:t>揀選</a:t>
            </a:r>
            <a:endParaRPr lang="en-US" sz="4000" b="1">
              <a:solidFill>
                <a:srgbClr val="00B050"/>
              </a:solidFill>
              <a:latin typeface="Microsoft JhengHei"/>
              <a:ea typeface="Microsoft JhengHe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161AC4-9B82-4948-B0C8-E87220C43BD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" y="1005576"/>
            <a:ext cx="5952721" cy="413792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900"/>
          </a:p>
          <a:p>
            <a:pPr marL="0" indent="0">
              <a:buNone/>
            </a:pPr>
            <a:r>
              <a:rPr lang="en-HK" altLang="ja-JP" sz="4400" b="1" i="0">
                <a:effectLst/>
                <a:latin typeface="UICTFontTextStyleBody"/>
              </a:rPr>
              <a:t>1.3</a:t>
            </a:r>
            <a:r>
              <a:rPr lang="en-US" altLang="zh-TW" sz="3200"/>
              <a:t> </a:t>
            </a:r>
            <a:r>
              <a:rPr lang="ja-JP" altLang="en-US" sz="4000" b="1" i="0">
                <a:solidFill>
                  <a:srgbClr val="00B050"/>
                </a:solidFill>
                <a:effectLst/>
                <a:latin typeface="UICTFontTextStyleBody"/>
              </a:rPr>
              <a:t>蒙揀選</a:t>
            </a:r>
            <a:r>
              <a:rPr lang="ja-JP" altLang="en-US" sz="3600" b="1">
                <a:latin typeface="UICTFontTextStyleBody"/>
              </a:rPr>
              <a:t>的信徒</a:t>
            </a:r>
            <a:endParaRPr lang="en-US" sz="3200" b="1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E74DE45F-950F-490F-955D-6C0A09265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21" y="1005577"/>
            <a:ext cx="3190342" cy="1963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57E987-EBD6-439B-FCA5-8C30C803588D}"/>
              </a:ext>
            </a:extLst>
          </p:cNvPr>
          <p:cNvSpPr txBox="1"/>
          <p:nvPr/>
        </p:nvSpPr>
        <p:spPr>
          <a:xfrm>
            <a:off x="1" y="2471623"/>
            <a:ext cx="5952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藉聖靈成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C0C0C0"/>
                </a:highlight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聖潔</a:t>
            </a:r>
            <a:endParaRPr kumimoji="0" lang="en-HK" altLang="ja-JP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highlight>
                <a:srgbClr val="C0C0C0"/>
              </a:highlight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HK" altLang="ja-JP" sz="900" b="1" i="0" u="none" strike="noStrike" kern="1200" cap="none" spc="0" normalizeH="0" baseline="0" noProof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順服</a:t>
            </a: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耶穌基督</a:t>
            </a:r>
            <a:endParaRPr kumimoji="0" lang="en-HK" altLang="ja-JP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HK" altLang="ja-JP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ICTFontTextStyleBody"/>
              <a:ea typeface="ＭＳ Ｐゴシック" panose="020B0600070205080204" pitchFamily="34" charset="-128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蒙耶穌的</a:t>
            </a:r>
            <a:r>
              <a:rPr kumimoji="0" lang="ja-JP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ICTFontTextStyleBody"/>
                <a:ea typeface="ＭＳ Ｐゴシック" panose="020B0600070205080204" pitchFamily="34" charset="-128"/>
                <a:cs typeface="+mn-cs"/>
              </a:rPr>
              <a:t>血所灑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EDFE7BA-E5DD-C364-B576-EAC7A3E14574}"/>
              </a:ext>
            </a:extLst>
          </p:cNvPr>
          <p:cNvSpPr txBox="1"/>
          <p:nvPr/>
        </p:nvSpPr>
        <p:spPr>
          <a:xfrm>
            <a:off x="180646" y="4442296"/>
            <a:ext cx="7373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馬太福音</a:t>
            </a:r>
            <a:r>
              <a:rPr kumimoji="0" lang="en-HK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26:28 </a:t>
            </a: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「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因為這是我立約的血，為多人流出來，使罪得赦。</a:t>
            </a:r>
            <a:r>
              <a:rPr kumimoji="0" lang="ja-JP" altLang="en-HK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stem-ui"/>
                <a:ea typeface="ＭＳ Ｐゴシック" panose="020B0600070205080204" pitchFamily="34" charset="-128"/>
                <a:cs typeface="+mn-cs"/>
              </a:rPr>
              <a:t>」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0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ined Glass Workshop by Slidesgo">
  <a:themeElements>
    <a:clrScheme name="Simple Light">
      <a:dk1>
        <a:srgbClr val="542E3A"/>
      </a:dk1>
      <a:lt1>
        <a:srgbClr val="FAF0E6"/>
      </a:lt1>
      <a:dk2>
        <a:srgbClr val="A05290"/>
      </a:dk2>
      <a:lt2>
        <a:srgbClr val="B72345"/>
      </a:lt2>
      <a:accent1>
        <a:srgbClr val="E4AB37"/>
      </a:accent1>
      <a:accent2>
        <a:srgbClr val="7E8E47"/>
      </a:accent2>
      <a:accent3>
        <a:srgbClr val="E3E091"/>
      </a:accent3>
      <a:accent4>
        <a:srgbClr val="C9B8A8"/>
      </a:accent4>
      <a:accent5>
        <a:srgbClr val="FFFFFF"/>
      </a:accent5>
      <a:accent6>
        <a:srgbClr val="FFFFFF"/>
      </a:accent6>
      <a:hlink>
        <a:srgbClr val="542E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AFB91DA2C427E447A9108EA2B3779F39" ma:contentTypeVersion="18" ma:contentTypeDescription="建立新的文件。" ma:contentTypeScope="" ma:versionID="ac0710eee1916efe37e57c033ab0ea82">
  <xsd:schema xmlns:xsd="http://www.w3.org/2001/XMLSchema" xmlns:xs="http://www.w3.org/2001/XMLSchema" xmlns:p="http://schemas.microsoft.com/office/2006/metadata/properties" xmlns:ns3="44d7f3f1-2bc7-4136-812b-2f5e0e2517e0" xmlns:ns4="e5a36eae-d8aa-4f2c-8003-f2f23d0af26d" targetNamespace="http://schemas.microsoft.com/office/2006/metadata/properties" ma:root="true" ma:fieldsID="ba851130c792fe63008bd88abf4a93ee" ns3:_="" ns4:_="">
    <xsd:import namespace="44d7f3f1-2bc7-4136-812b-2f5e0e2517e0"/>
    <xsd:import namespace="e5a36eae-d8aa-4f2c-8003-f2f23d0af2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d7f3f1-2bc7-4136-812b-2f5e0e2517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a36eae-d8aa-4f2c-8003-f2f23d0af26d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4d7f3f1-2bc7-4136-812b-2f5e0e2517e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E79938-7B8D-4C25-8BFB-2F5781CCAD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d7f3f1-2bc7-4136-812b-2f5e0e2517e0"/>
    <ds:schemaRef ds:uri="e5a36eae-d8aa-4f2c-8003-f2f23d0af2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3DDBD6-9D94-4AB0-ABA1-B076FED48BBF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e5a36eae-d8aa-4f2c-8003-f2f23d0af26d"/>
    <ds:schemaRef ds:uri="44d7f3f1-2bc7-4136-812b-2f5e0e2517e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B3156C2-7B42-423D-AC5A-CE34045EA6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2621</Words>
  <Application>Microsoft Office PowerPoint</Application>
  <PresentationFormat>如螢幕大小 (16:9)</PresentationFormat>
  <Paragraphs>282</Paragraphs>
  <Slides>37</Slides>
  <Notes>22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37</vt:i4>
      </vt:variant>
    </vt:vector>
  </HeadingPairs>
  <TitlesOfParts>
    <vt:vector size="40" baseType="lpstr">
      <vt:lpstr>Stained Glass Workshop by Slidesgo</vt:lpstr>
      <vt:lpstr>Office Theme</vt:lpstr>
      <vt:lpstr>Office 佈景主題</vt:lpstr>
      <vt:lpstr>主題：「恩典之旅」  講道經文： 彼得前書一章第1至第12節 </vt:lpstr>
      <vt:lpstr>Annie Skau Berntsen 司務道教士 (also known as Sister Annie,  29.5.1911 – 26.11.1992)</vt:lpstr>
      <vt:lpstr>《彼得前書 1:1-2 》</vt:lpstr>
      <vt:lpstr>《彼得前書 1:1-2 》</vt:lpstr>
      <vt:lpstr>一) 蒙揀選</vt:lpstr>
      <vt:lpstr>一) 蒙揀選</vt:lpstr>
      <vt:lpstr>一) 蒙揀選</vt:lpstr>
      <vt:lpstr>一) 蒙揀選</vt:lpstr>
      <vt:lpstr>一) 蒙揀選</vt:lpstr>
      <vt:lpstr>《彼得前書 1:3-5 》</vt:lpstr>
      <vt:lpstr>《彼得前書 1:3-5 》</vt:lpstr>
      <vt:lpstr>PowerPoint 簡報</vt:lpstr>
      <vt:lpstr>PowerPoint 簡報</vt:lpstr>
      <vt:lpstr>PowerPoint 簡報</vt:lpstr>
      <vt:lpstr>《彼得前書 1:6-9 》</vt:lpstr>
      <vt:lpstr>《彼得前書 1:6-9 》</vt:lpstr>
      <vt:lpstr>PowerPoint 簡報</vt:lpstr>
      <vt:lpstr>PowerPoint 簡報</vt:lpstr>
      <vt:lpstr>PowerPoint 簡報</vt:lpstr>
      <vt:lpstr>PowerPoint 簡報</vt:lpstr>
      <vt:lpstr>《彼得前書 1:10-12》</vt:lpstr>
      <vt:lpstr>《彼得前書 1:10-12》</vt:lpstr>
      <vt:lpstr>四）天國的救恩</vt:lpstr>
      <vt:lpstr>四) 天國的救恩： </vt:lpstr>
      <vt:lpstr>四) 天國的救恩</vt:lpstr>
      <vt:lpstr>恩典之旅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祈禱 </vt:lpstr>
      <vt:lpstr> 讚美神 </vt:lpstr>
      <vt:lpstr>［最美的福氣］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晚晴照顧的聖經基礎</dc:title>
  <dc:creator>CHIU, KIT-YEE JUDY</dc:creator>
  <cp:lastModifiedBy>Andrew</cp:lastModifiedBy>
  <cp:revision>34</cp:revision>
  <dcterms:modified xsi:type="dcterms:W3CDTF">2025-07-22T03:42:37Z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0x010100AFB91DA2C427E447A9108EA2B3779F39</vt:lpwstr>
  </property>
</Properties>
</file>