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9"/>
  </p:notesMasterIdLst>
  <p:sldIdLst>
    <p:sldId id="256" r:id="rId2"/>
    <p:sldId id="257" r:id="rId3"/>
    <p:sldId id="311" r:id="rId4"/>
    <p:sldId id="258" r:id="rId5"/>
    <p:sldId id="263" r:id="rId6"/>
    <p:sldId id="312" r:id="rId7"/>
    <p:sldId id="313" r:id="rId8"/>
    <p:sldId id="314" r:id="rId9"/>
    <p:sldId id="315" r:id="rId10"/>
    <p:sldId id="319" r:id="rId11"/>
    <p:sldId id="272" r:id="rId12"/>
    <p:sldId id="316" r:id="rId13"/>
    <p:sldId id="317" r:id="rId14"/>
    <p:sldId id="320" r:id="rId15"/>
    <p:sldId id="318" r:id="rId16"/>
    <p:sldId id="321" r:id="rId17"/>
    <p:sldId id="275" r:id="rId18"/>
  </p:sldIdLst>
  <p:sldSz cx="9144000" cy="5143500" type="screen16x9"/>
  <p:notesSz cx="6858000" cy="9144000"/>
  <p:embeddedFontLst>
    <p:embeddedFont>
      <p:font typeface="Microsoft JhengHei" panose="020B0604030504040204" pitchFamily="34" charset="-120"/>
      <p:regular r:id="rId20"/>
      <p:bold r:id="rId21"/>
    </p:embeddedFont>
    <p:embeddedFont>
      <p:font typeface="Microsoft JhengHei" panose="020B0604030504040204" pitchFamily="34" charset="-120"/>
      <p:regular r:id="rId20"/>
      <p:bold r:id="rId21"/>
    </p:embeddedFont>
    <p:embeddedFont>
      <p:font typeface="Nunito Light" pitchFamily="2" charset="0"/>
      <p:regular r:id="rId22"/>
      <p:italic r:id="rId23"/>
    </p:embeddedFont>
    <p:embeddedFont>
      <p:font typeface="Ubuntu" panose="020B0504030602030204" pitchFamily="34" charset="0"/>
      <p:regular r:id="rId24"/>
      <p:bold r:id="rId25"/>
      <p:italic r:id="rId26"/>
      <p:boldItalic r:id="rId27"/>
    </p:embeddedFont>
    <p:embeddedFont>
      <p:font typeface="YouYuan" panose="020B0604020202020204" charset="0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BDD32E3-E42D-48DA-8038-D495F2D863FD}">
  <a:tblStyle styleId="{4BDD32E3-E42D-48DA-8038-D495F2D863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2E52C8F-217B-48BF-8B9C-6A73A59A0F8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94" autoAdjust="0"/>
  </p:normalViewPr>
  <p:slideViewPr>
    <p:cSldViewPr snapToGrid="0">
      <p:cViewPr varScale="1">
        <p:scale>
          <a:sx n="80" d="100"/>
          <a:sy n="80" d="100"/>
        </p:scale>
        <p:origin x="8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va Cheung" userId="c12444a7-09b7-46bf-8b5f-6a9599ca7717" providerId="ADAL" clId="{34934D9B-C9E9-483D-8FC7-E604441C4880}"/>
    <pc:docChg chg="modSld">
      <pc:chgData name="Riva Cheung" userId="c12444a7-09b7-46bf-8b5f-6a9599ca7717" providerId="ADAL" clId="{34934D9B-C9E9-483D-8FC7-E604441C4880}" dt="2025-06-30T04:07:35.092" v="3" actId="20577"/>
      <pc:docMkLst>
        <pc:docMk/>
      </pc:docMkLst>
      <pc:sldChg chg="modSp mod">
        <pc:chgData name="Riva Cheung" userId="c12444a7-09b7-46bf-8b5f-6a9599ca7717" providerId="ADAL" clId="{34934D9B-C9E9-483D-8FC7-E604441C4880}" dt="2025-06-30T04:07:35.092" v="3" actId="20577"/>
        <pc:sldMkLst>
          <pc:docMk/>
          <pc:sldMk cId="0" sldId="275"/>
        </pc:sldMkLst>
        <pc:spChg chg="mod">
          <ac:chgData name="Riva Cheung" userId="c12444a7-09b7-46bf-8b5f-6a9599ca7717" providerId="ADAL" clId="{34934D9B-C9E9-483D-8FC7-E604441C4880}" dt="2025-06-30T04:07:35.092" v="3" actId="20577"/>
          <ac:spMkLst>
            <pc:docMk/>
            <pc:sldMk cId="0" sldId="275"/>
            <ac:spMk id="14" creationId="{B7CD4D83-6AF0-DC9E-6D7A-A01C1BEF13D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1" name="Google Shape;143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9" name="Google Shape;1769;g997e6bbead_1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0" name="Google Shape;1770;g997e6bbead_1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6397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0498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9" name="Google Shape;1769;g997e6bbead_1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0" name="Google Shape;1770;g997e6bbead_1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4796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572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9" name="Google Shape;1769;g997e6bbead_1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0" name="Google Shape;1770;g997e6bbead_1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120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0" name="Google Shape;1800;g997e6bbead_1_1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1" name="Google Shape;1801;g997e6bbead_1_1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g997e6bbead_0_6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7" name="Google Shape;1437;g997e6bbead_0_6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g997e6bbead_0_6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7" name="Google Shape;1437;g997e6bbead_0_6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209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g997e6bbead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3" name="Google Shape;1443;g997e6bbead_0_7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2906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5884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0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997e6bbea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997e6bbea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381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10250" y="1511619"/>
            <a:ext cx="6523500" cy="121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Font typeface="Ubuntu"/>
              <a:buNone/>
              <a:defRPr sz="7000" b="1">
                <a:latin typeface="Ubuntu"/>
                <a:ea typeface="Ubuntu"/>
                <a:cs typeface="Ubuntu"/>
                <a:sym typeface="Ubuntu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003250" y="2614963"/>
            <a:ext cx="5137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6771148" y="3190145"/>
            <a:ext cx="2651397" cy="2329414"/>
            <a:chOff x="6489082" y="2893343"/>
            <a:chExt cx="2807494" cy="2457966"/>
          </a:xfrm>
        </p:grpSpPr>
        <p:sp>
          <p:nvSpPr>
            <p:cNvPr id="12" name="Google Shape;12;p2"/>
            <p:cNvSpPr/>
            <p:nvPr/>
          </p:nvSpPr>
          <p:spPr>
            <a:xfrm rot="5129512">
              <a:off x="6764035" y="2803221"/>
              <a:ext cx="2257586" cy="2638209"/>
            </a:xfrm>
            <a:custGeom>
              <a:avLst/>
              <a:gdLst/>
              <a:ahLst/>
              <a:cxnLst/>
              <a:rect l="l" t="t" r="r" b="b"/>
              <a:pathLst>
                <a:path w="90304" h="105529" extrusionOk="0">
                  <a:moveTo>
                    <a:pt x="29750" y="0"/>
                  </a:moveTo>
                  <a:cubicBezTo>
                    <a:pt x="26166" y="0"/>
                    <a:pt x="26382" y="981"/>
                    <a:pt x="24245" y="2773"/>
                  </a:cubicBezTo>
                  <a:cubicBezTo>
                    <a:pt x="17833" y="8088"/>
                    <a:pt x="12255" y="14368"/>
                    <a:pt x="7687" y="21308"/>
                  </a:cubicBezTo>
                  <a:cubicBezTo>
                    <a:pt x="3514" y="27721"/>
                    <a:pt x="0" y="35407"/>
                    <a:pt x="1362" y="43093"/>
                  </a:cubicBezTo>
                  <a:cubicBezTo>
                    <a:pt x="2855" y="51570"/>
                    <a:pt x="9795" y="57587"/>
                    <a:pt x="16735" y="61760"/>
                  </a:cubicBezTo>
                  <a:cubicBezTo>
                    <a:pt x="21829" y="64834"/>
                    <a:pt x="27408" y="67557"/>
                    <a:pt x="30789" y="72740"/>
                  </a:cubicBezTo>
                  <a:cubicBezTo>
                    <a:pt x="34830" y="78977"/>
                    <a:pt x="34698" y="87454"/>
                    <a:pt x="38256" y="94042"/>
                  </a:cubicBezTo>
                  <a:cubicBezTo>
                    <a:pt x="42376" y="101777"/>
                    <a:pt x="51001" y="105528"/>
                    <a:pt x="59242" y="105528"/>
                  </a:cubicBezTo>
                  <a:cubicBezTo>
                    <a:pt x="59612" y="105528"/>
                    <a:pt x="59981" y="105521"/>
                    <a:pt x="60349" y="105506"/>
                  </a:cubicBezTo>
                  <a:cubicBezTo>
                    <a:pt x="68913" y="105198"/>
                    <a:pt x="77039" y="101465"/>
                    <a:pt x="84857" y="97556"/>
                  </a:cubicBezTo>
                  <a:lnTo>
                    <a:pt x="90303" y="5101"/>
                  </a:lnTo>
                  <a:lnTo>
                    <a:pt x="33688" y="226"/>
                  </a:lnTo>
                  <a:cubicBezTo>
                    <a:pt x="32004" y="74"/>
                    <a:pt x="30734" y="0"/>
                    <a:pt x="29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407975" y="3336225"/>
              <a:ext cx="24175" cy="14025"/>
            </a:xfrm>
            <a:custGeom>
              <a:avLst/>
              <a:gdLst/>
              <a:ahLst/>
              <a:cxnLst/>
              <a:rect l="l" t="t" r="r" b="b"/>
              <a:pathLst>
                <a:path w="967" h="561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594" y="88"/>
                    <a:pt x="539" y="66"/>
                    <a:pt x="473" y="66"/>
                  </a:cubicBezTo>
                  <a:cubicBezTo>
                    <a:pt x="407" y="66"/>
                    <a:pt x="330" y="88"/>
                    <a:pt x="220" y="176"/>
                  </a:cubicBezTo>
                  <a:cubicBezTo>
                    <a:pt x="220" y="220"/>
                    <a:pt x="220" y="220"/>
                    <a:pt x="264" y="264"/>
                  </a:cubicBezTo>
                  <a:lnTo>
                    <a:pt x="1" y="308"/>
                  </a:lnTo>
                  <a:cubicBezTo>
                    <a:pt x="45" y="396"/>
                    <a:pt x="88" y="484"/>
                    <a:pt x="220" y="528"/>
                  </a:cubicBezTo>
                  <a:cubicBezTo>
                    <a:pt x="286" y="550"/>
                    <a:pt x="352" y="561"/>
                    <a:pt x="418" y="561"/>
                  </a:cubicBezTo>
                  <a:cubicBezTo>
                    <a:pt x="484" y="561"/>
                    <a:pt x="550" y="550"/>
                    <a:pt x="616" y="528"/>
                  </a:cubicBezTo>
                  <a:cubicBezTo>
                    <a:pt x="835" y="484"/>
                    <a:pt x="967" y="220"/>
                    <a:pt x="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662400" y="3135550"/>
              <a:ext cx="24200" cy="16225"/>
            </a:xfrm>
            <a:custGeom>
              <a:avLst/>
              <a:gdLst/>
              <a:ahLst/>
              <a:cxnLst/>
              <a:rect l="l" t="t" r="r" b="b"/>
              <a:pathLst>
                <a:path w="968" h="649" extrusionOk="0">
                  <a:moveTo>
                    <a:pt x="529" y="1"/>
                  </a:moveTo>
                  <a:cubicBezTo>
                    <a:pt x="468" y="1"/>
                    <a:pt x="407" y="12"/>
                    <a:pt x="352" y="34"/>
                  </a:cubicBezTo>
                  <a:cubicBezTo>
                    <a:pt x="264" y="78"/>
                    <a:pt x="177" y="122"/>
                    <a:pt x="133" y="210"/>
                  </a:cubicBezTo>
                  <a:cubicBezTo>
                    <a:pt x="45" y="341"/>
                    <a:pt x="1" y="473"/>
                    <a:pt x="45" y="649"/>
                  </a:cubicBezTo>
                  <a:lnTo>
                    <a:pt x="352" y="517"/>
                  </a:lnTo>
                  <a:lnTo>
                    <a:pt x="352" y="561"/>
                  </a:lnTo>
                  <a:cubicBezTo>
                    <a:pt x="380" y="542"/>
                    <a:pt x="404" y="536"/>
                    <a:pt x="426" y="536"/>
                  </a:cubicBezTo>
                  <a:cubicBezTo>
                    <a:pt x="486" y="536"/>
                    <a:pt x="533" y="586"/>
                    <a:pt x="608" y="586"/>
                  </a:cubicBezTo>
                  <a:cubicBezTo>
                    <a:pt x="635" y="586"/>
                    <a:pt x="667" y="579"/>
                    <a:pt x="704" y="561"/>
                  </a:cubicBezTo>
                  <a:cubicBezTo>
                    <a:pt x="704" y="517"/>
                    <a:pt x="704" y="473"/>
                    <a:pt x="660" y="429"/>
                  </a:cubicBezTo>
                  <a:lnTo>
                    <a:pt x="967" y="297"/>
                  </a:lnTo>
                  <a:cubicBezTo>
                    <a:pt x="901" y="100"/>
                    <a:pt x="712" y="1"/>
                    <a:pt x="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19050" y="4479725"/>
              <a:ext cx="29650" cy="22650"/>
            </a:xfrm>
            <a:custGeom>
              <a:avLst/>
              <a:gdLst/>
              <a:ahLst/>
              <a:cxnLst/>
              <a:rect l="l" t="t" r="r" b="b"/>
              <a:pathLst>
                <a:path w="1186" h="906" extrusionOk="0">
                  <a:moveTo>
                    <a:pt x="538" y="1"/>
                  </a:moveTo>
                  <a:cubicBezTo>
                    <a:pt x="390" y="1"/>
                    <a:pt x="243" y="31"/>
                    <a:pt x="132" y="115"/>
                  </a:cubicBezTo>
                  <a:lnTo>
                    <a:pt x="0" y="466"/>
                  </a:lnTo>
                  <a:lnTo>
                    <a:pt x="132" y="774"/>
                  </a:lnTo>
                  <a:lnTo>
                    <a:pt x="527" y="905"/>
                  </a:lnTo>
                  <a:cubicBezTo>
                    <a:pt x="615" y="861"/>
                    <a:pt x="703" y="774"/>
                    <a:pt x="835" y="730"/>
                  </a:cubicBezTo>
                  <a:cubicBezTo>
                    <a:pt x="966" y="686"/>
                    <a:pt x="1098" y="598"/>
                    <a:pt x="1186" y="422"/>
                  </a:cubicBezTo>
                  <a:lnTo>
                    <a:pt x="922" y="27"/>
                  </a:lnTo>
                  <a:lnTo>
                    <a:pt x="791" y="27"/>
                  </a:lnTo>
                  <a:cubicBezTo>
                    <a:pt x="710" y="11"/>
                    <a:pt x="624" y="1"/>
                    <a:pt x="5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406575" y="4492150"/>
              <a:ext cx="34050" cy="40975"/>
            </a:xfrm>
            <a:custGeom>
              <a:avLst/>
              <a:gdLst/>
              <a:ahLst/>
              <a:cxnLst/>
              <a:rect l="l" t="t" r="r" b="b"/>
              <a:pathLst>
                <a:path w="1362" h="1639" extrusionOk="0">
                  <a:moveTo>
                    <a:pt x="653" y="1"/>
                  </a:moveTo>
                  <a:cubicBezTo>
                    <a:pt x="607" y="1"/>
                    <a:pt x="565" y="6"/>
                    <a:pt x="527" y="13"/>
                  </a:cubicBezTo>
                  <a:lnTo>
                    <a:pt x="395" y="57"/>
                  </a:lnTo>
                  <a:lnTo>
                    <a:pt x="220" y="233"/>
                  </a:lnTo>
                  <a:lnTo>
                    <a:pt x="88" y="364"/>
                  </a:lnTo>
                  <a:cubicBezTo>
                    <a:pt x="0" y="584"/>
                    <a:pt x="0" y="804"/>
                    <a:pt x="88" y="1023"/>
                  </a:cubicBezTo>
                  <a:cubicBezTo>
                    <a:pt x="220" y="1331"/>
                    <a:pt x="483" y="1594"/>
                    <a:pt x="791" y="1638"/>
                  </a:cubicBezTo>
                  <a:lnTo>
                    <a:pt x="1098" y="1506"/>
                  </a:lnTo>
                  <a:lnTo>
                    <a:pt x="1362" y="1111"/>
                  </a:lnTo>
                  <a:lnTo>
                    <a:pt x="1362" y="760"/>
                  </a:lnTo>
                  <a:lnTo>
                    <a:pt x="1318" y="628"/>
                  </a:lnTo>
                  <a:cubicBezTo>
                    <a:pt x="1172" y="118"/>
                    <a:pt x="875" y="1"/>
                    <a:pt x="6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750250" y="4605225"/>
              <a:ext cx="18700" cy="23050"/>
            </a:xfrm>
            <a:custGeom>
              <a:avLst/>
              <a:gdLst/>
              <a:ahLst/>
              <a:cxnLst/>
              <a:rect l="l" t="t" r="r" b="b"/>
              <a:pathLst>
                <a:path w="748" h="922" extrusionOk="0">
                  <a:moveTo>
                    <a:pt x="315" y="0"/>
                  </a:moveTo>
                  <a:cubicBezTo>
                    <a:pt x="285" y="0"/>
                    <a:pt x="254" y="4"/>
                    <a:pt x="220" y="14"/>
                  </a:cubicBezTo>
                  <a:lnTo>
                    <a:pt x="132" y="190"/>
                  </a:lnTo>
                  <a:lnTo>
                    <a:pt x="176" y="190"/>
                  </a:lnTo>
                  <a:lnTo>
                    <a:pt x="1" y="585"/>
                  </a:lnTo>
                  <a:cubicBezTo>
                    <a:pt x="45" y="717"/>
                    <a:pt x="132" y="848"/>
                    <a:pt x="308" y="892"/>
                  </a:cubicBezTo>
                  <a:cubicBezTo>
                    <a:pt x="344" y="911"/>
                    <a:pt x="388" y="921"/>
                    <a:pt x="437" y="921"/>
                  </a:cubicBezTo>
                  <a:cubicBezTo>
                    <a:pt x="505" y="921"/>
                    <a:pt x="582" y="900"/>
                    <a:pt x="659" y="848"/>
                  </a:cubicBezTo>
                  <a:lnTo>
                    <a:pt x="747" y="453"/>
                  </a:lnTo>
                  <a:cubicBezTo>
                    <a:pt x="703" y="453"/>
                    <a:pt x="703" y="409"/>
                    <a:pt x="703" y="409"/>
                  </a:cubicBezTo>
                  <a:cubicBezTo>
                    <a:pt x="664" y="292"/>
                    <a:pt x="555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07200" y="3047450"/>
              <a:ext cx="20875" cy="28575"/>
            </a:xfrm>
            <a:custGeom>
              <a:avLst/>
              <a:gdLst/>
              <a:ahLst/>
              <a:cxnLst/>
              <a:rect l="l" t="t" r="r" b="b"/>
              <a:pathLst>
                <a:path w="835" h="1143" extrusionOk="0">
                  <a:moveTo>
                    <a:pt x="439" y="0"/>
                  </a:moveTo>
                  <a:lnTo>
                    <a:pt x="176" y="352"/>
                  </a:lnTo>
                  <a:cubicBezTo>
                    <a:pt x="176" y="395"/>
                    <a:pt x="132" y="395"/>
                    <a:pt x="132" y="439"/>
                  </a:cubicBezTo>
                  <a:cubicBezTo>
                    <a:pt x="44" y="571"/>
                    <a:pt x="0" y="747"/>
                    <a:pt x="0" y="966"/>
                  </a:cubicBezTo>
                  <a:lnTo>
                    <a:pt x="352" y="1142"/>
                  </a:lnTo>
                  <a:cubicBezTo>
                    <a:pt x="703" y="966"/>
                    <a:pt x="835" y="615"/>
                    <a:pt x="791" y="264"/>
                  </a:cubicBezTo>
                  <a:cubicBezTo>
                    <a:pt x="747" y="88"/>
                    <a:pt x="615" y="0"/>
                    <a:pt x="4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390100" y="3305825"/>
              <a:ext cx="64800" cy="56375"/>
            </a:xfrm>
            <a:custGeom>
              <a:avLst/>
              <a:gdLst/>
              <a:ahLst/>
              <a:cxnLst/>
              <a:rect l="l" t="t" r="r" b="b"/>
              <a:pathLst>
                <a:path w="2592" h="2255" extrusionOk="0">
                  <a:moveTo>
                    <a:pt x="971" y="1"/>
                  </a:moveTo>
                  <a:cubicBezTo>
                    <a:pt x="759" y="1"/>
                    <a:pt x="560" y="69"/>
                    <a:pt x="396" y="206"/>
                  </a:cubicBezTo>
                  <a:cubicBezTo>
                    <a:pt x="132" y="470"/>
                    <a:pt x="0" y="821"/>
                    <a:pt x="44" y="1217"/>
                  </a:cubicBezTo>
                  <a:lnTo>
                    <a:pt x="220" y="1568"/>
                  </a:lnTo>
                  <a:lnTo>
                    <a:pt x="484" y="1831"/>
                  </a:lnTo>
                  <a:lnTo>
                    <a:pt x="703" y="1963"/>
                  </a:lnTo>
                  <a:lnTo>
                    <a:pt x="791" y="2007"/>
                  </a:lnTo>
                  <a:cubicBezTo>
                    <a:pt x="988" y="2176"/>
                    <a:pt x="1239" y="2255"/>
                    <a:pt x="1498" y="2255"/>
                  </a:cubicBezTo>
                  <a:cubicBezTo>
                    <a:pt x="1644" y="2255"/>
                    <a:pt x="1791" y="2230"/>
                    <a:pt x="1933" y="2183"/>
                  </a:cubicBezTo>
                  <a:cubicBezTo>
                    <a:pt x="2240" y="2051"/>
                    <a:pt x="2504" y="1788"/>
                    <a:pt x="2592" y="1436"/>
                  </a:cubicBezTo>
                  <a:lnTo>
                    <a:pt x="2460" y="733"/>
                  </a:lnTo>
                  <a:lnTo>
                    <a:pt x="2196" y="470"/>
                  </a:lnTo>
                  <a:lnTo>
                    <a:pt x="2240" y="382"/>
                  </a:lnTo>
                  <a:cubicBezTo>
                    <a:pt x="2067" y="174"/>
                    <a:pt x="1810" y="48"/>
                    <a:pt x="1559" y="48"/>
                  </a:cubicBezTo>
                  <a:cubicBezTo>
                    <a:pt x="1492" y="48"/>
                    <a:pt x="1426" y="56"/>
                    <a:pt x="1362" y="75"/>
                  </a:cubicBezTo>
                  <a:cubicBezTo>
                    <a:pt x="1230" y="25"/>
                    <a:pt x="1098" y="1"/>
                    <a:pt x="9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984125" y="3463600"/>
              <a:ext cx="35175" cy="39700"/>
            </a:xfrm>
            <a:custGeom>
              <a:avLst/>
              <a:gdLst/>
              <a:ahLst/>
              <a:cxnLst/>
              <a:rect l="l" t="t" r="r" b="b"/>
              <a:pathLst>
                <a:path w="1407" h="1588" extrusionOk="0">
                  <a:moveTo>
                    <a:pt x="616" y="0"/>
                  </a:moveTo>
                  <a:lnTo>
                    <a:pt x="396" y="88"/>
                  </a:lnTo>
                  <a:lnTo>
                    <a:pt x="308" y="176"/>
                  </a:lnTo>
                  <a:lnTo>
                    <a:pt x="133" y="352"/>
                  </a:lnTo>
                  <a:lnTo>
                    <a:pt x="45" y="484"/>
                  </a:lnTo>
                  <a:cubicBezTo>
                    <a:pt x="1" y="659"/>
                    <a:pt x="1" y="879"/>
                    <a:pt x="45" y="1055"/>
                  </a:cubicBezTo>
                  <a:cubicBezTo>
                    <a:pt x="165" y="1376"/>
                    <a:pt x="470" y="1587"/>
                    <a:pt x="790" y="1587"/>
                  </a:cubicBezTo>
                  <a:cubicBezTo>
                    <a:pt x="820" y="1587"/>
                    <a:pt x="849" y="1585"/>
                    <a:pt x="879" y="1582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791"/>
                    <a:pt x="1406" y="571"/>
                    <a:pt x="1362" y="396"/>
                  </a:cubicBezTo>
                  <a:lnTo>
                    <a:pt x="1319" y="264"/>
                  </a:lnTo>
                  <a:lnTo>
                    <a:pt x="1143" y="132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846575" y="3448175"/>
              <a:ext cx="37350" cy="41800"/>
            </a:xfrm>
            <a:custGeom>
              <a:avLst/>
              <a:gdLst/>
              <a:ahLst/>
              <a:cxnLst/>
              <a:rect l="l" t="t" r="r" b="b"/>
              <a:pathLst>
                <a:path w="1494" h="1672" extrusionOk="0">
                  <a:moveTo>
                    <a:pt x="688" y="1"/>
                  </a:moveTo>
                  <a:cubicBezTo>
                    <a:pt x="522" y="1"/>
                    <a:pt x="362" y="49"/>
                    <a:pt x="220" y="134"/>
                  </a:cubicBezTo>
                  <a:lnTo>
                    <a:pt x="88" y="310"/>
                  </a:lnTo>
                  <a:lnTo>
                    <a:pt x="0" y="705"/>
                  </a:lnTo>
                  <a:lnTo>
                    <a:pt x="0" y="925"/>
                  </a:lnTo>
                  <a:cubicBezTo>
                    <a:pt x="88" y="1320"/>
                    <a:pt x="396" y="1584"/>
                    <a:pt x="791" y="1672"/>
                  </a:cubicBezTo>
                  <a:lnTo>
                    <a:pt x="1010" y="1628"/>
                  </a:lnTo>
                  <a:lnTo>
                    <a:pt x="1230" y="1452"/>
                  </a:lnTo>
                  <a:lnTo>
                    <a:pt x="1362" y="1320"/>
                  </a:lnTo>
                  <a:cubicBezTo>
                    <a:pt x="1494" y="1101"/>
                    <a:pt x="1494" y="837"/>
                    <a:pt x="1406" y="574"/>
                  </a:cubicBezTo>
                  <a:cubicBezTo>
                    <a:pt x="1318" y="354"/>
                    <a:pt x="1186" y="178"/>
                    <a:pt x="966" y="47"/>
                  </a:cubicBezTo>
                  <a:cubicBezTo>
                    <a:pt x="873" y="15"/>
                    <a:pt x="780" y="1"/>
                    <a:pt x="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965150" y="3794100"/>
              <a:ext cx="35175" cy="38475"/>
            </a:xfrm>
            <a:custGeom>
              <a:avLst/>
              <a:gdLst/>
              <a:ahLst/>
              <a:cxnLst/>
              <a:rect l="l" t="t" r="r" b="b"/>
              <a:pathLst>
                <a:path w="1407" h="1539" extrusionOk="0">
                  <a:moveTo>
                    <a:pt x="528" y="1"/>
                  </a:moveTo>
                  <a:lnTo>
                    <a:pt x="308" y="177"/>
                  </a:lnTo>
                  <a:lnTo>
                    <a:pt x="45" y="572"/>
                  </a:lnTo>
                  <a:cubicBezTo>
                    <a:pt x="1" y="704"/>
                    <a:pt x="1" y="835"/>
                    <a:pt x="1" y="967"/>
                  </a:cubicBezTo>
                  <a:lnTo>
                    <a:pt x="132" y="1231"/>
                  </a:lnTo>
                  <a:lnTo>
                    <a:pt x="484" y="1494"/>
                  </a:lnTo>
                  <a:cubicBezTo>
                    <a:pt x="616" y="1538"/>
                    <a:pt x="747" y="1538"/>
                    <a:pt x="879" y="1538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835"/>
                    <a:pt x="1406" y="704"/>
                    <a:pt x="1406" y="572"/>
                  </a:cubicBezTo>
                  <a:lnTo>
                    <a:pt x="1274" y="352"/>
                  </a:lnTo>
                  <a:lnTo>
                    <a:pt x="879" y="89"/>
                  </a:lnTo>
                  <a:cubicBezTo>
                    <a:pt x="747" y="1"/>
                    <a:pt x="616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890800" y="3285725"/>
              <a:ext cx="36250" cy="39600"/>
            </a:xfrm>
            <a:custGeom>
              <a:avLst/>
              <a:gdLst/>
              <a:ahLst/>
              <a:cxnLst/>
              <a:rect l="l" t="t" r="r" b="b"/>
              <a:pathLst>
                <a:path w="1450" h="1584" extrusionOk="0">
                  <a:moveTo>
                    <a:pt x="616" y="0"/>
                  </a:moveTo>
                  <a:lnTo>
                    <a:pt x="396" y="88"/>
                  </a:lnTo>
                  <a:lnTo>
                    <a:pt x="220" y="264"/>
                  </a:lnTo>
                  <a:lnTo>
                    <a:pt x="45" y="615"/>
                  </a:lnTo>
                  <a:cubicBezTo>
                    <a:pt x="1" y="747"/>
                    <a:pt x="1" y="879"/>
                    <a:pt x="1" y="1010"/>
                  </a:cubicBezTo>
                  <a:lnTo>
                    <a:pt x="132" y="1230"/>
                  </a:lnTo>
                  <a:lnTo>
                    <a:pt x="572" y="1537"/>
                  </a:lnTo>
                  <a:cubicBezTo>
                    <a:pt x="649" y="1569"/>
                    <a:pt x="727" y="1583"/>
                    <a:pt x="805" y="1583"/>
                  </a:cubicBezTo>
                  <a:cubicBezTo>
                    <a:pt x="947" y="1583"/>
                    <a:pt x="1089" y="1535"/>
                    <a:pt x="1230" y="1450"/>
                  </a:cubicBezTo>
                  <a:lnTo>
                    <a:pt x="1318" y="1274"/>
                  </a:lnTo>
                  <a:lnTo>
                    <a:pt x="1450" y="923"/>
                  </a:lnTo>
                  <a:lnTo>
                    <a:pt x="1450" y="703"/>
                  </a:lnTo>
                  <a:lnTo>
                    <a:pt x="1318" y="352"/>
                  </a:lnTo>
                  <a:lnTo>
                    <a:pt x="1186" y="176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66025" y="3169325"/>
              <a:ext cx="46125" cy="43425"/>
            </a:xfrm>
            <a:custGeom>
              <a:avLst/>
              <a:gdLst/>
              <a:ahLst/>
              <a:cxnLst/>
              <a:rect l="l" t="t" r="r" b="b"/>
              <a:pathLst>
                <a:path w="1845" h="1737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264" y="176"/>
                    <a:pt x="0" y="528"/>
                    <a:pt x="44" y="967"/>
                  </a:cubicBezTo>
                  <a:lnTo>
                    <a:pt x="220" y="1186"/>
                  </a:lnTo>
                  <a:lnTo>
                    <a:pt x="308" y="1274"/>
                  </a:lnTo>
                  <a:lnTo>
                    <a:pt x="308" y="1318"/>
                  </a:lnTo>
                  <a:cubicBezTo>
                    <a:pt x="416" y="1572"/>
                    <a:pt x="645" y="1736"/>
                    <a:pt x="895" y="1736"/>
                  </a:cubicBezTo>
                  <a:cubicBezTo>
                    <a:pt x="947" y="1736"/>
                    <a:pt x="1001" y="1729"/>
                    <a:pt x="1054" y="1713"/>
                  </a:cubicBezTo>
                  <a:lnTo>
                    <a:pt x="1186" y="1670"/>
                  </a:lnTo>
                  <a:lnTo>
                    <a:pt x="1406" y="1538"/>
                  </a:lnTo>
                  <a:cubicBezTo>
                    <a:pt x="1713" y="1318"/>
                    <a:pt x="1845" y="923"/>
                    <a:pt x="1713" y="615"/>
                  </a:cubicBezTo>
                  <a:cubicBezTo>
                    <a:pt x="1625" y="440"/>
                    <a:pt x="1537" y="264"/>
                    <a:pt x="1406" y="132"/>
                  </a:cubicBezTo>
                  <a:lnTo>
                    <a:pt x="1230" y="44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432925" y="3069400"/>
              <a:ext cx="40650" cy="42850"/>
            </a:xfrm>
            <a:custGeom>
              <a:avLst/>
              <a:gdLst/>
              <a:ahLst/>
              <a:cxnLst/>
              <a:rect l="l" t="t" r="r" b="b"/>
              <a:pathLst>
                <a:path w="1626" h="1714" extrusionOk="0">
                  <a:moveTo>
                    <a:pt x="923" y="1"/>
                  </a:moveTo>
                  <a:lnTo>
                    <a:pt x="703" y="45"/>
                  </a:lnTo>
                  <a:cubicBezTo>
                    <a:pt x="264" y="220"/>
                    <a:pt x="0" y="659"/>
                    <a:pt x="0" y="1143"/>
                  </a:cubicBezTo>
                  <a:lnTo>
                    <a:pt x="132" y="1406"/>
                  </a:lnTo>
                  <a:lnTo>
                    <a:pt x="440" y="1670"/>
                  </a:lnTo>
                  <a:lnTo>
                    <a:pt x="703" y="1714"/>
                  </a:lnTo>
                  <a:cubicBezTo>
                    <a:pt x="1054" y="1670"/>
                    <a:pt x="1362" y="1450"/>
                    <a:pt x="1494" y="1143"/>
                  </a:cubicBezTo>
                  <a:cubicBezTo>
                    <a:pt x="1625" y="835"/>
                    <a:pt x="1625" y="528"/>
                    <a:pt x="1450" y="264"/>
                  </a:cubicBezTo>
                  <a:lnTo>
                    <a:pt x="1274" y="132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999200" y="3093000"/>
              <a:ext cx="25275" cy="25850"/>
            </a:xfrm>
            <a:custGeom>
              <a:avLst/>
              <a:gdLst/>
              <a:ahLst/>
              <a:cxnLst/>
              <a:rect l="l" t="t" r="r" b="b"/>
              <a:pathLst>
                <a:path w="1011" h="1034" extrusionOk="0">
                  <a:moveTo>
                    <a:pt x="458" y="1"/>
                  </a:moveTo>
                  <a:cubicBezTo>
                    <a:pt x="411" y="1"/>
                    <a:pt x="361" y="8"/>
                    <a:pt x="308" y="23"/>
                  </a:cubicBezTo>
                  <a:lnTo>
                    <a:pt x="88" y="418"/>
                  </a:lnTo>
                  <a:cubicBezTo>
                    <a:pt x="44" y="506"/>
                    <a:pt x="0" y="638"/>
                    <a:pt x="44" y="770"/>
                  </a:cubicBezTo>
                  <a:lnTo>
                    <a:pt x="308" y="1033"/>
                  </a:lnTo>
                  <a:cubicBezTo>
                    <a:pt x="330" y="1011"/>
                    <a:pt x="341" y="1000"/>
                    <a:pt x="352" y="1000"/>
                  </a:cubicBezTo>
                  <a:cubicBezTo>
                    <a:pt x="363" y="1000"/>
                    <a:pt x="374" y="1011"/>
                    <a:pt x="396" y="1033"/>
                  </a:cubicBezTo>
                  <a:cubicBezTo>
                    <a:pt x="571" y="1033"/>
                    <a:pt x="747" y="1033"/>
                    <a:pt x="879" y="901"/>
                  </a:cubicBezTo>
                  <a:lnTo>
                    <a:pt x="1010" y="594"/>
                  </a:lnTo>
                  <a:cubicBezTo>
                    <a:pt x="967" y="550"/>
                    <a:pt x="967" y="506"/>
                    <a:pt x="967" y="462"/>
                  </a:cubicBezTo>
                  <a:cubicBezTo>
                    <a:pt x="857" y="171"/>
                    <a:pt x="688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833700" y="3951525"/>
              <a:ext cx="62625" cy="76500"/>
            </a:xfrm>
            <a:custGeom>
              <a:avLst/>
              <a:gdLst/>
              <a:ahLst/>
              <a:cxnLst/>
              <a:rect l="l" t="t" r="r" b="b"/>
              <a:pathLst>
                <a:path w="2505" h="3060" extrusionOk="0">
                  <a:moveTo>
                    <a:pt x="1501" y="1"/>
                  </a:moveTo>
                  <a:cubicBezTo>
                    <a:pt x="1426" y="1"/>
                    <a:pt x="1350" y="10"/>
                    <a:pt x="1274" y="29"/>
                  </a:cubicBezTo>
                  <a:lnTo>
                    <a:pt x="879" y="336"/>
                  </a:lnTo>
                  <a:lnTo>
                    <a:pt x="835" y="468"/>
                  </a:lnTo>
                  <a:lnTo>
                    <a:pt x="791" y="468"/>
                  </a:lnTo>
                  <a:cubicBezTo>
                    <a:pt x="660" y="644"/>
                    <a:pt x="528" y="863"/>
                    <a:pt x="484" y="1083"/>
                  </a:cubicBezTo>
                  <a:lnTo>
                    <a:pt x="308" y="1258"/>
                  </a:lnTo>
                  <a:lnTo>
                    <a:pt x="132" y="1566"/>
                  </a:lnTo>
                  <a:lnTo>
                    <a:pt x="89" y="1698"/>
                  </a:lnTo>
                  <a:cubicBezTo>
                    <a:pt x="45" y="1873"/>
                    <a:pt x="1" y="2049"/>
                    <a:pt x="45" y="2225"/>
                  </a:cubicBezTo>
                  <a:lnTo>
                    <a:pt x="308" y="2708"/>
                  </a:lnTo>
                  <a:lnTo>
                    <a:pt x="660" y="2927"/>
                  </a:lnTo>
                  <a:lnTo>
                    <a:pt x="835" y="3015"/>
                  </a:lnTo>
                  <a:cubicBezTo>
                    <a:pt x="923" y="3045"/>
                    <a:pt x="1021" y="3059"/>
                    <a:pt x="1120" y="3059"/>
                  </a:cubicBezTo>
                  <a:cubicBezTo>
                    <a:pt x="1318" y="3059"/>
                    <a:pt x="1523" y="3001"/>
                    <a:pt x="1670" y="2884"/>
                  </a:cubicBezTo>
                  <a:lnTo>
                    <a:pt x="1977" y="2532"/>
                  </a:lnTo>
                  <a:lnTo>
                    <a:pt x="2065" y="2225"/>
                  </a:lnTo>
                  <a:lnTo>
                    <a:pt x="2065" y="2049"/>
                  </a:lnTo>
                  <a:lnTo>
                    <a:pt x="2372" y="1742"/>
                  </a:lnTo>
                  <a:lnTo>
                    <a:pt x="2504" y="1346"/>
                  </a:lnTo>
                  <a:lnTo>
                    <a:pt x="2460" y="775"/>
                  </a:lnTo>
                  <a:cubicBezTo>
                    <a:pt x="2385" y="324"/>
                    <a:pt x="1955" y="1"/>
                    <a:pt x="1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645950" y="4255675"/>
              <a:ext cx="34050" cy="40925"/>
            </a:xfrm>
            <a:custGeom>
              <a:avLst/>
              <a:gdLst/>
              <a:ahLst/>
              <a:cxnLst/>
              <a:rect l="l" t="t" r="r" b="b"/>
              <a:pathLst>
                <a:path w="1362" h="1637" extrusionOk="0">
                  <a:moveTo>
                    <a:pt x="706" y="1"/>
                  </a:moveTo>
                  <a:cubicBezTo>
                    <a:pt x="504" y="1"/>
                    <a:pt x="313" y="111"/>
                    <a:pt x="176" y="249"/>
                  </a:cubicBezTo>
                  <a:cubicBezTo>
                    <a:pt x="0" y="512"/>
                    <a:pt x="0" y="819"/>
                    <a:pt x="88" y="1127"/>
                  </a:cubicBezTo>
                  <a:cubicBezTo>
                    <a:pt x="176" y="1347"/>
                    <a:pt x="308" y="1522"/>
                    <a:pt x="527" y="1610"/>
                  </a:cubicBezTo>
                  <a:cubicBezTo>
                    <a:pt x="591" y="1626"/>
                    <a:pt x="662" y="1636"/>
                    <a:pt x="733" y="1636"/>
                  </a:cubicBezTo>
                  <a:cubicBezTo>
                    <a:pt x="858" y="1636"/>
                    <a:pt x="987" y="1606"/>
                    <a:pt x="1098" y="1522"/>
                  </a:cubicBezTo>
                  <a:lnTo>
                    <a:pt x="1186" y="1390"/>
                  </a:lnTo>
                  <a:lnTo>
                    <a:pt x="1274" y="1171"/>
                  </a:lnTo>
                  <a:lnTo>
                    <a:pt x="1230" y="1171"/>
                  </a:lnTo>
                  <a:lnTo>
                    <a:pt x="1362" y="951"/>
                  </a:lnTo>
                  <a:lnTo>
                    <a:pt x="1362" y="644"/>
                  </a:lnTo>
                  <a:lnTo>
                    <a:pt x="1318" y="424"/>
                  </a:lnTo>
                  <a:lnTo>
                    <a:pt x="1230" y="292"/>
                  </a:lnTo>
                  <a:lnTo>
                    <a:pt x="1010" y="117"/>
                  </a:lnTo>
                  <a:lnTo>
                    <a:pt x="879" y="29"/>
                  </a:lnTo>
                  <a:cubicBezTo>
                    <a:pt x="821" y="10"/>
                    <a:pt x="763" y="1"/>
                    <a:pt x="7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336300" y="4122425"/>
              <a:ext cx="62600" cy="65900"/>
            </a:xfrm>
            <a:custGeom>
              <a:avLst/>
              <a:gdLst/>
              <a:ahLst/>
              <a:cxnLst/>
              <a:rect l="l" t="t" r="r" b="b"/>
              <a:pathLst>
                <a:path w="2504" h="2636" extrusionOk="0">
                  <a:moveTo>
                    <a:pt x="1142" y="0"/>
                  </a:moveTo>
                  <a:cubicBezTo>
                    <a:pt x="396" y="264"/>
                    <a:pt x="0" y="1099"/>
                    <a:pt x="220" y="1889"/>
                  </a:cubicBezTo>
                  <a:cubicBezTo>
                    <a:pt x="308" y="2065"/>
                    <a:pt x="439" y="2284"/>
                    <a:pt x="571" y="2416"/>
                  </a:cubicBezTo>
                  <a:lnTo>
                    <a:pt x="879" y="2592"/>
                  </a:lnTo>
                  <a:lnTo>
                    <a:pt x="1142" y="2636"/>
                  </a:lnTo>
                  <a:lnTo>
                    <a:pt x="1450" y="2636"/>
                  </a:lnTo>
                  <a:lnTo>
                    <a:pt x="2021" y="2416"/>
                  </a:lnTo>
                  <a:lnTo>
                    <a:pt x="2372" y="2065"/>
                  </a:lnTo>
                  <a:lnTo>
                    <a:pt x="2504" y="1713"/>
                  </a:lnTo>
                  <a:lnTo>
                    <a:pt x="2504" y="1230"/>
                  </a:lnTo>
                  <a:lnTo>
                    <a:pt x="2284" y="528"/>
                  </a:lnTo>
                  <a:lnTo>
                    <a:pt x="1933" y="132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710725" y="3983650"/>
              <a:ext cx="62600" cy="63025"/>
            </a:xfrm>
            <a:custGeom>
              <a:avLst/>
              <a:gdLst/>
              <a:ahLst/>
              <a:cxnLst/>
              <a:rect l="l" t="t" r="r" b="b"/>
              <a:pathLst>
                <a:path w="2504" h="2521" extrusionOk="0">
                  <a:moveTo>
                    <a:pt x="1210" y="1"/>
                  </a:moveTo>
                  <a:cubicBezTo>
                    <a:pt x="900" y="1"/>
                    <a:pt x="594" y="99"/>
                    <a:pt x="352" y="281"/>
                  </a:cubicBezTo>
                  <a:lnTo>
                    <a:pt x="132" y="632"/>
                  </a:lnTo>
                  <a:lnTo>
                    <a:pt x="0" y="940"/>
                  </a:lnTo>
                  <a:lnTo>
                    <a:pt x="44" y="1511"/>
                  </a:lnTo>
                  <a:cubicBezTo>
                    <a:pt x="220" y="2082"/>
                    <a:pt x="791" y="2521"/>
                    <a:pt x="1406" y="2521"/>
                  </a:cubicBezTo>
                  <a:lnTo>
                    <a:pt x="1494" y="2521"/>
                  </a:lnTo>
                  <a:lnTo>
                    <a:pt x="1889" y="2389"/>
                  </a:lnTo>
                  <a:lnTo>
                    <a:pt x="2153" y="2213"/>
                  </a:lnTo>
                  <a:lnTo>
                    <a:pt x="2416" y="1862"/>
                  </a:lnTo>
                  <a:cubicBezTo>
                    <a:pt x="2504" y="1555"/>
                    <a:pt x="2504" y="1247"/>
                    <a:pt x="2416" y="896"/>
                  </a:cubicBezTo>
                  <a:cubicBezTo>
                    <a:pt x="2284" y="544"/>
                    <a:pt x="1977" y="237"/>
                    <a:pt x="1626" y="61"/>
                  </a:cubicBezTo>
                  <a:cubicBezTo>
                    <a:pt x="1490" y="20"/>
                    <a:pt x="134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402500" y="3974200"/>
              <a:ext cx="32950" cy="40650"/>
            </a:xfrm>
            <a:custGeom>
              <a:avLst/>
              <a:gdLst/>
              <a:ahLst/>
              <a:cxnLst/>
              <a:rect l="l" t="t" r="r" b="b"/>
              <a:pathLst>
                <a:path w="1318" h="1626" extrusionOk="0">
                  <a:moveTo>
                    <a:pt x="527" y="0"/>
                  </a:moveTo>
                  <a:lnTo>
                    <a:pt x="176" y="88"/>
                  </a:lnTo>
                  <a:cubicBezTo>
                    <a:pt x="0" y="351"/>
                    <a:pt x="0" y="659"/>
                    <a:pt x="176" y="922"/>
                  </a:cubicBezTo>
                  <a:cubicBezTo>
                    <a:pt x="220" y="1054"/>
                    <a:pt x="264" y="1186"/>
                    <a:pt x="264" y="1318"/>
                  </a:cubicBezTo>
                  <a:lnTo>
                    <a:pt x="615" y="1625"/>
                  </a:lnTo>
                  <a:lnTo>
                    <a:pt x="1274" y="1362"/>
                  </a:lnTo>
                  <a:lnTo>
                    <a:pt x="1318" y="878"/>
                  </a:lnTo>
                  <a:cubicBezTo>
                    <a:pt x="1186" y="747"/>
                    <a:pt x="1054" y="615"/>
                    <a:pt x="966" y="483"/>
                  </a:cubicBezTo>
                  <a:cubicBezTo>
                    <a:pt x="835" y="264"/>
                    <a:pt x="703" y="88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48850" y="4110350"/>
              <a:ext cx="8800" cy="20875"/>
            </a:xfrm>
            <a:custGeom>
              <a:avLst/>
              <a:gdLst/>
              <a:ahLst/>
              <a:cxnLst/>
              <a:rect l="l" t="t" r="r" b="b"/>
              <a:pathLst>
                <a:path w="352" h="835" extrusionOk="0">
                  <a:moveTo>
                    <a:pt x="0" y="0"/>
                  </a:moveTo>
                  <a:lnTo>
                    <a:pt x="88" y="835"/>
                  </a:lnTo>
                  <a:lnTo>
                    <a:pt x="308" y="527"/>
                  </a:lnTo>
                  <a:cubicBezTo>
                    <a:pt x="352" y="440"/>
                    <a:pt x="352" y="352"/>
                    <a:pt x="352" y="2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533950" y="3731525"/>
              <a:ext cx="51625" cy="53875"/>
            </a:xfrm>
            <a:custGeom>
              <a:avLst/>
              <a:gdLst/>
              <a:ahLst/>
              <a:cxnLst/>
              <a:rect l="l" t="t" r="r" b="b"/>
              <a:pathLst>
                <a:path w="2065" h="2155" extrusionOk="0">
                  <a:moveTo>
                    <a:pt x="791" y="0"/>
                  </a:moveTo>
                  <a:lnTo>
                    <a:pt x="615" y="44"/>
                  </a:lnTo>
                  <a:lnTo>
                    <a:pt x="264" y="352"/>
                  </a:lnTo>
                  <a:lnTo>
                    <a:pt x="88" y="791"/>
                  </a:lnTo>
                  <a:cubicBezTo>
                    <a:pt x="0" y="967"/>
                    <a:pt x="0" y="1142"/>
                    <a:pt x="0" y="1318"/>
                  </a:cubicBezTo>
                  <a:lnTo>
                    <a:pt x="264" y="1801"/>
                  </a:lnTo>
                  <a:lnTo>
                    <a:pt x="615" y="2021"/>
                  </a:lnTo>
                  <a:lnTo>
                    <a:pt x="791" y="2109"/>
                  </a:lnTo>
                  <a:cubicBezTo>
                    <a:pt x="900" y="2140"/>
                    <a:pt x="1009" y="2154"/>
                    <a:pt x="1115" y="2154"/>
                  </a:cubicBezTo>
                  <a:cubicBezTo>
                    <a:pt x="1310" y="2154"/>
                    <a:pt x="1499" y="2106"/>
                    <a:pt x="1669" y="2021"/>
                  </a:cubicBezTo>
                  <a:lnTo>
                    <a:pt x="1933" y="1669"/>
                  </a:lnTo>
                  <a:lnTo>
                    <a:pt x="2064" y="1318"/>
                  </a:lnTo>
                  <a:lnTo>
                    <a:pt x="2064" y="879"/>
                  </a:lnTo>
                  <a:lnTo>
                    <a:pt x="1933" y="527"/>
                  </a:lnTo>
                  <a:lnTo>
                    <a:pt x="1581" y="132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698650" y="3630500"/>
              <a:ext cx="54925" cy="59325"/>
            </a:xfrm>
            <a:custGeom>
              <a:avLst/>
              <a:gdLst/>
              <a:ahLst/>
              <a:cxnLst/>
              <a:rect l="l" t="t" r="r" b="b"/>
              <a:pathLst>
                <a:path w="2197" h="2373" extrusionOk="0">
                  <a:moveTo>
                    <a:pt x="967" y="1"/>
                  </a:moveTo>
                  <a:lnTo>
                    <a:pt x="615" y="88"/>
                  </a:lnTo>
                  <a:lnTo>
                    <a:pt x="396" y="264"/>
                  </a:lnTo>
                  <a:lnTo>
                    <a:pt x="176" y="528"/>
                  </a:lnTo>
                  <a:cubicBezTo>
                    <a:pt x="0" y="835"/>
                    <a:pt x="0" y="1186"/>
                    <a:pt x="132" y="1494"/>
                  </a:cubicBezTo>
                  <a:cubicBezTo>
                    <a:pt x="264" y="1889"/>
                    <a:pt x="571" y="2197"/>
                    <a:pt x="923" y="2372"/>
                  </a:cubicBezTo>
                  <a:lnTo>
                    <a:pt x="1362" y="2372"/>
                  </a:lnTo>
                  <a:lnTo>
                    <a:pt x="1713" y="2241"/>
                  </a:lnTo>
                  <a:lnTo>
                    <a:pt x="2021" y="1933"/>
                  </a:lnTo>
                  <a:cubicBezTo>
                    <a:pt x="2196" y="1582"/>
                    <a:pt x="2196" y="1186"/>
                    <a:pt x="2109" y="835"/>
                  </a:cubicBezTo>
                  <a:cubicBezTo>
                    <a:pt x="1933" y="308"/>
                    <a:pt x="1494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115900" y="3550350"/>
              <a:ext cx="24175" cy="31600"/>
            </a:xfrm>
            <a:custGeom>
              <a:avLst/>
              <a:gdLst/>
              <a:ahLst/>
              <a:cxnLst/>
              <a:rect l="l" t="t" r="r" b="b"/>
              <a:pathLst>
                <a:path w="967" h="1264" extrusionOk="0">
                  <a:moveTo>
                    <a:pt x="615" y="0"/>
                  </a:moveTo>
                  <a:cubicBezTo>
                    <a:pt x="440" y="0"/>
                    <a:pt x="264" y="132"/>
                    <a:pt x="176" y="308"/>
                  </a:cubicBezTo>
                  <a:cubicBezTo>
                    <a:pt x="1" y="615"/>
                    <a:pt x="88" y="1010"/>
                    <a:pt x="396" y="1230"/>
                  </a:cubicBezTo>
                  <a:cubicBezTo>
                    <a:pt x="440" y="1252"/>
                    <a:pt x="495" y="1263"/>
                    <a:pt x="550" y="1263"/>
                  </a:cubicBezTo>
                  <a:cubicBezTo>
                    <a:pt x="604" y="1263"/>
                    <a:pt x="659" y="1252"/>
                    <a:pt x="703" y="1230"/>
                  </a:cubicBezTo>
                  <a:lnTo>
                    <a:pt x="835" y="791"/>
                  </a:lnTo>
                  <a:cubicBezTo>
                    <a:pt x="923" y="615"/>
                    <a:pt x="967" y="440"/>
                    <a:pt x="923" y="264"/>
                  </a:cubicBezTo>
                  <a:cubicBezTo>
                    <a:pt x="879" y="220"/>
                    <a:pt x="879" y="176"/>
                    <a:pt x="835" y="132"/>
                  </a:cubicBezTo>
                  <a:lnTo>
                    <a:pt x="61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087350" y="3708250"/>
              <a:ext cx="36250" cy="41150"/>
            </a:xfrm>
            <a:custGeom>
              <a:avLst/>
              <a:gdLst/>
              <a:ahLst/>
              <a:cxnLst/>
              <a:rect l="l" t="t" r="r" b="b"/>
              <a:pathLst>
                <a:path w="1450" h="1646" extrusionOk="0">
                  <a:moveTo>
                    <a:pt x="735" y="1"/>
                  </a:moveTo>
                  <a:cubicBezTo>
                    <a:pt x="516" y="1"/>
                    <a:pt x="329" y="125"/>
                    <a:pt x="176" y="316"/>
                  </a:cubicBezTo>
                  <a:cubicBezTo>
                    <a:pt x="44" y="536"/>
                    <a:pt x="1" y="800"/>
                    <a:pt x="88" y="1107"/>
                  </a:cubicBezTo>
                  <a:cubicBezTo>
                    <a:pt x="132" y="1371"/>
                    <a:pt x="352" y="1546"/>
                    <a:pt x="615" y="1634"/>
                  </a:cubicBezTo>
                  <a:cubicBezTo>
                    <a:pt x="659" y="1641"/>
                    <a:pt x="703" y="1645"/>
                    <a:pt x="747" y="1645"/>
                  </a:cubicBezTo>
                  <a:cubicBezTo>
                    <a:pt x="964" y="1645"/>
                    <a:pt x="1172" y="1554"/>
                    <a:pt x="1318" y="1371"/>
                  </a:cubicBezTo>
                  <a:lnTo>
                    <a:pt x="1406" y="1239"/>
                  </a:lnTo>
                  <a:lnTo>
                    <a:pt x="1450" y="931"/>
                  </a:lnTo>
                  <a:lnTo>
                    <a:pt x="1450" y="756"/>
                  </a:lnTo>
                  <a:lnTo>
                    <a:pt x="1318" y="404"/>
                  </a:lnTo>
                  <a:lnTo>
                    <a:pt x="1230" y="273"/>
                  </a:lnTo>
                  <a:lnTo>
                    <a:pt x="1011" y="97"/>
                  </a:lnTo>
                  <a:lnTo>
                    <a:pt x="835" y="9"/>
                  </a:lnTo>
                  <a:cubicBezTo>
                    <a:pt x="801" y="3"/>
                    <a:pt x="768" y="1"/>
                    <a:pt x="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976450" y="4524300"/>
              <a:ext cx="23075" cy="25725"/>
            </a:xfrm>
            <a:custGeom>
              <a:avLst/>
              <a:gdLst/>
              <a:ahLst/>
              <a:cxnLst/>
              <a:rect l="l" t="t" r="r" b="b"/>
              <a:pathLst>
                <a:path w="923" h="1029" extrusionOk="0">
                  <a:moveTo>
                    <a:pt x="264" y="1"/>
                  </a:moveTo>
                  <a:lnTo>
                    <a:pt x="0" y="484"/>
                  </a:lnTo>
                  <a:lnTo>
                    <a:pt x="44" y="572"/>
                  </a:lnTo>
                  <a:cubicBezTo>
                    <a:pt x="44" y="616"/>
                    <a:pt x="44" y="660"/>
                    <a:pt x="88" y="704"/>
                  </a:cubicBezTo>
                  <a:cubicBezTo>
                    <a:pt x="132" y="835"/>
                    <a:pt x="220" y="967"/>
                    <a:pt x="352" y="1011"/>
                  </a:cubicBezTo>
                  <a:cubicBezTo>
                    <a:pt x="387" y="1023"/>
                    <a:pt x="426" y="1028"/>
                    <a:pt x="465" y="1028"/>
                  </a:cubicBezTo>
                  <a:cubicBezTo>
                    <a:pt x="571" y="1028"/>
                    <a:pt x="683" y="987"/>
                    <a:pt x="747" y="923"/>
                  </a:cubicBezTo>
                  <a:lnTo>
                    <a:pt x="835" y="791"/>
                  </a:lnTo>
                  <a:cubicBezTo>
                    <a:pt x="879" y="660"/>
                    <a:pt x="923" y="528"/>
                    <a:pt x="879" y="396"/>
                  </a:cubicBezTo>
                  <a:cubicBezTo>
                    <a:pt x="747" y="89"/>
                    <a:pt x="396" y="45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600925" y="3449200"/>
              <a:ext cx="62600" cy="60550"/>
            </a:xfrm>
            <a:custGeom>
              <a:avLst/>
              <a:gdLst/>
              <a:ahLst/>
              <a:cxnLst/>
              <a:rect l="l" t="t" r="r" b="b"/>
              <a:pathLst>
                <a:path w="2504" h="2422" extrusionOk="0">
                  <a:moveTo>
                    <a:pt x="1169" y="1"/>
                  </a:moveTo>
                  <a:cubicBezTo>
                    <a:pt x="722" y="1"/>
                    <a:pt x="295" y="257"/>
                    <a:pt x="132" y="664"/>
                  </a:cubicBezTo>
                  <a:lnTo>
                    <a:pt x="0" y="1016"/>
                  </a:lnTo>
                  <a:lnTo>
                    <a:pt x="0" y="1279"/>
                  </a:lnTo>
                  <a:lnTo>
                    <a:pt x="132" y="1631"/>
                  </a:lnTo>
                  <a:cubicBezTo>
                    <a:pt x="352" y="2026"/>
                    <a:pt x="747" y="2333"/>
                    <a:pt x="1230" y="2421"/>
                  </a:cubicBezTo>
                  <a:lnTo>
                    <a:pt x="1581" y="2421"/>
                  </a:lnTo>
                  <a:lnTo>
                    <a:pt x="1845" y="2333"/>
                  </a:lnTo>
                  <a:lnTo>
                    <a:pt x="2152" y="2158"/>
                  </a:lnTo>
                  <a:cubicBezTo>
                    <a:pt x="2416" y="1806"/>
                    <a:pt x="2504" y="1323"/>
                    <a:pt x="2372" y="884"/>
                  </a:cubicBezTo>
                  <a:cubicBezTo>
                    <a:pt x="2196" y="401"/>
                    <a:pt x="1801" y="49"/>
                    <a:pt x="1274" y="6"/>
                  </a:cubicBezTo>
                  <a:cubicBezTo>
                    <a:pt x="1239" y="2"/>
                    <a:pt x="1204" y="1"/>
                    <a:pt x="11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033225" y="4108150"/>
              <a:ext cx="42850" cy="43675"/>
            </a:xfrm>
            <a:custGeom>
              <a:avLst/>
              <a:gdLst/>
              <a:ahLst/>
              <a:cxnLst/>
              <a:rect l="l" t="t" r="r" b="b"/>
              <a:pathLst>
                <a:path w="1714" h="1747" extrusionOk="0">
                  <a:moveTo>
                    <a:pt x="835" y="0"/>
                  </a:moveTo>
                  <a:cubicBezTo>
                    <a:pt x="616" y="44"/>
                    <a:pt x="440" y="176"/>
                    <a:pt x="308" y="352"/>
                  </a:cubicBezTo>
                  <a:lnTo>
                    <a:pt x="220" y="440"/>
                  </a:lnTo>
                  <a:lnTo>
                    <a:pt x="45" y="747"/>
                  </a:lnTo>
                  <a:lnTo>
                    <a:pt x="1" y="1011"/>
                  </a:lnTo>
                  <a:cubicBezTo>
                    <a:pt x="1" y="1055"/>
                    <a:pt x="45" y="1099"/>
                    <a:pt x="45" y="1142"/>
                  </a:cubicBezTo>
                  <a:cubicBezTo>
                    <a:pt x="133" y="1406"/>
                    <a:pt x="264" y="1582"/>
                    <a:pt x="484" y="1670"/>
                  </a:cubicBezTo>
                  <a:cubicBezTo>
                    <a:pt x="605" y="1721"/>
                    <a:pt x="733" y="1746"/>
                    <a:pt x="863" y="1746"/>
                  </a:cubicBezTo>
                  <a:cubicBezTo>
                    <a:pt x="1062" y="1746"/>
                    <a:pt x="1264" y="1688"/>
                    <a:pt x="1450" y="1582"/>
                  </a:cubicBezTo>
                  <a:lnTo>
                    <a:pt x="1582" y="1406"/>
                  </a:lnTo>
                  <a:lnTo>
                    <a:pt x="1714" y="1055"/>
                  </a:lnTo>
                  <a:lnTo>
                    <a:pt x="1714" y="791"/>
                  </a:lnTo>
                  <a:lnTo>
                    <a:pt x="1714" y="747"/>
                  </a:lnTo>
                  <a:cubicBezTo>
                    <a:pt x="1670" y="440"/>
                    <a:pt x="1450" y="220"/>
                    <a:pt x="1231" y="44"/>
                  </a:cubicBez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384600" y="3745800"/>
              <a:ext cx="50550" cy="56500"/>
            </a:xfrm>
            <a:custGeom>
              <a:avLst/>
              <a:gdLst/>
              <a:ahLst/>
              <a:cxnLst/>
              <a:rect l="l" t="t" r="r" b="b"/>
              <a:pathLst>
                <a:path w="2022" h="2260" extrusionOk="0">
                  <a:moveTo>
                    <a:pt x="791" y="0"/>
                  </a:moveTo>
                  <a:lnTo>
                    <a:pt x="484" y="132"/>
                  </a:lnTo>
                  <a:lnTo>
                    <a:pt x="133" y="527"/>
                  </a:lnTo>
                  <a:lnTo>
                    <a:pt x="1" y="923"/>
                  </a:lnTo>
                  <a:lnTo>
                    <a:pt x="45" y="1450"/>
                  </a:lnTo>
                  <a:cubicBezTo>
                    <a:pt x="285" y="2137"/>
                    <a:pt x="740" y="2260"/>
                    <a:pt x="1011" y="2260"/>
                  </a:cubicBezTo>
                  <a:cubicBezTo>
                    <a:pt x="1087" y="2260"/>
                    <a:pt x="1148" y="2250"/>
                    <a:pt x="1187" y="2240"/>
                  </a:cubicBezTo>
                  <a:lnTo>
                    <a:pt x="1582" y="1933"/>
                  </a:lnTo>
                  <a:lnTo>
                    <a:pt x="1845" y="1494"/>
                  </a:lnTo>
                  <a:cubicBezTo>
                    <a:pt x="1977" y="1274"/>
                    <a:pt x="2021" y="1054"/>
                    <a:pt x="1977" y="791"/>
                  </a:cubicBezTo>
                  <a:lnTo>
                    <a:pt x="1714" y="308"/>
                  </a:lnTo>
                  <a:lnTo>
                    <a:pt x="1362" y="44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179275" y="3422925"/>
              <a:ext cx="59325" cy="65950"/>
            </a:xfrm>
            <a:custGeom>
              <a:avLst/>
              <a:gdLst/>
              <a:ahLst/>
              <a:cxnLst/>
              <a:rect l="l" t="t" r="r" b="b"/>
              <a:pathLst>
                <a:path w="2373" h="2638" extrusionOk="0">
                  <a:moveTo>
                    <a:pt x="1012" y="0"/>
                  </a:moveTo>
                  <a:cubicBezTo>
                    <a:pt x="814" y="0"/>
                    <a:pt x="613" y="54"/>
                    <a:pt x="440" y="178"/>
                  </a:cubicBezTo>
                  <a:lnTo>
                    <a:pt x="176" y="486"/>
                  </a:lnTo>
                  <a:lnTo>
                    <a:pt x="44" y="793"/>
                  </a:lnTo>
                  <a:lnTo>
                    <a:pt x="0" y="1232"/>
                  </a:lnTo>
                  <a:cubicBezTo>
                    <a:pt x="0" y="1320"/>
                    <a:pt x="44" y="1452"/>
                    <a:pt x="88" y="1540"/>
                  </a:cubicBezTo>
                  <a:cubicBezTo>
                    <a:pt x="220" y="2198"/>
                    <a:pt x="791" y="2638"/>
                    <a:pt x="1494" y="2638"/>
                  </a:cubicBezTo>
                  <a:lnTo>
                    <a:pt x="1801" y="2506"/>
                  </a:lnTo>
                  <a:lnTo>
                    <a:pt x="2021" y="2286"/>
                  </a:lnTo>
                  <a:lnTo>
                    <a:pt x="2240" y="2023"/>
                  </a:lnTo>
                  <a:cubicBezTo>
                    <a:pt x="2372" y="1671"/>
                    <a:pt x="2372" y="1320"/>
                    <a:pt x="2240" y="969"/>
                  </a:cubicBezTo>
                  <a:cubicBezTo>
                    <a:pt x="2109" y="573"/>
                    <a:pt x="1845" y="266"/>
                    <a:pt x="1450" y="90"/>
                  </a:cubicBezTo>
                  <a:cubicBezTo>
                    <a:pt x="1316" y="33"/>
                    <a:pt x="1165" y="0"/>
                    <a:pt x="10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43425" y="4164150"/>
              <a:ext cx="36275" cy="38450"/>
            </a:xfrm>
            <a:custGeom>
              <a:avLst/>
              <a:gdLst/>
              <a:ahLst/>
              <a:cxnLst/>
              <a:rect l="l" t="t" r="r" b="b"/>
              <a:pathLst>
                <a:path w="1451" h="1538" extrusionOk="0">
                  <a:moveTo>
                    <a:pt x="528" y="0"/>
                  </a:moveTo>
                  <a:lnTo>
                    <a:pt x="352" y="132"/>
                  </a:lnTo>
                  <a:lnTo>
                    <a:pt x="89" y="571"/>
                  </a:lnTo>
                  <a:cubicBezTo>
                    <a:pt x="45" y="703"/>
                    <a:pt x="1" y="835"/>
                    <a:pt x="45" y="967"/>
                  </a:cubicBezTo>
                  <a:lnTo>
                    <a:pt x="176" y="1186"/>
                  </a:lnTo>
                  <a:lnTo>
                    <a:pt x="528" y="1494"/>
                  </a:lnTo>
                  <a:cubicBezTo>
                    <a:pt x="660" y="1538"/>
                    <a:pt x="791" y="1538"/>
                    <a:pt x="923" y="1538"/>
                  </a:cubicBezTo>
                  <a:lnTo>
                    <a:pt x="1143" y="1362"/>
                  </a:lnTo>
                  <a:lnTo>
                    <a:pt x="1362" y="967"/>
                  </a:lnTo>
                  <a:cubicBezTo>
                    <a:pt x="1406" y="835"/>
                    <a:pt x="1450" y="703"/>
                    <a:pt x="1450" y="571"/>
                  </a:cubicBezTo>
                  <a:lnTo>
                    <a:pt x="1318" y="352"/>
                  </a:lnTo>
                  <a:lnTo>
                    <a:pt x="923" y="44"/>
                  </a:lnTo>
                  <a:cubicBezTo>
                    <a:pt x="791" y="0"/>
                    <a:pt x="660" y="0"/>
                    <a:pt x="5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143050" y="4525825"/>
              <a:ext cx="28550" cy="23075"/>
            </a:xfrm>
            <a:custGeom>
              <a:avLst/>
              <a:gdLst/>
              <a:ahLst/>
              <a:cxnLst/>
              <a:rect l="l" t="t" r="r" b="b"/>
              <a:pathLst>
                <a:path w="1142" h="923" extrusionOk="0">
                  <a:moveTo>
                    <a:pt x="626" y="1"/>
                  </a:moveTo>
                  <a:cubicBezTo>
                    <a:pt x="565" y="1"/>
                    <a:pt x="502" y="10"/>
                    <a:pt x="439" y="28"/>
                  </a:cubicBezTo>
                  <a:cubicBezTo>
                    <a:pt x="176" y="115"/>
                    <a:pt x="0" y="423"/>
                    <a:pt x="88" y="686"/>
                  </a:cubicBezTo>
                  <a:lnTo>
                    <a:pt x="264" y="906"/>
                  </a:lnTo>
                  <a:cubicBezTo>
                    <a:pt x="329" y="917"/>
                    <a:pt x="398" y="923"/>
                    <a:pt x="467" y="923"/>
                  </a:cubicBezTo>
                  <a:cubicBezTo>
                    <a:pt x="675" y="923"/>
                    <a:pt x="889" y="873"/>
                    <a:pt x="1054" y="774"/>
                  </a:cubicBezTo>
                  <a:lnTo>
                    <a:pt x="1142" y="467"/>
                  </a:lnTo>
                  <a:lnTo>
                    <a:pt x="1142" y="379"/>
                  </a:lnTo>
                  <a:cubicBezTo>
                    <a:pt x="1072" y="134"/>
                    <a:pt x="863" y="1"/>
                    <a:pt x="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>
            <a:off x="-538452" y="-407127"/>
            <a:ext cx="2696353" cy="2047025"/>
            <a:chOff x="-754697" y="1352100"/>
            <a:chExt cx="6171556" cy="3954075"/>
          </a:xfrm>
        </p:grpSpPr>
        <p:sp>
          <p:nvSpPr>
            <p:cNvPr id="45" name="Google Shape;45;p2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2"/>
          <p:cNvSpPr/>
          <p:nvPr/>
        </p:nvSpPr>
        <p:spPr>
          <a:xfrm rot="-6294202" flipH="1">
            <a:off x="6093289" y="-1169156"/>
            <a:ext cx="3036223" cy="3635497"/>
          </a:xfrm>
          <a:custGeom>
            <a:avLst/>
            <a:gdLst/>
            <a:ahLst/>
            <a:cxnLst/>
            <a:rect l="l" t="t" r="r" b="b"/>
            <a:pathLst>
              <a:path w="121444" h="145414" extrusionOk="0">
                <a:moveTo>
                  <a:pt x="11105" y="1"/>
                </a:moveTo>
                <a:cubicBezTo>
                  <a:pt x="7386" y="1"/>
                  <a:pt x="3657" y="718"/>
                  <a:pt x="220" y="2141"/>
                </a:cubicBezTo>
                <a:lnTo>
                  <a:pt x="0" y="16548"/>
                </a:lnTo>
                <a:cubicBezTo>
                  <a:pt x="9883" y="21028"/>
                  <a:pt x="18887" y="27045"/>
                  <a:pt x="20731" y="38640"/>
                </a:cubicBezTo>
                <a:cubicBezTo>
                  <a:pt x="21917" y="45843"/>
                  <a:pt x="18974" y="53178"/>
                  <a:pt x="19458" y="60513"/>
                </a:cubicBezTo>
                <a:cubicBezTo>
                  <a:pt x="20029" y="69825"/>
                  <a:pt x="25914" y="77643"/>
                  <a:pt x="32195" y="83924"/>
                </a:cubicBezTo>
                <a:cubicBezTo>
                  <a:pt x="38476" y="90204"/>
                  <a:pt x="45547" y="95826"/>
                  <a:pt x="49851" y="103864"/>
                </a:cubicBezTo>
                <a:cubicBezTo>
                  <a:pt x="56835" y="116821"/>
                  <a:pt x="54639" y="134917"/>
                  <a:pt x="44800" y="145414"/>
                </a:cubicBezTo>
                <a:lnTo>
                  <a:pt x="121443" y="125342"/>
                </a:lnTo>
                <a:cubicBezTo>
                  <a:pt x="119467" y="105050"/>
                  <a:pt x="106949" y="86427"/>
                  <a:pt x="89864" y="78433"/>
                </a:cubicBezTo>
                <a:cubicBezTo>
                  <a:pt x="82002" y="74744"/>
                  <a:pt x="73481" y="73251"/>
                  <a:pt x="65356" y="70396"/>
                </a:cubicBezTo>
                <a:cubicBezTo>
                  <a:pt x="57230" y="67541"/>
                  <a:pt x="49061" y="62973"/>
                  <a:pt x="44493" y="55067"/>
                </a:cubicBezTo>
                <a:cubicBezTo>
                  <a:pt x="36938" y="42110"/>
                  <a:pt x="40803" y="23795"/>
                  <a:pt x="32766" y="11233"/>
                </a:cubicBezTo>
                <a:cubicBezTo>
                  <a:pt x="27948" y="3701"/>
                  <a:pt x="19551" y="1"/>
                  <a:pt x="1110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" name="Google Shape;57;p2"/>
          <p:cNvGrpSpPr/>
          <p:nvPr/>
        </p:nvGrpSpPr>
        <p:grpSpPr>
          <a:xfrm>
            <a:off x="-1164521" y="2087106"/>
            <a:ext cx="3641795" cy="4198491"/>
            <a:chOff x="-670146" y="2019644"/>
            <a:chExt cx="3641795" cy="4198491"/>
          </a:xfrm>
        </p:grpSpPr>
        <p:sp>
          <p:nvSpPr>
            <p:cNvPr id="58" name="Google Shape;58;p2"/>
            <p:cNvSpPr/>
            <p:nvPr/>
          </p:nvSpPr>
          <p:spPr>
            <a:xfrm>
              <a:off x="1320925" y="4289000"/>
              <a:ext cx="23100" cy="25300"/>
            </a:xfrm>
            <a:custGeom>
              <a:avLst/>
              <a:gdLst/>
              <a:ahLst/>
              <a:cxnLst/>
              <a:rect l="l" t="t" r="r" b="b"/>
              <a:pathLst>
                <a:path w="924" h="1012" extrusionOk="0">
                  <a:moveTo>
                    <a:pt x="264" y="1"/>
                  </a:moveTo>
                  <a:lnTo>
                    <a:pt x="1" y="396"/>
                  </a:lnTo>
                  <a:cubicBezTo>
                    <a:pt x="41" y="517"/>
                    <a:pt x="81" y="638"/>
                    <a:pt x="190" y="725"/>
                  </a:cubicBezTo>
                  <a:lnTo>
                    <a:pt x="190" y="725"/>
                  </a:lnTo>
                  <a:lnTo>
                    <a:pt x="440" y="1011"/>
                  </a:lnTo>
                  <a:cubicBezTo>
                    <a:pt x="616" y="1011"/>
                    <a:pt x="747" y="879"/>
                    <a:pt x="835" y="748"/>
                  </a:cubicBezTo>
                  <a:cubicBezTo>
                    <a:pt x="923" y="572"/>
                    <a:pt x="923" y="396"/>
                    <a:pt x="835" y="221"/>
                  </a:cubicBezTo>
                  <a:lnTo>
                    <a:pt x="791" y="177"/>
                  </a:lnTo>
                  <a:lnTo>
                    <a:pt x="484" y="1"/>
                  </a:lnTo>
                  <a:cubicBezTo>
                    <a:pt x="440" y="23"/>
                    <a:pt x="407" y="34"/>
                    <a:pt x="374" y="34"/>
                  </a:cubicBezTo>
                  <a:cubicBezTo>
                    <a:pt x="341" y="34"/>
                    <a:pt x="308" y="23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86425" y="4194575"/>
              <a:ext cx="20875" cy="27050"/>
            </a:xfrm>
            <a:custGeom>
              <a:avLst/>
              <a:gdLst/>
              <a:ahLst/>
              <a:cxnLst/>
              <a:rect l="l" t="t" r="r" b="b"/>
              <a:pathLst>
                <a:path w="835" h="1082" extrusionOk="0">
                  <a:moveTo>
                    <a:pt x="484" y="1"/>
                  </a:moveTo>
                  <a:cubicBezTo>
                    <a:pt x="308" y="1"/>
                    <a:pt x="176" y="132"/>
                    <a:pt x="88" y="264"/>
                  </a:cubicBezTo>
                  <a:cubicBezTo>
                    <a:pt x="0" y="396"/>
                    <a:pt x="0" y="572"/>
                    <a:pt x="44" y="747"/>
                  </a:cubicBezTo>
                  <a:cubicBezTo>
                    <a:pt x="114" y="956"/>
                    <a:pt x="293" y="1082"/>
                    <a:pt x="496" y="1082"/>
                  </a:cubicBezTo>
                  <a:cubicBezTo>
                    <a:pt x="549" y="1082"/>
                    <a:pt x="604" y="1073"/>
                    <a:pt x="659" y="1055"/>
                  </a:cubicBezTo>
                  <a:lnTo>
                    <a:pt x="835" y="747"/>
                  </a:lnTo>
                  <a:cubicBezTo>
                    <a:pt x="835" y="703"/>
                    <a:pt x="835" y="703"/>
                    <a:pt x="835" y="660"/>
                  </a:cubicBezTo>
                  <a:cubicBezTo>
                    <a:pt x="835" y="528"/>
                    <a:pt x="835" y="396"/>
                    <a:pt x="791" y="264"/>
                  </a:cubicBezTo>
                  <a:cubicBezTo>
                    <a:pt x="791" y="220"/>
                    <a:pt x="747" y="176"/>
                    <a:pt x="747" y="132"/>
                  </a:cubicBezTo>
                  <a:lnTo>
                    <a:pt x="48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 rot="-1367367" flipH="1">
              <a:off x="-85970" y="2361491"/>
              <a:ext cx="2473443" cy="3514798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-9527801">
              <a:off x="1420984" y="4583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-9527801">
              <a:off x="1822227" y="4876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 rot="-9527801">
              <a:off x="1739261" y="3912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 rot="-9527801">
              <a:off x="2370641" y="3821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 rot="-9527801">
              <a:off x="2287925" y="4105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 rot="-9527801">
              <a:off x="2114937" y="3971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 rot="-9527801">
              <a:off x="1976986" y="3751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-9527801">
              <a:off x="2456630" y="4001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-9527801">
              <a:off x="1598282" y="4840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 rot="-9527801">
              <a:off x="2004245" y="4807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 rot="-9527801">
              <a:off x="1700906" y="4588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 rot="-9527801">
              <a:off x="2379985" y="4861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 rot="-9527801">
              <a:off x="2388444" y="4627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 rot="-9527801">
              <a:off x="1714809" y="4716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 rot="-9527801">
              <a:off x="2057500" y="4927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 rot="-9527801">
              <a:off x="1936739" y="4949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 rot="-9527801">
              <a:off x="1891164" y="4304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 rot="-9527801">
              <a:off x="2089394" y="4191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 rot="-9527801">
              <a:off x="2228703" y="4324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 rot="-9527801">
              <a:off x="1972794" y="4323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 rot="-9527801">
              <a:off x="1570743" y="4185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 rot="-9527801">
              <a:off x="2026345" y="4521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 rot="-9527801">
              <a:off x="1901006" y="4539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 rot="-9527801">
              <a:off x="1648718" y="4512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 rot="-9527801">
              <a:off x="1696336" y="4417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 rot="-9527801">
              <a:off x="1959221" y="3964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 rot="-9527801">
              <a:off x="1913717" y="4669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 rot="-9527801">
              <a:off x="2416946" y="4419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 rot="-9527801">
              <a:off x="2119767" y="4546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 rot="-9527801">
              <a:off x="2162198" y="4780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 rot="-9527801">
              <a:off x="1827881" y="4155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 rot="-9527801">
              <a:off x="2454033" y="4158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2"/>
          <p:cNvSpPr/>
          <p:nvPr/>
        </p:nvSpPr>
        <p:spPr>
          <a:xfrm rot="-5400000">
            <a:off x="8259627" y="82874"/>
            <a:ext cx="248775" cy="247878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2">
              <a:alpha val="607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2"/>
          <p:cNvGrpSpPr/>
          <p:nvPr/>
        </p:nvGrpSpPr>
        <p:grpSpPr>
          <a:xfrm rot="-2340211">
            <a:off x="4216665" y="3528768"/>
            <a:ext cx="1445608" cy="2282573"/>
            <a:chOff x="3774651" y="3335219"/>
            <a:chExt cx="1496659" cy="2317501"/>
          </a:xfrm>
        </p:grpSpPr>
        <p:sp>
          <p:nvSpPr>
            <p:cNvPr id="95" name="Google Shape;95;p2"/>
            <p:cNvSpPr/>
            <p:nvPr/>
          </p:nvSpPr>
          <p:spPr>
            <a:xfrm rot="-6495022">
              <a:off x="3931979" y="4877370"/>
              <a:ext cx="1463322" cy="122594"/>
            </a:xfrm>
            <a:custGeom>
              <a:avLst/>
              <a:gdLst/>
              <a:ahLst/>
              <a:cxnLst/>
              <a:rect l="l" t="t" r="r" b="b"/>
              <a:pathLst>
                <a:path w="42899" h="3594" extrusionOk="0">
                  <a:moveTo>
                    <a:pt x="23678" y="1"/>
                  </a:moveTo>
                  <a:cubicBezTo>
                    <a:pt x="21774" y="1"/>
                    <a:pt x="19864" y="63"/>
                    <a:pt x="17935" y="201"/>
                  </a:cubicBezTo>
                  <a:cubicBezTo>
                    <a:pt x="12288" y="604"/>
                    <a:pt x="6642" y="1572"/>
                    <a:pt x="1158" y="3064"/>
                  </a:cubicBezTo>
                  <a:lnTo>
                    <a:pt x="149" y="3347"/>
                  </a:lnTo>
                  <a:cubicBezTo>
                    <a:pt x="0" y="3384"/>
                    <a:pt x="23" y="3593"/>
                    <a:pt x="123" y="3593"/>
                  </a:cubicBezTo>
                  <a:cubicBezTo>
                    <a:pt x="131" y="3593"/>
                    <a:pt x="140" y="3592"/>
                    <a:pt x="149" y="3589"/>
                  </a:cubicBezTo>
                  <a:lnTo>
                    <a:pt x="190" y="3589"/>
                  </a:lnTo>
                  <a:cubicBezTo>
                    <a:pt x="2892" y="2782"/>
                    <a:pt x="5675" y="2137"/>
                    <a:pt x="8498" y="1612"/>
                  </a:cubicBezTo>
                  <a:cubicBezTo>
                    <a:pt x="11240" y="1128"/>
                    <a:pt x="14023" y="725"/>
                    <a:pt x="16846" y="524"/>
                  </a:cubicBezTo>
                  <a:cubicBezTo>
                    <a:pt x="19177" y="321"/>
                    <a:pt x="21536" y="231"/>
                    <a:pt x="23900" y="231"/>
                  </a:cubicBezTo>
                  <a:cubicBezTo>
                    <a:pt x="24358" y="231"/>
                    <a:pt x="24816" y="235"/>
                    <a:pt x="25274" y="241"/>
                  </a:cubicBezTo>
                  <a:cubicBezTo>
                    <a:pt x="28057" y="282"/>
                    <a:pt x="30799" y="483"/>
                    <a:pt x="33542" y="846"/>
                  </a:cubicBezTo>
                  <a:cubicBezTo>
                    <a:pt x="36284" y="1169"/>
                    <a:pt x="39027" y="1653"/>
                    <a:pt x="41688" y="2298"/>
                  </a:cubicBezTo>
                  <a:lnTo>
                    <a:pt x="42656" y="2540"/>
                  </a:lnTo>
                  <a:cubicBezTo>
                    <a:pt x="42818" y="2540"/>
                    <a:pt x="42898" y="2338"/>
                    <a:pt x="42777" y="2298"/>
                  </a:cubicBezTo>
                  <a:cubicBezTo>
                    <a:pt x="40075" y="1653"/>
                    <a:pt x="37373" y="1128"/>
                    <a:pt x="34671" y="766"/>
                  </a:cubicBezTo>
                  <a:cubicBezTo>
                    <a:pt x="31888" y="362"/>
                    <a:pt x="29106" y="120"/>
                    <a:pt x="26323" y="40"/>
                  </a:cubicBezTo>
                  <a:cubicBezTo>
                    <a:pt x="25442" y="14"/>
                    <a:pt x="24561" y="1"/>
                    <a:pt x="236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 rot="-6495022">
              <a:off x="3844267" y="4433258"/>
              <a:ext cx="708483" cy="658988"/>
            </a:xfrm>
            <a:custGeom>
              <a:avLst/>
              <a:gdLst/>
              <a:ahLst/>
              <a:cxnLst/>
              <a:rect l="l" t="t" r="r" b="b"/>
              <a:pathLst>
                <a:path w="20770" h="19319" extrusionOk="0">
                  <a:moveTo>
                    <a:pt x="20770" y="1"/>
                  </a:moveTo>
                  <a:lnTo>
                    <a:pt x="20770" y="1"/>
                  </a:lnTo>
                  <a:cubicBezTo>
                    <a:pt x="19399" y="485"/>
                    <a:pt x="18148" y="1170"/>
                    <a:pt x="17059" y="2098"/>
                  </a:cubicBezTo>
                  <a:lnTo>
                    <a:pt x="8873" y="8026"/>
                  </a:lnTo>
                  <a:cubicBezTo>
                    <a:pt x="6977" y="9357"/>
                    <a:pt x="5162" y="10809"/>
                    <a:pt x="3509" y="12382"/>
                  </a:cubicBezTo>
                  <a:cubicBezTo>
                    <a:pt x="1613" y="14277"/>
                    <a:pt x="0" y="16939"/>
                    <a:pt x="646" y="19318"/>
                  </a:cubicBezTo>
                  <a:lnTo>
                    <a:pt x="726" y="19238"/>
                  </a:lnTo>
                  <a:cubicBezTo>
                    <a:pt x="5122" y="17302"/>
                    <a:pt x="9397" y="14922"/>
                    <a:pt x="13027" y="11777"/>
                  </a:cubicBezTo>
                  <a:cubicBezTo>
                    <a:pt x="16656" y="8591"/>
                    <a:pt x="19600" y="4517"/>
                    <a:pt x="207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 rot="-6495022">
              <a:off x="3604079" y="3882601"/>
              <a:ext cx="1412838" cy="359631"/>
            </a:xfrm>
            <a:custGeom>
              <a:avLst/>
              <a:gdLst/>
              <a:ahLst/>
              <a:cxnLst/>
              <a:rect l="l" t="t" r="r" b="b"/>
              <a:pathLst>
                <a:path w="41419" h="10543" extrusionOk="0">
                  <a:moveTo>
                    <a:pt x="18469" y="1"/>
                  </a:moveTo>
                  <a:cubicBezTo>
                    <a:pt x="12280" y="1"/>
                    <a:pt x="4717" y="2412"/>
                    <a:pt x="1" y="5503"/>
                  </a:cubicBezTo>
                  <a:cubicBezTo>
                    <a:pt x="3469" y="7923"/>
                    <a:pt x="7865" y="8891"/>
                    <a:pt x="12180" y="9536"/>
                  </a:cubicBezTo>
                  <a:cubicBezTo>
                    <a:pt x="16798" y="10211"/>
                    <a:pt x="21453" y="10543"/>
                    <a:pt x="26107" y="10543"/>
                  </a:cubicBezTo>
                  <a:cubicBezTo>
                    <a:pt x="28403" y="10543"/>
                    <a:pt x="30699" y="10462"/>
                    <a:pt x="32990" y="10302"/>
                  </a:cubicBezTo>
                  <a:cubicBezTo>
                    <a:pt x="35853" y="10101"/>
                    <a:pt x="38838" y="9738"/>
                    <a:pt x="41419" y="8326"/>
                  </a:cubicBezTo>
                  <a:cubicBezTo>
                    <a:pt x="41419" y="7963"/>
                    <a:pt x="41015" y="7721"/>
                    <a:pt x="40693" y="7600"/>
                  </a:cubicBezTo>
                  <a:lnTo>
                    <a:pt x="28150" y="2438"/>
                  </a:lnTo>
                  <a:cubicBezTo>
                    <a:pt x="26497" y="1712"/>
                    <a:pt x="24803" y="1067"/>
                    <a:pt x="23029" y="543"/>
                  </a:cubicBezTo>
                  <a:cubicBezTo>
                    <a:pt x="21658" y="171"/>
                    <a:pt x="20112" y="1"/>
                    <a:pt x="18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 rot="-6495022">
              <a:off x="4385102" y="4261007"/>
              <a:ext cx="796523" cy="577224"/>
            </a:xfrm>
            <a:custGeom>
              <a:avLst/>
              <a:gdLst/>
              <a:ahLst/>
              <a:cxnLst/>
              <a:rect l="l" t="t" r="r" b="b"/>
              <a:pathLst>
                <a:path w="23351" h="16922" extrusionOk="0">
                  <a:moveTo>
                    <a:pt x="81" y="0"/>
                  </a:moveTo>
                  <a:cubicBezTo>
                    <a:pt x="0" y="4719"/>
                    <a:pt x="2823" y="8953"/>
                    <a:pt x="6655" y="11615"/>
                  </a:cubicBezTo>
                  <a:cubicBezTo>
                    <a:pt x="10446" y="14236"/>
                    <a:pt x="15124" y="15567"/>
                    <a:pt x="19762" y="16616"/>
                  </a:cubicBezTo>
                  <a:cubicBezTo>
                    <a:pt x="20501" y="16769"/>
                    <a:pt x="21257" y="16922"/>
                    <a:pt x="22019" y="16922"/>
                  </a:cubicBezTo>
                  <a:cubicBezTo>
                    <a:pt x="22461" y="16922"/>
                    <a:pt x="22906" y="16870"/>
                    <a:pt x="23351" y="16737"/>
                  </a:cubicBezTo>
                  <a:cubicBezTo>
                    <a:pt x="19842" y="13631"/>
                    <a:pt x="16576" y="10365"/>
                    <a:pt x="13511" y="6897"/>
                  </a:cubicBezTo>
                  <a:cubicBezTo>
                    <a:pt x="10405" y="3428"/>
                    <a:pt x="4840" y="1008"/>
                    <a:pt x="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 rot="-6495022">
              <a:off x="4329475" y="5043464"/>
              <a:ext cx="345339" cy="515893"/>
            </a:xfrm>
            <a:custGeom>
              <a:avLst/>
              <a:gdLst/>
              <a:ahLst/>
              <a:cxnLst/>
              <a:rect l="l" t="t" r="r" b="b"/>
              <a:pathLst>
                <a:path w="10124" h="15124" extrusionOk="0">
                  <a:moveTo>
                    <a:pt x="9881" y="0"/>
                  </a:moveTo>
                  <a:lnTo>
                    <a:pt x="9881" y="0"/>
                  </a:lnTo>
                  <a:cubicBezTo>
                    <a:pt x="6050" y="3186"/>
                    <a:pt x="2985" y="7179"/>
                    <a:pt x="969" y="11696"/>
                  </a:cubicBezTo>
                  <a:cubicBezTo>
                    <a:pt x="444" y="12825"/>
                    <a:pt x="1" y="14156"/>
                    <a:pt x="646" y="15124"/>
                  </a:cubicBezTo>
                  <a:cubicBezTo>
                    <a:pt x="3227" y="13511"/>
                    <a:pt x="5405" y="10688"/>
                    <a:pt x="7179" y="8268"/>
                  </a:cubicBezTo>
                  <a:cubicBezTo>
                    <a:pt x="8994" y="5808"/>
                    <a:pt x="10123" y="2864"/>
                    <a:pt x="9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 rot="-6495022">
              <a:off x="4813019" y="4963338"/>
              <a:ext cx="359085" cy="468615"/>
            </a:xfrm>
            <a:custGeom>
              <a:avLst/>
              <a:gdLst/>
              <a:ahLst/>
              <a:cxnLst/>
              <a:rect l="l" t="t" r="r" b="b"/>
              <a:pathLst>
                <a:path w="10527" h="13738" extrusionOk="0">
                  <a:moveTo>
                    <a:pt x="1612" y="1"/>
                  </a:moveTo>
                  <a:cubicBezTo>
                    <a:pt x="1196" y="1"/>
                    <a:pt x="752" y="81"/>
                    <a:pt x="283" y="267"/>
                  </a:cubicBezTo>
                  <a:lnTo>
                    <a:pt x="243" y="267"/>
                  </a:lnTo>
                  <a:cubicBezTo>
                    <a:pt x="1" y="3332"/>
                    <a:pt x="969" y="6397"/>
                    <a:pt x="2985" y="8777"/>
                  </a:cubicBezTo>
                  <a:cubicBezTo>
                    <a:pt x="5002" y="11076"/>
                    <a:pt x="7623" y="12810"/>
                    <a:pt x="10527" y="13737"/>
                  </a:cubicBezTo>
                  <a:cubicBezTo>
                    <a:pt x="9518" y="10995"/>
                    <a:pt x="8389" y="8293"/>
                    <a:pt x="7220" y="5591"/>
                  </a:cubicBezTo>
                  <a:cubicBezTo>
                    <a:pt x="6776" y="4502"/>
                    <a:pt x="6211" y="3453"/>
                    <a:pt x="5486" y="2485"/>
                  </a:cubicBezTo>
                  <a:cubicBezTo>
                    <a:pt x="4762" y="1565"/>
                    <a:pt x="3449" y="1"/>
                    <a:pt x="16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big numbers">
  <p:cSld name="CUSTOM_10"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23"/>
          <p:cNvSpPr txBox="1">
            <a:spLocks noGrp="1"/>
          </p:cNvSpPr>
          <p:nvPr>
            <p:ph type="title"/>
          </p:nvPr>
        </p:nvSpPr>
        <p:spPr>
          <a:xfrm>
            <a:off x="1115075" y="752325"/>
            <a:ext cx="480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806" name="Google Shape;806;p23"/>
          <p:cNvSpPr txBox="1">
            <a:spLocks noGrp="1"/>
          </p:cNvSpPr>
          <p:nvPr>
            <p:ph type="subTitle" idx="1"/>
          </p:nvPr>
        </p:nvSpPr>
        <p:spPr>
          <a:xfrm>
            <a:off x="1115075" y="1350775"/>
            <a:ext cx="436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807" name="Google Shape;807;p23"/>
          <p:cNvSpPr txBox="1">
            <a:spLocks noGrp="1"/>
          </p:cNvSpPr>
          <p:nvPr>
            <p:ph type="title" idx="2"/>
          </p:nvPr>
        </p:nvSpPr>
        <p:spPr>
          <a:xfrm>
            <a:off x="2396550" y="2036550"/>
            <a:ext cx="480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808" name="Google Shape;808;p23"/>
          <p:cNvSpPr txBox="1">
            <a:spLocks noGrp="1"/>
          </p:cNvSpPr>
          <p:nvPr>
            <p:ph type="subTitle" idx="3"/>
          </p:nvPr>
        </p:nvSpPr>
        <p:spPr>
          <a:xfrm>
            <a:off x="2396550" y="2635000"/>
            <a:ext cx="436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809" name="Google Shape;809;p23"/>
          <p:cNvSpPr txBox="1">
            <a:spLocks noGrp="1"/>
          </p:cNvSpPr>
          <p:nvPr>
            <p:ph type="title" idx="4"/>
          </p:nvPr>
        </p:nvSpPr>
        <p:spPr>
          <a:xfrm>
            <a:off x="3624250" y="3320775"/>
            <a:ext cx="480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810" name="Google Shape;810;p23"/>
          <p:cNvSpPr txBox="1">
            <a:spLocks noGrp="1"/>
          </p:cNvSpPr>
          <p:nvPr>
            <p:ph type="subTitle" idx="5"/>
          </p:nvPr>
        </p:nvSpPr>
        <p:spPr>
          <a:xfrm>
            <a:off x="3624250" y="3919225"/>
            <a:ext cx="436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grpSp>
        <p:nvGrpSpPr>
          <p:cNvPr id="811" name="Google Shape;811;p23"/>
          <p:cNvGrpSpPr/>
          <p:nvPr/>
        </p:nvGrpSpPr>
        <p:grpSpPr>
          <a:xfrm flipH="1">
            <a:off x="6322108" y="-963931"/>
            <a:ext cx="3577375" cy="4171622"/>
            <a:chOff x="-664267" y="-780406"/>
            <a:chExt cx="3577375" cy="4171622"/>
          </a:xfrm>
        </p:grpSpPr>
        <p:sp>
          <p:nvSpPr>
            <p:cNvPr id="812" name="Google Shape;812;p23"/>
            <p:cNvSpPr/>
            <p:nvPr/>
          </p:nvSpPr>
          <p:spPr>
            <a:xfrm rot="-9527801">
              <a:off x="-112352" y="-452067"/>
              <a:ext cx="2473547" cy="351494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3"/>
            <p:cNvSpPr/>
            <p:nvPr/>
          </p:nvSpPr>
          <p:spPr>
            <a:xfrm rot="-9527801">
              <a:off x="1067809" y="1094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3"/>
            <p:cNvSpPr/>
            <p:nvPr/>
          </p:nvSpPr>
          <p:spPr>
            <a:xfrm rot="-9527801">
              <a:off x="1469052" y="1387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3"/>
            <p:cNvSpPr/>
            <p:nvPr/>
          </p:nvSpPr>
          <p:spPr>
            <a:xfrm rot="-9527801">
              <a:off x="1386086" y="423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3"/>
            <p:cNvSpPr/>
            <p:nvPr/>
          </p:nvSpPr>
          <p:spPr>
            <a:xfrm rot="-9527801">
              <a:off x="2017466" y="332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3"/>
            <p:cNvSpPr/>
            <p:nvPr/>
          </p:nvSpPr>
          <p:spPr>
            <a:xfrm rot="-9527801">
              <a:off x="1934750" y="616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3"/>
            <p:cNvSpPr/>
            <p:nvPr/>
          </p:nvSpPr>
          <p:spPr>
            <a:xfrm rot="-9527801">
              <a:off x="1761762" y="482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3"/>
            <p:cNvSpPr/>
            <p:nvPr/>
          </p:nvSpPr>
          <p:spPr>
            <a:xfrm rot="-9527801">
              <a:off x="1623811" y="262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3"/>
            <p:cNvSpPr/>
            <p:nvPr/>
          </p:nvSpPr>
          <p:spPr>
            <a:xfrm rot="-9527801">
              <a:off x="2103455" y="512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3"/>
            <p:cNvSpPr/>
            <p:nvPr/>
          </p:nvSpPr>
          <p:spPr>
            <a:xfrm rot="-9527801">
              <a:off x="1245107" y="1351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3"/>
            <p:cNvSpPr/>
            <p:nvPr/>
          </p:nvSpPr>
          <p:spPr>
            <a:xfrm rot="-9527801">
              <a:off x="1651070" y="1318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3"/>
            <p:cNvSpPr/>
            <p:nvPr/>
          </p:nvSpPr>
          <p:spPr>
            <a:xfrm rot="-9527801">
              <a:off x="1347731" y="1099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3"/>
            <p:cNvSpPr/>
            <p:nvPr/>
          </p:nvSpPr>
          <p:spPr>
            <a:xfrm rot="-9527801">
              <a:off x="2026810" y="1372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3"/>
            <p:cNvSpPr/>
            <p:nvPr/>
          </p:nvSpPr>
          <p:spPr>
            <a:xfrm rot="-9527801">
              <a:off x="2035269" y="1138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3"/>
            <p:cNvSpPr/>
            <p:nvPr/>
          </p:nvSpPr>
          <p:spPr>
            <a:xfrm rot="-9527801">
              <a:off x="1361634" y="1227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3"/>
            <p:cNvSpPr/>
            <p:nvPr/>
          </p:nvSpPr>
          <p:spPr>
            <a:xfrm rot="-9527801">
              <a:off x="1359652" y="1561676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3"/>
            <p:cNvSpPr/>
            <p:nvPr/>
          </p:nvSpPr>
          <p:spPr>
            <a:xfrm rot="-9527801">
              <a:off x="1565233" y="1589795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3"/>
            <p:cNvSpPr/>
            <p:nvPr/>
          </p:nvSpPr>
          <p:spPr>
            <a:xfrm rot="-9527801">
              <a:off x="1704325" y="1438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3"/>
            <p:cNvSpPr/>
            <p:nvPr/>
          </p:nvSpPr>
          <p:spPr>
            <a:xfrm rot="-9527801">
              <a:off x="1583564" y="1460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3"/>
            <p:cNvSpPr/>
            <p:nvPr/>
          </p:nvSpPr>
          <p:spPr>
            <a:xfrm rot="-9527801">
              <a:off x="1857953" y="1560406"/>
              <a:ext cx="15180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3"/>
            <p:cNvSpPr/>
            <p:nvPr/>
          </p:nvSpPr>
          <p:spPr>
            <a:xfrm rot="-9527801">
              <a:off x="1537989" y="815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3"/>
            <p:cNvSpPr/>
            <p:nvPr/>
          </p:nvSpPr>
          <p:spPr>
            <a:xfrm rot="-9527801">
              <a:off x="1736219" y="702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3"/>
            <p:cNvSpPr/>
            <p:nvPr/>
          </p:nvSpPr>
          <p:spPr>
            <a:xfrm rot="-9527801">
              <a:off x="1875528" y="835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3"/>
            <p:cNvSpPr/>
            <p:nvPr/>
          </p:nvSpPr>
          <p:spPr>
            <a:xfrm rot="-9527801">
              <a:off x="1619619" y="834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3"/>
            <p:cNvSpPr/>
            <p:nvPr/>
          </p:nvSpPr>
          <p:spPr>
            <a:xfrm rot="-9527801">
              <a:off x="1217568" y="696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3"/>
            <p:cNvSpPr/>
            <p:nvPr/>
          </p:nvSpPr>
          <p:spPr>
            <a:xfrm rot="-9527801">
              <a:off x="1673170" y="1032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3"/>
            <p:cNvSpPr/>
            <p:nvPr/>
          </p:nvSpPr>
          <p:spPr>
            <a:xfrm rot="-9527801">
              <a:off x="1547831" y="1050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3"/>
            <p:cNvSpPr/>
            <p:nvPr/>
          </p:nvSpPr>
          <p:spPr>
            <a:xfrm rot="-9527801">
              <a:off x="1295543" y="1023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3"/>
            <p:cNvSpPr/>
            <p:nvPr/>
          </p:nvSpPr>
          <p:spPr>
            <a:xfrm rot="-9527801">
              <a:off x="1343161" y="928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3"/>
            <p:cNvSpPr/>
            <p:nvPr/>
          </p:nvSpPr>
          <p:spPr>
            <a:xfrm rot="-9527801">
              <a:off x="1606046" y="475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3"/>
            <p:cNvSpPr/>
            <p:nvPr/>
          </p:nvSpPr>
          <p:spPr>
            <a:xfrm rot="-9527801">
              <a:off x="1560542" y="1180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3"/>
            <p:cNvSpPr/>
            <p:nvPr/>
          </p:nvSpPr>
          <p:spPr>
            <a:xfrm rot="-9527801">
              <a:off x="2063771" y="930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3"/>
            <p:cNvSpPr/>
            <p:nvPr/>
          </p:nvSpPr>
          <p:spPr>
            <a:xfrm rot="-9527801">
              <a:off x="1766592" y="1057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3"/>
            <p:cNvSpPr/>
            <p:nvPr/>
          </p:nvSpPr>
          <p:spPr>
            <a:xfrm rot="-9527801">
              <a:off x="1809023" y="1291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3"/>
            <p:cNvSpPr/>
            <p:nvPr/>
          </p:nvSpPr>
          <p:spPr>
            <a:xfrm rot="-9527801">
              <a:off x="1474706" y="666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3"/>
            <p:cNvSpPr/>
            <p:nvPr/>
          </p:nvSpPr>
          <p:spPr>
            <a:xfrm rot="-9527801">
              <a:off x="2100858" y="669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8" name="Google Shape;848;p23"/>
          <p:cNvGrpSpPr/>
          <p:nvPr/>
        </p:nvGrpSpPr>
        <p:grpSpPr>
          <a:xfrm>
            <a:off x="-1068559" y="2502562"/>
            <a:ext cx="4181011" cy="3599586"/>
            <a:chOff x="-1068559" y="2502562"/>
            <a:chExt cx="4181011" cy="3599586"/>
          </a:xfrm>
        </p:grpSpPr>
        <p:sp>
          <p:nvSpPr>
            <p:cNvPr id="849" name="Google Shape;849;p23"/>
            <p:cNvSpPr/>
            <p:nvPr/>
          </p:nvSpPr>
          <p:spPr>
            <a:xfrm rot="6704763">
              <a:off x="-214760" y="2544978"/>
              <a:ext cx="2473413" cy="351475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3"/>
            <p:cNvSpPr/>
            <p:nvPr/>
          </p:nvSpPr>
          <p:spPr>
            <a:xfrm rot="7217726">
              <a:off x="802535" y="4312647"/>
              <a:ext cx="16544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3"/>
            <p:cNvSpPr/>
            <p:nvPr/>
          </p:nvSpPr>
          <p:spPr>
            <a:xfrm rot="7217726">
              <a:off x="1155721" y="3963156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3"/>
            <p:cNvSpPr/>
            <p:nvPr/>
          </p:nvSpPr>
          <p:spPr>
            <a:xfrm rot="7217726">
              <a:off x="192044" y="3888462"/>
              <a:ext cx="19273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3"/>
            <p:cNvSpPr/>
            <p:nvPr/>
          </p:nvSpPr>
          <p:spPr>
            <a:xfrm rot="7217726">
              <a:off x="202477" y="325115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3"/>
            <p:cNvSpPr/>
            <p:nvPr/>
          </p:nvSpPr>
          <p:spPr>
            <a:xfrm rot="7217726">
              <a:off x="473627" y="337124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3"/>
            <p:cNvSpPr/>
            <p:nvPr/>
          </p:nvSpPr>
          <p:spPr>
            <a:xfrm rot="7217726">
              <a:off x="311477" y="3530909"/>
              <a:ext cx="12416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3"/>
            <p:cNvSpPr/>
            <p:nvPr/>
          </p:nvSpPr>
          <p:spPr>
            <a:xfrm rot="7217726">
              <a:off x="73236" y="3630643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3"/>
            <p:cNvSpPr/>
            <p:nvPr/>
          </p:nvSpPr>
          <p:spPr>
            <a:xfrm rot="7217726">
              <a:off x="396655" y="3196498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3"/>
            <p:cNvSpPr/>
            <p:nvPr/>
          </p:nvSpPr>
          <p:spPr>
            <a:xfrm rot="7217726">
              <a:off x="1089968" y="4176162"/>
              <a:ext cx="13781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3"/>
            <p:cNvSpPr/>
            <p:nvPr/>
          </p:nvSpPr>
          <p:spPr>
            <a:xfrm rot="7217726">
              <a:off x="1117804" y="3748249"/>
              <a:ext cx="42673" cy="35782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3"/>
            <p:cNvSpPr/>
            <p:nvPr/>
          </p:nvSpPr>
          <p:spPr>
            <a:xfrm rot="7217726">
              <a:off x="856800" y="4027194"/>
              <a:ext cx="23434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3"/>
            <p:cNvSpPr/>
            <p:nvPr/>
          </p:nvSpPr>
          <p:spPr>
            <a:xfrm rot="7217726">
              <a:off x="1233611" y="3399525"/>
              <a:ext cx="23434" cy="25685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3"/>
            <p:cNvSpPr/>
            <p:nvPr/>
          </p:nvSpPr>
          <p:spPr>
            <a:xfrm rot="7217726">
              <a:off x="1003160" y="3354541"/>
              <a:ext cx="23400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3"/>
            <p:cNvSpPr/>
            <p:nvPr/>
          </p:nvSpPr>
          <p:spPr>
            <a:xfrm rot="7217726">
              <a:off x="984633" y="4032715"/>
              <a:ext cx="24799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3"/>
            <p:cNvSpPr/>
            <p:nvPr/>
          </p:nvSpPr>
          <p:spPr>
            <a:xfrm rot="7217726">
              <a:off x="1316026" y="4095450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3"/>
            <p:cNvSpPr/>
            <p:nvPr/>
          </p:nvSpPr>
          <p:spPr>
            <a:xfrm rot="7217726">
              <a:off x="1372651" y="3897634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3"/>
            <p:cNvSpPr/>
            <p:nvPr/>
          </p:nvSpPr>
          <p:spPr>
            <a:xfrm rot="7217726">
              <a:off x="1246806" y="3724950"/>
              <a:ext cx="28926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3"/>
            <p:cNvSpPr/>
            <p:nvPr/>
          </p:nvSpPr>
          <p:spPr>
            <a:xfrm rot="7217726">
              <a:off x="1250579" y="3849006"/>
              <a:ext cx="26163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3"/>
            <p:cNvSpPr/>
            <p:nvPr/>
          </p:nvSpPr>
          <p:spPr>
            <a:xfrm rot="7217726">
              <a:off x="1391534" y="3603714"/>
              <a:ext cx="15179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3"/>
            <p:cNvSpPr/>
            <p:nvPr/>
          </p:nvSpPr>
          <p:spPr>
            <a:xfrm rot="7217726">
              <a:off x="611281" y="3776068"/>
              <a:ext cx="39910" cy="49427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3"/>
            <p:cNvSpPr/>
            <p:nvPr/>
          </p:nvSpPr>
          <p:spPr>
            <a:xfrm rot="7217726">
              <a:off x="526935" y="3581202"/>
              <a:ext cx="22070" cy="25890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3"/>
            <p:cNvSpPr/>
            <p:nvPr/>
          </p:nvSpPr>
          <p:spPr>
            <a:xfrm rot="7217726">
              <a:off x="680564" y="3448694"/>
              <a:ext cx="39910" cy="42707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3"/>
            <p:cNvSpPr/>
            <p:nvPr/>
          </p:nvSpPr>
          <p:spPr>
            <a:xfrm rot="7217726">
              <a:off x="637937" y="3702719"/>
              <a:ext cx="39944" cy="39296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3"/>
            <p:cNvSpPr/>
            <p:nvPr/>
          </p:nvSpPr>
          <p:spPr>
            <a:xfrm rot="7217726">
              <a:off x="439392" y="4092269"/>
              <a:ext cx="22070" cy="26197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3"/>
            <p:cNvSpPr/>
            <p:nvPr/>
          </p:nvSpPr>
          <p:spPr>
            <a:xfrm rot="7217726">
              <a:off x="842854" y="3685905"/>
              <a:ext cx="33053" cy="35919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3"/>
            <p:cNvSpPr/>
            <p:nvPr/>
          </p:nvSpPr>
          <p:spPr>
            <a:xfrm rot="7217726">
              <a:off x="840757" y="3810704"/>
              <a:ext cx="35782" cy="37181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3"/>
            <p:cNvSpPr/>
            <p:nvPr/>
          </p:nvSpPr>
          <p:spPr>
            <a:xfrm rot="7217726">
              <a:off x="773838" y="4073218"/>
              <a:ext cx="15145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3"/>
            <p:cNvSpPr/>
            <p:nvPr/>
          </p:nvSpPr>
          <p:spPr>
            <a:xfrm rot="7217726">
              <a:off x="687425" y="4003935"/>
              <a:ext cx="23434" cy="26709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3"/>
            <p:cNvSpPr/>
            <p:nvPr/>
          </p:nvSpPr>
          <p:spPr>
            <a:xfrm rot="7217726">
              <a:off x="280383" y="3681184"/>
              <a:ext cx="15179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3"/>
            <p:cNvSpPr/>
            <p:nvPr/>
          </p:nvSpPr>
          <p:spPr>
            <a:xfrm rot="7217726">
              <a:off x="970519" y="3815457"/>
              <a:ext cx="39944" cy="39910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3"/>
            <p:cNvSpPr/>
            <p:nvPr/>
          </p:nvSpPr>
          <p:spPr>
            <a:xfrm rot="7217726">
              <a:off x="802263" y="3290613"/>
              <a:ext cx="27562" cy="27084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3"/>
            <p:cNvSpPr/>
            <p:nvPr/>
          </p:nvSpPr>
          <p:spPr>
            <a:xfrm rot="7217726">
              <a:off x="883164" y="3597989"/>
              <a:ext cx="31689" cy="36601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23"/>
            <p:cNvSpPr/>
            <p:nvPr/>
          </p:nvSpPr>
          <p:spPr>
            <a:xfrm rot="7217726">
              <a:off x="1121376" y="3587110"/>
              <a:ext cx="38545" cy="42809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23"/>
            <p:cNvSpPr/>
            <p:nvPr/>
          </p:nvSpPr>
          <p:spPr>
            <a:xfrm rot="7217726">
              <a:off x="448557" y="3834167"/>
              <a:ext cx="23400" cy="23400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3"/>
            <p:cNvSpPr/>
            <p:nvPr/>
          </p:nvSpPr>
          <p:spPr>
            <a:xfrm rot="7217726">
              <a:off x="547427" y="3221631"/>
              <a:ext cx="19307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p31"/>
          <p:cNvSpPr/>
          <p:nvPr/>
        </p:nvSpPr>
        <p:spPr>
          <a:xfrm rot="-5400000">
            <a:off x="375094" y="317295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1" name="Google Shape;1221;p31"/>
          <p:cNvGrpSpPr/>
          <p:nvPr/>
        </p:nvGrpSpPr>
        <p:grpSpPr>
          <a:xfrm rot="6208633">
            <a:off x="7777340" y="165456"/>
            <a:ext cx="1724369" cy="1188939"/>
            <a:chOff x="2408692" y="-569353"/>
            <a:chExt cx="3769974" cy="2558659"/>
          </a:xfrm>
        </p:grpSpPr>
        <p:sp>
          <p:nvSpPr>
            <p:cNvPr id="1222" name="Google Shape;1222;p31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1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1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1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1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7" name="Google Shape;1227;p31"/>
          <p:cNvGrpSpPr/>
          <p:nvPr/>
        </p:nvGrpSpPr>
        <p:grpSpPr>
          <a:xfrm rot="3857449">
            <a:off x="-1304619" y="2786371"/>
            <a:ext cx="3806687" cy="4765664"/>
            <a:chOff x="6132853" y="1390870"/>
            <a:chExt cx="3806719" cy="4765704"/>
          </a:xfrm>
        </p:grpSpPr>
        <p:sp>
          <p:nvSpPr>
            <p:cNvPr id="1228" name="Google Shape;1228;p31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1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1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1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1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1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1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1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1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1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1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1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1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1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1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1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1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1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1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1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1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1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1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1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">
    <p:spTree>
      <p:nvGrpSpPr>
        <p:cNvPr id="1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3" name="Google Shape;1253;p32"/>
          <p:cNvGrpSpPr/>
          <p:nvPr/>
        </p:nvGrpSpPr>
        <p:grpSpPr>
          <a:xfrm flipH="1">
            <a:off x="6322108" y="-963931"/>
            <a:ext cx="3577375" cy="4171622"/>
            <a:chOff x="-664267" y="-780406"/>
            <a:chExt cx="3577375" cy="4171622"/>
          </a:xfrm>
        </p:grpSpPr>
        <p:sp>
          <p:nvSpPr>
            <p:cNvPr id="1254" name="Google Shape;1254;p32"/>
            <p:cNvSpPr/>
            <p:nvPr/>
          </p:nvSpPr>
          <p:spPr>
            <a:xfrm rot="-9527801">
              <a:off x="-112352" y="-452067"/>
              <a:ext cx="2473547" cy="351494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2"/>
            <p:cNvSpPr/>
            <p:nvPr/>
          </p:nvSpPr>
          <p:spPr>
            <a:xfrm rot="-9527801">
              <a:off x="1067809" y="1094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2"/>
            <p:cNvSpPr/>
            <p:nvPr/>
          </p:nvSpPr>
          <p:spPr>
            <a:xfrm rot="-9527801">
              <a:off x="1469052" y="1387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2"/>
            <p:cNvSpPr/>
            <p:nvPr/>
          </p:nvSpPr>
          <p:spPr>
            <a:xfrm rot="-9527801">
              <a:off x="1386086" y="423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2"/>
            <p:cNvSpPr/>
            <p:nvPr/>
          </p:nvSpPr>
          <p:spPr>
            <a:xfrm rot="-9527801">
              <a:off x="2017466" y="332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2"/>
            <p:cNvSpPr/>
            <p:nvPr/>
          </p:nvSpPr>
          <p:spPr>
            <a:xfrm rot="-9527801">
              <a:off x="1934750" y="616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2"/>
            <p:cNvSpPr/>
            <p:nvPr/>
          </p:nvSpPr>
          <p:spPr>
            <a:xfrm rot="-9527801">
              <a:off x="1761762" y="482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2"/>
            <p:cNvSpPr/>
            <p:nvPr/>
          </p:nvSpPr>
          <p:spPr>
            <a:xfrm rot="-9527801">
              <a:off x="1623811" y="262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2"/>
            <p:cNvSpPr/>
            <p:nvPr/>
          </p:nvSpPr>
          <p:spPr>
            <a:xfrm rot="-9527801">
              <a:off x="2103455" y="512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2"/>
            <p:cNvSpPr/>
            <p:nvPr/>
          </p:nvSpPr>
          <p:spPr>
            <a:xfrm rot="-9527801">
              <a:off x="1245107" y="1351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2"/>
            <p:cNvSpPr/>
            <p:nvPr/>
          </p:nvSpPr>
          <p:spPr>
            <a:xfrm rot="-9527801">
              <a:off x="1651070" y="1318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2"/>
            <p:cNvSpPr/>
            <p:nvPr/>
          </p:nvSpPr>
          <p:spPr>
            <a:xfrm rot="-9527801">
              <a:off x="1347731" y="1099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2"/>
            <p:cNvSpPr/>
            <p:nvPr/>
          </p:nvSpPr>
          <p:spPr>
            <a:xfrm rot="-9527801">
              <a:off x="2026810" y="1372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2"/>
            <p:cNvSpPr/>
            <p:nvPr/>
          </p:nvSpPr>
          <p:spPr>
            <a:xfrm rot="-9527801">
              <a:off x="2035269" y="1138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2"/>
            <p:cNvSpPr/>
            <p:nvPr/>
          </p:nvSpPr>
          <p:spPr>
            <a:xfrm rot="-9527801">
              <a:off x="1361634" y="1227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2"/>
            <p:cNvSpPr/>
            <p:nvPr/>
          </p:nvSpPr>
          <p:spPr>
            <a:xfrm rot="-9527801">
              <a:off x="1359652" y="1561676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2"/>
            <p:cNvSpPr/>
            <p:nvPr/>
          </p:nvSpPr>
          <p:spPr>
            <a:xfrm rot="-9527801">
              <a:off x="1565233" y="1589795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2"/>
            <p:cNvSpPr/>
            <p:nvPr/>
          </p:nvSpPr>
          <p:spPr>
            <a:xfrm rot="-9527801">
              <a:off x="1704325" y="1438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2"/>
            <p:cNvSpPr/>
            <p:nvPr/>
          </p:nvSpPr>
          <p:spPr>
            <a:xfrm rot="-9527801">
              <a:off x="1583564" y="1460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2"/>
            <p:cNvSpPr/>
            <p:nvPr/>
          </p:nvSpPr>
          <p:spPr>
            <a:xfrm rot="-9527801">
              <a:off x="1857953" y="1560406"/>
              <a:ext cx="15180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2"/>
            <p:cNvSpPr/>
            <p:nvPr/>
          </p:nvSpPr>
          <p:spPr>
            <a:xfrm rot="-9527801">
              <a:off x="1537989" y="815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2"/>
            <p:cNvSpPr/>
            <p:nvPr/>
          </p:nvSpPr>
          <p:spPr>
            <a:xfrm rot="-9527801">
              <a:off x="1736219" y="702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2"/>
            <p:cNvSpPr/>
            <p:nvPr/>
          </p:nvSpPr>
          <p:spPr>
            <a:xfrm rot="-9527801">
              <a:off x="1875528" y="835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2"/>
            <p:cNvSpPr/>
            <p:nvPr/>
          </p:nvSpPr>
          <p:spPr>
            <a:xfrm rot="-9527801">
              <a:off x="1619619" y="834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2"/>
            <p:cNvSpPr/>
            <p:nvPr/>
          </p:nvSpPr>
          <p:spPr>
            <a:xfrm rot="-9527801">
              <a:off x="1217568" y="696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2"/>
            <p:cNvSpPr/>
            <p:nvPr/>
          </p:nvSpPr>
          <p:spPr>
            <a:xfrm rot="-9527801">
              <a:off x="1673170" y="1032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2"/>
            <p:cNvSpPr/>
            <p:nvPr/>
          </p:nvSpPr>
          <p:spPr>
            <a:xfrm rot="-9527801">
              <a:off x="1547831" y="1050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2"/>
            <p:cNvSpPr/>
            <p:nvPr/>
          </p:nvSpPr>
          <p:spPr>
            <a:xfrm rot="-9527801">
              <a:off x="1295543" y="1023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2"/>
            <p:cNvSpPr/>
            <p:nvPr/>
          </p:nvSpPr>
          <p:spPr>
            <a:xfrm rot="-9527801">
              <a:off x="1343161" y="928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2"/>
            <p:cNvSpPr/>
            <p:nvPr/>
          </p:nvSpPr>
          <p:spPr>
            <a:xfrm rot="-9527801">
              <a:off x="1606046" y="475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2"/>
            <p:cNvSpPr/>
            <p:nvPr/>
          </p:nvSpPr>
          <p:spPr>
            <a:xfrm rot="-9527801">
              <a:off x="1560542" y="1180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2"/>
            <p:cNvSpPr/>
            <p:nvPr/>
          </p:nvSpPr>
          <p:spPr>
            <a:xfrm rot="-9527801">
              <a:off x="2063771" y="930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2"/>
            <p:cNvSpPr/>
            <p:nvPr/>
          </p:nvSpPr>
          <p:spPr>
            <a:xfrm rot="-9527801">
              <a:off x="1766592" y="1057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2"/>
            <p:cNvSpPr/>
            <p:nvPr/>
          </p:nvSpPr>
          <p:spPr>
            <a:xfrm rot="-9527801">
              <a:off x="1809023" y="1291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2"/>
            <p:cNvSpPr/>
            <p:nvPr/>
          </p:nvSpPr>
          <p:spPr>
            <a:xfrm rot="-9527801">
              <a:off x="1474706" y="666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2"/>
            <p:cNvSpPr/>
            <p:nvPr/>
          </p:nvSpPr>
          <p:spPr>
            <a:xfrm rot="-9527801">
              <a:off x="2100858" y="669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0" name="Google Shape;1290;p32"/>
          <p:cNvGrpSpPr/>
          <p:nvPr/>
        </p:nvGrpSpPr>
        <p:grpSpPr>
          <a:xfrm>
            <a:off x="-1068559" y="2502562"/>
            <a:ext cx="4181011" cy="3599586"/>
            <a:chOff x="-1068559" y="2502562"/>
            <a:chExt cx="4181011" cy="3599586"/>
          </a:xfrm>
        </p:grpSpPr>
        <p:sp>
          <p:nvSpPr>
            <p:cNvPr id="1291" name="Google Shape;1291;p32"/>
            <p:cNvSpPr/>
            <p:nvPr/>
          </p:nvSpPr>
          <p:spPr>
            <a:xfrm rot="6704763">
              <a:off x="-214760" y="2544978"/>
              <a:ext cx="2473413" cy="351475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2"/>
            <p:cNvSpPr/>
            <p:nvPr/>
          </p:nvSpPr>
          <p:spPr>
            <a:xfrm rot="7217726">
              <a:off x="802535" y="4312647"/>
              <a:ext cx="16544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2"/>
            <p:cNvSpPr/>
            <p:nvPr/>
          </p:nvSpPr>
          <p:spPr>
            <a:xfrm rot="7217726">
              <a:off x="1155721" y="3963156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2"/>
            <p:cNvSpPr/>
            <p:nvPr/>
          </p:nvSpPr>
          <p:spPr>
            <a:xfrm rot="7217726">
              <a:off x="192044" y="3888462"/>
              <a:ext cx="19273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2"/>
            <p:cNvSpPr/>
            <p:nvPr/>
          </p:nvSpPr>
          <p:spPr>
            <a:xfrm rot="7217726">
              <a:off x="202477" y="325115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2"/>
            <p:cNvSpPr/>
            <p:nvPr/>
          </p:nvSpPr>
          <p:spPr>
            <a:xfrm rot="7217726">
              <a:off x="473627" y="337124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2"/>
            <p:cNvSpPr/>
            <p:nvPr/>
          </p:nvSpPr>
          <p:spPr>
            <a:xfrm rot="7217726">
              <a:off x="311477" y="3530909"/>
              <a:ext cx="12416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2"/>
            <p:cNvSpPr/>
            <p:nvPr/>
          </p:nvSpPr>
          <p:spPr>
            <a:xfrm rot="7217726">
              <a:off x="73236" y="3630643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2"/>
            <p:cNvSpPr/>
            <p:nvPr/>
          </p:nvSpPr>
          <p:spPr>
            <a:xfrm rot="7217726">
              <a:off x="396655" y="3196498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2"/>
            <p:cNvSpPr/>
            <p:nvPr/>
          </p:nvSpPr>
          <p:spPr>
            <a:xfrm rot="7217726">
              <a:off x="1089968" y="4176162"/>
              <a:ext cx="13781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2"/>
            <p:cNvSpPr/>
            <p:nvPr/>
          </p:nvSpPr>
          <p:spPr>
            <a:xfrm rot="7217726">
              <a:off x="1117804" y="3748249"/>
              <a:ext cx="42673" cy="35782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2"/>
            <p:cNvSpPr/>
            <p:nvPr/>
          </p:nvSpPr>
          <p:spPr>
            <a:xfrm rot="7217726">
              <a:off x="856800" y="4027194"/>
              <a:ext cx="23434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2"/>
            <p:cNvSpPr/>
            <p:nvPr/>
          </p:nvSpPr>
          <p:spPr>
            <a:xfrm rot="7217726">
              <a:off x="1233611" y="3399525"/>
              <a:ext cx="23434" cy="25685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2"/>
            <p:cNvSpPr/>
            <p:nvPr/>
          </p:nvSpPr>
          <p:spPr>
            <a:xfrm rot="7217726">
              <a:off x="1003160" y="3354541"/>
              <a:ext cx="23400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2"/>
            <p:cNvSpPr/>
            <p:nvPr/>
          </p:nvSpPr>
          <p:spPr>
            <a:xfrm rot="7217726">
              <a:off x="984633" y="4032715"/>
              <a:ext cx="24799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2"/>
            <p:cNvSpPr/>
            <p:nvPr/>
          </p:nvSpPr>
          <p:spPr>
            <a:xfrm rot="7217726">
              <a:off x="1316026" y="4095450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2"/>
            <p:cNvSpPr/>
            <p:nvPr/>
          </p:nvSpPr>
          <p:spPr>
            <a:xfrm rot="7217726">
              <a:off x="1372651" y="3897634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2"/>
            <p:cNvSpPr/>
            <p:nvPr/>
          </p:nvSpPr>
          <p:spPr>
            <a:xfrm rot="7217726">
              <a:off x="1246806" y="3724950"/>
              <a:ext cx="28926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2"/>
            <p:cNvSpPr/>
            <p:nvPr/>
          </p:nvSpPr>
          <p:spPr>
            <a:xfrm rot="7217726">
              <a:off x="1250579" y="3849006"/>
              <a:ext cx="26163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2"/>
            <p:cNvSpPr/>
            <p:nvPr/>
          </p:nvSpPr>
          <p:spPr>
            <a:xfrm rot="7217726">
              <a:off x="1391534" y="3603714"/>
              <a:ext cx="15179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2"/>
            <p:cNvSpPr/>
            <p:nvPr/>
          </p:nvSpPr>
          <p:spPr>
            <a:xfrm rot="7217726">
              <a:off x="611281" y="3776068"/>
              <a:ext cx="39910" cy="49427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2"/>
            <p:cNvSpPr/>
            <p:nvPr/>
          </p:nvSpPr>
          <p:spPr>
            <a:xfrm rot="7217726">
              <a:off x="526935" y="3581202"/>
              <a:ext cx="22070" cy="25890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2"/>
            <p:cNvSpPr/>
            <p:nvPr/>
          </p:nvSpPr>
          <p:spPr>
            <a:xfrm rot="7217726">
              <a:off x="680564" y="3448694"/>
              <a:ext cx="39910" cy="42707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2"/>
            <p:cNvSpPr/>
            <p:nvPr/>
          </p:nvSpPr>
          <p:spPr>
            <a:xfrm rot="7217726">
              <a:off x="637937" y="3702719"/>
              <a:ext cx="39944" cy="39296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2"/>
            <p:cNvSpPr/>
            <p:nvPr/>
          </p:nvSpPr>
          <p:spPr>
            <a:xfrm rot="7217726">
              <a:off x="439392" y="4092269"/>
              <a:ext cx="22070" cy="26197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2"/>
            <p:cNvSpPr/>
            <p:nvPr/>
          </p:nvSpPr>
          <p:spPr>
            <a:xfrm rot="7217726">
              <a:off x="842854" y="3685905"/>
              <a:ext cx="33053" cy="35919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2"/>
            <p:cNvSpPr/>
            <p:nvPr/>
          </p:nvSpPr>
          <p:spPr>
            <a:xfrm rot="7217726">
              <a:off x="840757" y="3810704"/>
              <a:ext cx="35782" cy="37181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2"/>
            <p:cNvSpPr/>
            <p:nvPr/>
          </p:nvSpPr>
          <p:spPr>
            <a:xfrm rot="7217726">
              <a:off x="773838" y="4073218"/>
              <a:ext cx="15145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2"/>
            <p:cNvSpPr/>
            <p:nvPr/>
          </p:nvSpPr>
          <p:spPr>
            <a:xfrm rot="7217726">
              <a:off x="687425" y="4003935"/>
              <a:ext cx="23434" cy="26709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2"/>
            <p:cNvSpPr/>
            <p:nvPr/>
          </p:nvSpPr>
          <p:spPr>
            <a:xfrm rot="7217726">
              <a:off x="280383" y="3681184"/>
              <a:ext cx="15179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2"/>
            <p:cNvSpPr/>
            <p:nvPr/>
          </p:nvSpPr>
          <p:spPr>
            <a:xfrm rot="7217726">
              <a:off x="970519" y="3815457"/>
              <a:ext cx="39944" cy="39910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2"/>
            <p:cNvSpPr/>
            <p:nvPr/>
          </p:nvSpPr>
          <p:spPr>
            <a:xfrm rot="7217726">
              <a:off x="802263" y="3290613"/>
              <a:ext cx="27562" cy="27084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2"/>
            <p:cNvSpPr/>
            <p:nvPr/>
          </p:nvSpPr>
          <p:spPr>
            <a:xfrm rot="7217726">
              <a:off x="883164" y="3597989"/>
              <a:ext cx="31689" cy="36601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2"/>
            <p:cNvSpPr/>
            <p:nvPr/>
          </p:nvSpPr>
          <p:spPr>
            <a:xfrm rot="7217726">
              <a:off x="1121376" y="3587110"/>
              <a:ext cx="38545" cy="42809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2"/>
            <p:cNvSpPr/>
            <p:nvPr/>
          </p:nvSpPr>
          <p:spPr>
            <a:xfrm rot="7217726">
              <a:off x="448557" y="3834167"/>
              <a:ext cx="23400" cy="23400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2"/>
            <p:cNvSpPr/>
            <p:nvPr/>
          </p:nvSpPr>
          <p:spPr>
            <a:xfrm rot="7217726">
              <a:off x="547427" y="3221631"/>
              <a:ext cx="19307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7">
    <p:spTree>
      <p:nvGrpSpPr>
        <p:cNvPr id="1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p33"/>
          <p:cNvSpPr/>
          <p:nvPr/>
        </p:nvSpPr>
        <p:spPr>
          <a:xfrm rot="3863130" flipH="1">
            <a:off x="-1823485" y="2594383"/>
            <a:ext cx="4426608" cy="433414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9" name="Google Shape;1329;p33"/>
          <p:cNvGrpSpPr/>
          <p:nvPr/>
        </p:nvGrpSpPr>
        <p:grpSpPr>
          <a:xfrm rot="-4498532">
            <a:off x="154133" y="3097747"/>
            <a:ext cx="1909331" cy="1939678"/>
            <a:chOff x="-754697" y="1352100"/>
            <a:chExt cx="6171556" cy="3954075"/>
          </a:xfrm>
        </p:grpSpPr>
        <p:sp>
          <p:nvSpPr>
            <p:cNvPr id="1330" name="Google Shape;1330;p33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3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3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3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3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3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3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33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3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33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3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1" name="Google Shape;1341;p33"/>
          <p:cNvGrpSpPr/>
          <p:nvPr/>
        </p:nvGrpSpPr>
        <p:grpSpPr>
          <a:xfrm rot="-7699724">
            <a:off x="6310521" y="-2358085"/>
            <a:ext cx="3806887" cy="4765914"/>
            <a:chOff x="6132853" y="1390870"/>
            <a:chExt cx="3806719" cy="4765704"/>
          </a:xfrm>
        </p:grpSpPr>
        <p:sp>
          <p:nvSpPr>
            <p:cNvPr id="1342" name="Google Shape;1342;p33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3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3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3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3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3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3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33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3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33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33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3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33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3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3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3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3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3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33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3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3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33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33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33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6" name="Google Shape;1366;p33"/>
          <p:cNvGrpSpPr/>
          <p:nvPr/>
        </p:nvGrpSpPr>
        <p:grpSpPr>
          <a:xfrm rot="9924834">
            <a:off x="6688594" y="137679"/>
            <a:ext cx="1724549" cy="1188751"/>
            <a:chOff x="2408692" y="-569353"/>
            <a:chExt cx="3769974" cy="2558659"/>
          </a:xfrm>
        </p:grpSpPr>
        <p:sp>
          <p:nvSpPr>
            <p:cNvPr id="1367" name="Google Shape;1367;p33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33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33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3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3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8">
    <p:spTree>
      <p:nvGrpSpPr>
        <p:cNvPr id="1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3" name="Google Shape;1373;p34"/>
          <p:cNvGrpSpPr/>
          <p:nvPr/>
        </p:nvGrpSpPr>
        <p:grpSpPr>
          <a:xfrm rot="1476112">
            <a:off x="6177845" y="18337"/>
            <a:ext cx="3514675" cy="2473357"/>
            <a:chOff x="3611961" y="-41589"/>
            <a:chExt cx="3514763" cy="2473418"/>
          </a:xfrm>
        </p:grpSpPr>
        <p:sp>
          <p:nvSpPr>
            <p:cNvPr id="1374" name="Google Shape;1374;p34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4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4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4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4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4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4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34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34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4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34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34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4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34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34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34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34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4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4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34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4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4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34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4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4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4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4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4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4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4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34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4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4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34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8" name="Google Shape;1408;p34"/>
          <p:cNvGrpSpPr/>
          <p:nvPr/>
        </p:nvGrpSpPr>
        <p:grpSpPr>
          <a:xfrm rot="-5816737">
            <a:off x="6882769" y="2950255"/>
            <a:ext cx="2567074" cy="2205188"/>
            <a:chOff x="-754697" y="1352100"/>
            <a:chExt cx="6171556" cy="3954075"/>
          </a:xfrm>
        </p:grpSpPr>
        <p:sp>
          <p:nvSpPr>
            <p:cNvPr id="1409" name="Google Shape;1409;p34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34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34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34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4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34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4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34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34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4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34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0" name="Google Shape;1420;p34"/>
          <p:cNvSpPr/>
          <p:nvPr/>
        </p:nvSpPr>
        <p:spPr>
          <a:xfrm rot="-5400000">
            <a:off x="6858019" y="2076570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"/>
          <p:cNvSpPr txBox="1">
            <a:spLocks noGrp="1"/>
          </p:cNvSpPr>
          <p:nvPr>
            <p:ph type="body" idx="1"/>
          </p:nvPr>
        </p:nvSpPr>
        <p:spPr>
          <a:xfrm>
            <a:off x="896000" y="1152475"/>
            <a:ext cx="7281600" cy="3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400" lvl="1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grpSp>
        <p:nvGrpSpPr>
          <p:cNvPr id="210" name="Google Shape;210;p4"/>
          <p:cNvGrpSpPr/>
          <p:nvPr/>
        </p:nvGrpSpPr>
        <p:grpSpPr>
          <a:xfrm rot="6208042">
            <a:off x="8180715" y="49402"/>
            <a:ext cx="1095906" cy="870574"/>
            <a:chOff x="2408692" y="-569353"/>
            <a:chExt cx="3769974" cy="2558659"/>
          </a:xfrm>
        </p:grpSpPr>
        <p:sp>
          <p:nvSpPr>
            <p:cNvPr id="211" name="Google Shape;211;p4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4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" name="Google Shape;216;p4"/>
          <p:cNvSpPr/>
          <p:nvPr/>
        </p:nvSpPr>
        <p:spPr>
          <a:xfrm rot="4386371" flipH="1">
            <a:off x="60613" y="3802055"/>
            <a:ext cx="1481489" cy="1939156"/>
          </a:xfrm>
          <a:custGeom>
            <a:avLst/>
            <a:gdLst/>
            <a:ahLst/>
            <a:cxnLst/>
            <a:rect l="l" t="t" r="r" b="b"/>
            <a:pathLst>
              <a:path w="121444" h="145414" extrusionOk="0">
                <a:moveTo>
                  <a:pt x="11105" y="1"/>
                </a:moveTo>
                <a:cubicBezTo>
                  <a:pt x="7386" y="1"/>
                  <a:pt x="3657" y="718"/>
                  <a:pt x="220" y="2141"/>
                </a:cubicBezTo>
                <a:lnTo>
                  <a:pt x="0" y="16548"/>
                </a:lnTo>
                <a:cubicBezTo>
                  <a:pt x="9883" y="21028"/>
                  <a:pt x="18887" y="27045"/>
                  <a:pt x="20731" y="38640"/>
                </a:cubicBezTo>
                <a:cubicBezTo>
                  <a:pt x="21917" y="45843"/>
                  <a:pt x="18974" y="53178"/>
                  <a:pt x="19458" y="60513"/>
                </a:cubicBezTo>
                <a:cubicBezTo>
                  <a:pt x="20029" y="69825"/>
                  <a:pt x="25914" y="77643"/>
                  <a:pt x="32195" y="83924"/>
                </a:cubicBezTo>
                <a:cubicBezTo>
                  <a:pt x="38476" y="90204"/>
                  <a:pt x="45547" y="95826"/>
                  <a:pt x="49851" y="103864"/>
                </a:cubicBezTo>
                <a:cubicBezTo>
                  <a:pt x="56835" y="116821"/>
                  <a:pt x="54639" y="134917"/>
                  <a:pt x="44800" y="145414"/>
                </a:cubicBezTo>
                <a:lnTo>
                  <a:pt x="121443" y="125342"/>
                </a:lnTo>
                <a:cubicBezTo>
                  <a:pt x="119467" y="105050"/>
                  <a:pt x="106949" y="86427"/>
                  <a:pt x="89864" y="78433"/>
                </a:cubicBezTo>
                <a:cubicBezTo>
                  <a:pt x="82002" y="74744"/>
                  <a:pt x="73481" y="73251"/>
                  <a:pt x="65356" y="70396"/>
                </a:cubicBezTo>
                <a:cubicBezTo>
                  <a:pt x="57230" y="67541"/>
                  <a:pt x="49061" y="62973"/>
                  <a:pt x="44493" y="55067"/>
                </a:cubicBezTo>
                <a:cubicBezTo>
                  <a:pt x="36938" y="42110"/>
                  <a:pt x="40803" y="23795"/>
                  <a:pt x="32766" y="11233"/>
                </a:cubicBezTo>
                <a:cubicBezTo>
                  <a:pt x="27948" y="3701"/>
                  <a:pt x="19551" y="1"/>
                  <a:pt x="11105" y="1"/>
                </a:cubicBezTo>
                <a:close/>
              </a:path>
            </a:pathLst>
          </a:custGeom>
          <a:solidFill>
            <a:schemeClr val="accent2">
              <a:alpha val="607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4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7"/>
          <p:cNvSpPr txBox="1">
            <a:spLocks noGrp="1"/>
          </p:cNvSpPr>
          <p:nvPr>
            <p:ph type="title"/>
          </p:nvPr>
        </p:nvSpPr>
        <p:spPr>
          <a:xfrm>
            <a:off x="921300" y="923375"/>
            <a:ext cx="4854000" cy="9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7"/>
          <p:cNvSpPr txBox="1">
            <a:spLocks noGrp="1"/>
          </p:cNvSpPr>
          <p:nvPr>
            <p:ph type="body" idx="1"/>
          </p:nvPr>
        </p:nvSpPr>
        <p:spPr>
          <a:xfrm>
            <a:off x="921300" y="1913675"/>
            <a:ext cx="4295100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 Light"/>
              <a:buChar char="-"/>
              <a:defRPr sz="15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-"/>
              <a:defRPr sz="1500"/>
            </a:lvl2pPr>
            <a:lvl3pPr marL="1371600" lvl="2" indent="-32385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-"/>
              <a:defRPr sz="1500"/>
            </a:lvl3pPr>
            <a:lvl4pPr marL="1828800" lvl="3" indent="-32385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-"/>
              <a:defRPr sz="1500"/>
            </a:lvl4pPr>
            <a:lvl5pPr marL="2286000" lvl="4" indent="-32385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-"/>
              <a:defRPr sz="1500"/>
            </a:lvl5pPr>
            <a:lvl6pPr marL="2743200" lvl="5" indent="-3238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500"/>
              <a:buFont typeface="Nunito Light"/>
              <a:buChar char="-"/>
              <a:defRPr sz="1500"/>
            </a:lvl6pPr>
            <a:lvl7pPr marL="3200400" lvl="6" indent="-3111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-"/>
              <a:defRPr sz="1500"/>
            </a:lvl7pPr>
            <a:lvl8pPr marL="3657600" lvl="7" indent="-3111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-"/>
              <a:defRPr sz="1500"/>
            </a:lvl8pPr>
            <a:lvl9pPr marL="4114800" lvl="8" indent="-3238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500"/>
              <a:buFont typeface="Nunito Light"/>
              <a:buChar char="-"/>
              <a:defRPr sz="1500"/>
            </a:lvl9pPr>
          </a:lstStyle>
          <a:p>
            <a:endParaRPr/>
          </a:p>
        </p:txBody>
      </p:sp>
      <p:grpSp>
        <p:nvGrpSpPr>
          <p:cNvPr id="277" name="Google Shape;277;p7"/>
          <p:cNvGrpSpPr/>
          <p:nvPr/>
        </p:nvGrpSpPr>
        <p:grpSpPr>
          <a:xfrm rot="1476112">
            <a:off x="6177845" y="18337"/>
            <a:ext cx="3514675" cy="2473357"/>
            <a:chOff x="3611961" y="-41589"/>
            <a:chExt cx="3514763" cy="2473418"/>
          </a:xfrm>
        </p:grpSpPr>
        <p:sp>
          <p:nvSpPr>
            <p:cNvPr id="278" name="Google Shape;278;p7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7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7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7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7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7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7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7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7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7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7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7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7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7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7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7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7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7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7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7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7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7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7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7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7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7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7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7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7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7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7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7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7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7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" name="Google Shape;312;p7"/>
          <p:cNvGrpSpPr/>
          <p:nvPr/>
        </p:nvGrpSpPr>
        <p:grpSpPr>
          <a:xfrm rot="-5816737">
            <a:off x="6882769" y="2950255"/>
            <a:ext cx="2567074" cy="2205188"/>
            <a:chOff x="-754697" y="1352100"/>
            <a:chExt cx="6171556" cy="3954075"/>
          </a:xfrm>
        </p:grpSpPr>
        <p:sp>
          <p:nvSpPr>
            <p:cNvPr id="313" name="Google Shape;313;p7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7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7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7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7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7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7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7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7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7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7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7"/>
          <p:cNvSpPr/>
          <p:nvPr/>
        </p:nvSpPr>
        <p:spPr>
          <a:xfrm rot="-5400000">
            <a:off x="6858019" y="2076570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317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10"/>
          <p:cNvSpPr txBox="1">
            <a:spLocks noGrp="1"/>
          </p:cNvSpPr>
          <p:nvPr>
            <p:ph type="title"/>
          </p:nvPr>
        </p:nvSpPr>
        <p:spPr>
          <a:xfrm>
            <a:off x="408725" y="3327725"/>
            <a:ext cx="2485200" cy="88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17" name="Google Shape;41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3"/>
          <p:cNvSpPr txBox="1">
            <a:spLocks noGrp="1"/>
          </p:cNvSpPr>
          <p:nvPr>
            <p:ph type="title" hasCustomPrompt="1"/>
          </p:nvPr>
        </p:nvSpPr>
        <p:spPr>
          <a:xfrm>
            <a:off x="1631813" y="1660600"/>
            <a:ext cx="1415100" cy="12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1" name="Google Shape;421;p13"/>
          <p:cNvSpPr txBox="1">
            <a:spLocks noGrp="1"/>
          </p:cNvSpPr>
          <p:nvPr>
            <p:ph type="title" idx="2" hasCustomPrompt="1"/>
          </p:nvPr>
        </p:nvSpPr>
        <p:spPr>
          <a:xfrm>
            <a:off x="3864450" y="1660600"/>
            <a:ext cx="1415100" cy="12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2" name="Google Shape;422;p13"/>
          <p:cNvSpPr txBox="1">
            <a:spLocks noGrp="1"/>
          </p:cNvSpPr>
          <p:nvPr>
            <p:ph type="title" idx="3" hasCustomPrompt="1"/>
          </p:nvPr>
        </p:nvSpPr>
        <p:spPr>
          <a:xfrm>
            <a:off x="6055713" y="1660600"/>
            <a:ext cx="1415100" cy="12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3" name="Google Shape;423;p13"/>
          <p:cNvSpPr/>
          <p:nvPr/>
        </p:nvSpPr>
        <p:spPr>
          <a:xfrm rot="-5400000">
            <a:off x="375094" y="317295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4" name="Google Shape;424;p13"/>
          <p:cNvGrpSpPr/>
          <p:nvPr/>
        </p:nvGrpSpPr>
        <p:grpSpPr>
          <a:xfrm rot="6208633">
            <a:off x="7777340" y="165456"/>
            <a:ext cx="1724369" cy="1188939"/>
            <a:chOff x="2408692" y="-569353"/>
            <a:chExt cx="3769974" cy="2558659"/>
          </a:xfrm>
        </p:grpSpPr>
        <p:sp>
          <p:nvSpPr>
            <p:cNvPr id="425" name="Google Shape;425;p13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3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3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3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3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0" name="Google Shape;430;p13"/>
          <p:cNvGrpSpPr/>
          <p:nvPr/>
        </p:nvGrpSpPr>
        <p:grpSpPr>
          <a:xfrm rot="3857449">
            <a:off x="-1304619" y="2786371"/>
            <a:ext cx="3806687" cy="4765664"/>
            <a:chOff x="6132853" y="1390870"/>
            <a:chExt cx="3806719" cy="4765704"/>
          </a:xfrm>
        </p:grpSpPr>
        <p:sp>
          <p:nvSpPr>
            <p:cNvPr id="431" name="Google Shape;431;p13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3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3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3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3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3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3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3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3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3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3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3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3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3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3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3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3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3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3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3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5" name="Google Shape;455;p13"/>
          <p:cNvSpPr txBox="1">
            <a:spLocks noGrp="1"/>
          </p:cNvSpPr>
          <p:nvPr>
            <p:ph type="subTitle" idx="1"/>
          </p:nvPr>
        </p:nvSpPr>
        <p:spPr>
          <a:xfrm>
            <a:off x="1416113" y="3267575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6" name="Google Shape;456;p13"/>
          <p:cNvSpPr txBox="1">
            <a:spLocks noGrp="1"/>
          </p:cNvSpPr>
          <p:nvPr>
            <p:ph type="subTitle" idx="4"/>
          </p:nvPr>
        </p:nvSpPr>
        <p:spPr>
          <a:xfrm>
            <a:off x="3648750" y="3267575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7" name="Google Shape;457;p13"/>
          <p:cNvSpPr txBox="1">
            <a:spLocks noGrp="1"/>
          </p:cNvSpPr>
          <p:nvPr>
            <p:ph type="subTitle" idx="5"/>
          </p:nvPr>
        </p:nvSpPr>
        <p:spPr>
          <a:xfrm>
            <a:off x="5881388" y="3267575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8" name="Google Shape;458;p13"/>
          <p:cNvSpPr txBox="1">
            <a:spLocks noGrp="1"/>
          </p:cNvSpPr>
          <p:nvPr>
            <p:ph type="title" idx="6"/>
          </p:nvPr>
        </p:nvSpPr>
        <p:spPr>
          <a:xfrm>
            <a:off x="1561313" y="2932650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59" name="Google Shape;459;p13"/>
          <p:cNvSpPr txBox="1">
            <a:spLocks noGrp="1"/>
          </p:cNvSpPr>
          <p:nvPr>
            <p:ph type="title" idx="7"/>
          </p:nvPr>
        </p:nvSpPr>
        <p:spPr>
          <a:xfrm>
            <a:off x="3793950" y="2932650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0" name="Google Shape;460;p13"/>
          <p:cNvSpPr txBox="1">
            <a:spLocks noGrp="1"/>
          </p:cNvSpPr>
          <p:nvPr>
            <p:ph type="title" idx="8"/>
          </p:nvPr>
        </p:nvSpPr>
        <p:spPr>
          <a:xfrm>
            <a:off x="6026588" y="2932650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1" name="Google Shape;461;p13"/>
          <p:cNvSpPr txBox="1">
            <a:spLocks noGrp="1"/>
          </p:cNvSpPr>
          <p:nvPr>
            <p:ph type="title" idx="9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CUSTOM_8"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21"/>
          <p:cNvSpPr txBox="1">
            <a:spLocks noGrp="1"/>
          </p:cNvSpPr>
          <p:nvPr>
            <p:ph type="title" hasCustomPrompt="1"/>
          </p:nvPr>
        </p:nvSpPr>
        <p:spPr>
          <a:xfrm>
            <a:off x="311700" y="1906338"/>
            <a:ext cx="8520600" cy="83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r>
              <a:t>xx%</a:t>
            </a:r>
          </a:p>
        </p:txBody>
      </p:sp>
      <p:sp>
        <p:nvSpPr>
          <p:cNvPr id="712" name="Google Shape;712;p21"/>
          <p:cNvSpPr txBox="1">
            <a:spLocks noGrp="1"/>
          </p:cNvSpPr>
          <p:nvPr>
            <p:ph type="body" idx="1"/>
          </p:nvPr>
        </p:nvSpPr>
        <p:spPr>
          <a:xfrm>
            <a:off x="311700" y="2697763"/>
            <a:ext cx="8520600" cy="5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713" name="Google Shape;713;p21"/>
          <p:cNvSpPr/>
          <p:nvPr/>
        </p:nvSpPr>
        <p:spPr>
          <a:xfrm rot="3863130" flipH="1">
            <a:off x="-1823485" y="2594383"/>
            <a:ext cx="4426608" cy="433414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4" name="Google Shape;714;p21"/>
          <p:cNvGrpSpPr/>
          <p:nvPr/>
        </p:nvGrpSpPr>
        <p:grpSpPr>
          <a:xfrm rot="-4498532">
            <a:off x="154133" y="3097747"/>
            <a:ext cx="1909331" cy="1939678"/>
            <a:chOff x="-754697" y="1352100"/>
            <a:chExt cx="6171556" cy="3954075"/>
          </a:xfrm>
        </p:grpSpPr>
        <p:sp>
          <p:nvSpPr>
            <p:cNvPr id="715" name="Google Shape;715;p21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1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1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1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1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1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1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1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1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1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1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6" name="Google Shape;726;p21"/>
          <p:cNvGrpSpPr/>
          <p:nvPr/>
        </p:nvGrpSpPr>
        <p:grpSpPr>
          <a:xfrm rot="-7699724">
            <a:off x="6310521" y="-2358085"/>
            <a:ext cx="3806887" cy="4765914"/>
            <a:chOff x="6132853" y="1390870"/>
            <a:chExt cx="3806719" cy="4765704"/>
          </a:xfrm>
        </p:grpSpPr>
        <p:sp>
          <p:nvSpPr>
            <p:cNvPr id="727" name="Google Shape;727;p21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1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1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1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1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1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1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1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1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1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1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1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1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1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1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1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1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1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1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1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1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1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1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1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1" name="Google Shape;751;p21"/>
          <p:cNvGrpSpPr/>
          <p:nvPr/>
        </p:nvGrpSpPr>
        <p:grpSpPr>
          <a:xfrm rot="9924834">
            <a:off x="6688594" y="137679"/>
            <a:ext cx="1724549" cy="1188751"/>
            <a:chOff x="2408692" y="-569353"/>
            <a:chExt cx="3769974" cy="2558659"/>
          </a:xfrm>
        </p:grpSpPr>
        <p:sp>
          <p:nvSpPr>
            <p:cNvPr id="752" name="Google Shape;752;p21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1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1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21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21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67" r:id="rId9"/>
    <p:sldLayoutId id="2147483669" r:id="rId10"/>
    <p:sldLayoutId id="2147483677" r:id="rId11"/>
    <p:sldLayoutId id="2147483678" r:id="rId12"/>
    <p:sldLayoutId id="2147483679" r:id="rId13"/>
    <p:sldLayoutId id="2147483680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p39"/>
          <p:cNvSpPr txBox="1">
            <a:spLocks noGrp="1"/>
          </p:cNvSpPr>
          <p:nvPr>
            <p:ph type="ctrTitle"/>
          </p:nvPr>
        </p:nvSpPr>
        <p:spPr>
          <a:xfrm>
            <a:off x="404015" y="1242197"/>
            <a:ext cx="8560371" cy="121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</a:rPr>
              <a:t>你的信仰「方便」嗎？</a:t>
            </a:r>
            <a:endParaRPr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34" name="Google Shape;1434;p39"/>
          <p:cNvSpPr txBox="1">
            <a:spLocks noGrp="1"/>
          </p:cNvSpPr>
          <p:nvPr>
            <p:ph type="subTitle" idx="1"/>
          </p:nvPr>
        </p:nvSpPr>
        <p:spPr>
          <a:xfrm>
            <a:off x="2003250" y="2614963"/>
            <a:ext cx="5137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/>
              <a:t>啟示錄</a:t>
            </a:r>
            <a:r>
              <a:rPr lang="en-HK" altLang="zh-TW" sz="3600" dirty="0"/>
              <a:t>2:18-29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8282A9-F5F2-1945-9697-A914D5AF4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282" y="4012236"/>
            <a:ext cx="3501968" cy="889800"/>
          </a:xfrm>
        </p:spPr>
        <p:txBody>
          <a:bodyPr/>
          <a:lstStyle/>
          <a:p>
            <a:r>
              <a:rPr lang="en-HK" sz="3200" dirty="0"/>
              <a:t>Guilds = </a:t>
            </a:r>
            <a:r>
              <a:rPr lang="zh-TW" altLang="en-US" sz="3200" dirty="0"/>
              <a:t>公會</a:t>
            </a:r>
            <a:endParaRPr lang="en-HK" sz="3200" dirty="0"/>
          </a:p>
        </p:txBody>
      </p:sp>
      <p:pic>
        <p:nvPicPr>
          <p:cNvPr id="1026" name="Picture 2" descr="“There were more&#10;trade guilds in&#10;Thyatira than in&#10;any other town of&#10;its size in Asia.”&#10;William Barclay&#10; ">
            <a:extLst>
              <a:ext uri="{FF2B5EF4-FFF2-40B4-BE49-F238E27FC236}">
                <a16:creationId xmlns:a16="http://schemas.microsoft.com/office/drawing/2014/main" id="{BFA959A9-B01C-E1DF-C056-9AE4FD885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55" y="-1"/>
            <a:ext cx="7132866" cy="401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3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2" name="Google Shape;1772;p55"/>
          <p:cNvSpPr txBox="1">
            <a:spLocks noGrp="1"/>
          </p:cNvSpPr>
          <p:nvPr>
            <p:ph type="title"/>
          </p:nvPr>
        </p:nvSpPr>
        <p:spPr>
          <a:xfrm>
            <a:off x="752571" y="2298224"/>
            <a:ext cx="8520600" cy="7633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800" b="0" dirty="0">
                <a:solidFill>
                  <a:schemeClr val="accent1">
                    <a:lumMod val="50000"/>
                  </a:schemeClr>
                </a:solidFill>
              </a:rPr>
              <a:t>耶穌基督的追隨者，</a:t>
            </a:r>
            <a:br>
              <a:rPr lang="en-HK" altLang="zh-TW" sz="4800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TW" altLang="en-US" sz="4800" b="0" dirty="0">
                <a:solidFill>
                  <a:schemeClr val="accent1">
                    <a:lumMod val="50000"/>
                  </a:schemeClr>
                </a:solidFill>
              </a:rPr>
              <a:t>應尋找在基督裡面的召命。</a:t>
            </a:r>
            <a:endParaRPr lang="en" sz="4800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570235" y="90619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2:21-23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570235" y="1107728"/>
            <a:ext cx="6442886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21 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我曾給她時間，讓她悔改，她卻不肯為她的淫行悔改。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22	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看哪，我要把她拋在大患難的床上；那些跟她行淫亂的人，如果不為她的行為悔改，我也要把他們拋在大患難中。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23 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我必以死亡擊殺她的兒女；眾教會就都知道我是察驗人肺腑心腸的，我要照著你們的行為報應你們各人。</a:t>
            </a:r>
          </a:p>
        </p:txBody>
      </p:sp>
    </p:spTree>
    <p:extLst>
      <p:ext uri="{BB962C8B-B14F-4D97-AF65-F5344CB8AC3E}">
        <p14:creationId xmlns:p14="http://schemas.microsoft.com/office/powerpoint/2010/main" val="2664905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570235" y="90619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2:24-25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570235" y="1107728"/>
            <a:ext cx="6442886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24 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至於你們其餘在推雅推拉的人，就是不跟從那教訓，不認識所謂撒但深奧的事的人，我告訴你們，我不會把別的重擔放在你們身上。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25 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不過，你們要持守已經得著的，直到我來。</a:t>
            </a:r>
          </a:p>
        </p:txBody>
      </p:sp>
    </p:spTree>
    <p:extLst>
      <p:ext uri="{BB962C8B-B14F-4D97-AF65-F5344CB8AC3E}">
        <p14:creationId xmlns:p14="http://schemas.microsoft.com/office/powerpoint/2010/main" val="245011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2" name="Google Shape;1772;p55"/>
          <p:cNvSpPr txBox="1">
            <a:spLocks noGrp="1"/>
          </p:cNvSpPr>
          <p:nvPr>
            <p:ph type="title"/>
          </p:nvPr>
        </p:nvSpPr>
        <p:spPr>
          <a:xfrm>
            <a:off x="752571" y="2298224"/>
            <a:ext cx="8520600" cy="83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800" b="0" dirty="0">
                <a:solidFill>
                  <a:schemeClr val="accent1">
                    <a:lumMod val="50000"/>
                  </a:schemeClr>
                </a:solidFill>
              </a:rPr>
              <a:t>耶穌基督的追隨者，</a:t>
            </a:r>
            <a:br>
              <a:rPr lang="en-HK" altLang="zh-TW" sz="4800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TW" altLang="en-US" sz="4800" b="0" dirty="0">
                <a:solidFill>
                  <a:schemeClr val="accent1">
                    <a:lumMod val="50000"/>
                  </a:schemeClr>
                </a:solidFill>
              </a:rPr>
              <a:t>應聚焦在永恆價值的事上。</a:t>
            </a:r>
            <a:endParaRPr lang="en" sz="4800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31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570235" y="0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2:26-29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570235" y="807453"/>
            <a:ext cx="6442886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26	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得勝的，又遵守我的旨意到底的，我必把統治列國的權柄賜給他，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27	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他必用鐵杖治理他們，好像打碎陶器一樣粉碎他們，（“我必把</a:t>
            </a: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……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粉碎他們”引自詩</a:t>
            </a: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2:8~9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28	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好像我從父領受了權柄一樣；我還要把晨星賜給他。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29	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聖靈向眾教會所說的話，有耳的就應當聽。’”</a:t>
            </a:r>
          </a:p>
        </p:txBody>
      </p:sp>
    </p:spTree>
    <p:extLst>
      <p:ext uri="{BB962C8B-B14F-4D97-AF65-F5344CB8AC3E}">
        <p14:creationId xmlns:p14="http://schemas.microsoft.com/office/powerpoint/2010/main" val="1772391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2" name="Google Shape;1772;p55"/>
          <p:cNvSpPr txBox="1">
            <a:spLocks noGrp="1"/>
          </p:cNvSpPr>
          <p:nvPr>
            <p:ph type="title"/>
          </p:nvPr>
        </p:nvSpPr>
        <p:spPr>
          <a:xfrm>
            <a:off x="752571" y="2298224"/>
            <a:ext cx="8520600" cy="83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800" b="0" dirty="0">
                <a:solidFill>
                  <a:schemeClr val="accent1">
                    <a:lumMod val="50000"/>
                  </a:schemeClr>
                </a:solidFill>
              </a:rPr>
              <a:t>耶穌基督的追隨者，</a:t>
            </a:r>
            <a:br>
              <a:rPr lang="en-HK" altLang="zh-TW" sz="4800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zh-TW" altLang="en-US" sz="4800" b="0" dirty="0">
                <a:solidFill>
                  <a:schemeClr val="accent1">
                    <a:lumMod val="50000"/>
                  </a:schemeClr>
                </a:solidFill>
              </a:rPr>
              <a:t>應追求合乎神心意的人生。</a:t>
            </a:r>
            <a:endParaRPr lang="en" sz="4800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89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3" name="Google Shape;1803;p58"/>
          <p:cNvSpPr txBox="1">
            <a:spLocks noGrp="1"/>
          </p:cNvSpPr>
          <p:nvPr>
            <p:ph type="title"/>
          </p:nvPr>
        </p:nvSpPr>
        <p:spPr>
          <a:xfrm>
            <a:off x="274566" y="1114224"/>
            <a:ext cx="6089575" cy="12427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0" dirty="0"/>
              <a:t>耶穌基督的追隨者，應尋找在基督裡面的召命；</a:t>
            </a:r>
          </a:p>
        </p:txBody>
      </p:sp>
      <p:sp>
        <p:nvSpPr>
          <p:cNvPr id="12" name="Google Shape;1803;p58">
            <a:extLst>
              <a:ext uri="{FF2B5EF4-FFF2-40B4-BE49-F238E27FC236}">
                <a16:creationId xmlns:a16="http://schemas.microsoft.com/office/drawing/2014/main" id="{8990B677-D61C-8AE1-56CF-49956DAE4223}"/>
              </a:ext>
            </a:extLst>
          </p:cNvPr>
          <p:cNvSpPr txBox="1">
            <a:spLocks/>
          </p:cNvSpPr>
          <p:nvPr/>
        </p:nvSpPr>
        <p:spPr>
          <a:xfrm>
            <a:off x="1527212" y="2342447"/>
            <a:ext cx="608957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r>
              <a:rPr lang="zh-TW" altLang="en-US" sz="3600" b="0" dirty="0">
                <a:solidFill>
                  <a:schemeClr val="accent1">
                    <a:lumMod val="75000"/>
                  </a:schemeClr>
                </a:solidFill>
              </a:rPr>
              <a:t>耶穌基督的追隨者，應聚焦在永恆價值的事上；</a:t>
            </a:r>
          </a:p>
        </p:txBody>
      </p:sp>
      <p:sp>
        <p:nvSpPr>
          <p:cNvPr id="13" name="Google Shape;1803;p58">
            <a:extLst>
              <a:ext uri="{FF2B5EF4-FFF2-40B4-BE49-F238E27FC236}">
                <a16:creationId xmlns:a16="http://schemas.microsoft.com/office/drawing/2014/main" id="{385FA3F1-B7C7-4A1A-02C9-C6FD2A2458C7}"/>
              </a:ext>
            </a:extLst>
          </p:cNvPr>
          <p:cNvSpPr txBox="1">
            <a:spLocks/>
          </p:cNvSpPr>
          <p:nvPr/>
        </p:nvSpPr>
        <p:spPr>
          <a:xfrm>
            <a:off x="2695612" y="3632916"/>
            <a:ext cx="6089575" cy="151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r>
              <a:rPr lang="zh-TW" altLang="en-US" sz="3600" b="0" dirty="0">
                <a:solidFill>
                  <a:schemeClr val="accent1">
                    <a:lumMod val="50000"/>
                  </a:schemeClr>
                </a:solidFill>
              </a:rPr>
              <a:t>耶穌基督的追隨者，應追求合乎神心意的人生。</a:t>
            </a:r>
          </a:p>
        </p:txBody>
      </p:sp>
      <p:sp>
        <p:nvSpPr>
          <p:cNvPr id="14" name="Google Shape;1803;p58">
            <a:extLst>
              <a:ext uri="{FF2B5EF4-FFF2-40B4-BE49-F238E27FC236}">
                <a16:creationId xmlns:a16="http://schemas.microsoft.com/office/drawing/2014/main" id="{B7CD4D83-6AF0-DC9E-6D7A-A01C1BEF13D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6089575" cy="739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Ubuntu"/>
              <a:buNone/>
              <a:defRPr sz="3800" b="1" i="0" u="none" strike="noStrike" cap="non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</a:rPr>
              <a:t>如何</a:t>
            </a:r>
            <a:r>
              <a:rPr lang="zh-TW" altLang="en-US" sz="3200">
                <a:solidFill>
                  <a:schemeClr val="accent5">
                    <a:lumMod val="10000"/>
                  </a:schemeClr>
                </a:solidFill>
              </a:rPr>
              <a:t>對抗「只求</a:t>
            </a:r>
            <a:r>
              <a:rPr lang="zh-TW" altLang="en-US" sz="3200" dirty="0">
                <a:solidFill>
                  <a:schemeClr val="accent5">
                    <a:lumMod val="10000"/>
                  </a:schemeClr>
                </a:solidFill>
              </a:rPr>
              <a:t>方便」的信仰？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40"/>
          <p:cNvSpPr txBox="1">
            <a:spLocks noGrp="1"/>
          </p:cNvSpPr>
          <p:nvPr>
            <p:ph type="body" idx="1"/>
          </p:nvPr>
        </p:nvSpPr>
        <p:spPr>
          <a:xfrm>
            <a:off x="720000" y="760590"/>
            <a:ext cx="7991294" cy="3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Aft>
                <a:spcPts val="600"/>
              </a:spcAft>
              <a:buNone/>
            </a:pPr>
            <a:r>
              <a:rPr 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19 </a:t>
            </a:r>
            <a:r>
              <a:rPr lang="zh-TW" sz="2400" kern="100" dirty="0">
                <a:effectLst/>
                <a:latin typeface="Aptos" panose="020B000402020202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我知道你的行為，你的愛心、信心、服侍和忍耐，也知道你後來所作的比先前的還要多。</a:t>
            </a:r>
            <a:endParaRPr lang="en-HK" altLang="zh-TW" sz="2400" kern="100" dirty="0">
              <a:effectLst/>
              <a:latin typeface="Aptos" panose="020B0004020202020204" pitchFamily="34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20 </a:t>
            </a:r>
            <a:r>
              <a:rPr lang="zh-TW" sz="2400" kern="100" dirty="0">
                <a:effectLst/>
                <a:latin typeface="Aptos" panose="020B000402020202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然而有一件事我要責備你，就是你容讓那自稱是先知的婦人耶洗別，教導和引誘我的眾僕人行淫亂，吃祭過偶像的食物。</a:t>
            </a:r>
            <a:endParaRPr lang="en-HK" sz="24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21 </a:t>
            </a:r>
            <a:r>
              <a:rPr lang="zh-TW" sz="2400" kern="100" dirty="0">
                <a:effectLst/>
                <a:latin typeface="Aptos" panose="020B000402020202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我曾給她時間，讓她悔改，她卻不肯為她的淫行悔改。</a:t>
            </a:r>
            <a:endParaRPr lang="en-HK" altLang="zh-TW" sz="2400" kern="100" dirty="0">
              <a:effectLst/>
              <a:latin typeface="Aptos" panose="020B0004020202020204" pitchFamily="34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22 </a:t>
            </a:r>
            <a:r>
              <a:rPr lang="zh-TW" sz="2400" kern="100" dirty="0">
                <a:effectLst/>
                <a:latin typeface="Aptos" panose="020B000402020202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看哪，我要把她拋在大患難的床上；那些跟她行淫亂的人，如果不為她的行為悔改，我也要把他們拋在大患難中。</a:t>
            </a:r>
            <a:endParaRPr lang="en-HK" altLang="zh-TW" sz="2400" kern="100" dirty="0">
              <a:effectLst/>
              <a:latin typeface="Aptos" panose="020B0004020202020204" pitchFamily="34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23 </a:t>
            </a:r>
            <a:r>
              <a:rPr lang="zh-TW" sz="2400" kern="100" dirty="0">
                <a:effectLst/>
                <a:latin typeface="Aptos" panose="020B000402020202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我必以死亡擊殺她的兒女；眾教會就都知道我是察驗人肺腑心腸的，我要照著你們的行為報應你們各人。</a:t>
            </a:r>
            <a:endParaRPr lang="en-HK" sz="24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Google Shape;820;p45">
            <a:extLst>
              <a:ext uri="{FF2B5EF4-FFF2-40B4-BE49-F238E27FC236}">
                <a16:creationId xmlns:a16="http://schemas.microsoft.com/office/drawing/2014/main" id="{BFB14EA5-2013-7F10-F34D-7B04CE26D9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9850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2:18-29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Google Shape;1440;p40"/>
          <p:cNvSpPr txBox="1">
            <a:spLocks noGrp="1"/>
          </p:cNvSpPr>
          <p:nvPr>
            <p:ph type="body" idx="1"/>
          </p:nvPr>
        </p:nvSpPr>
        <p:spPr>
          <a:xfrm>
            <a:off x="809808" y="697650"/>
            <a:ext cx="7991294" cy="3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Aft>
                <a:spcPts val="600"/>
              </a:spcAft>
              <a:buNone/>
            </a:pP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24 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至於你們其餘在推雅推拉的人，就是不跟從那教訓，不認識所謂撒但深奧的事的人，我告訴你們，我不會把別的重擔放在你們身上。</a:t>
            </a: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25  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不過，你們要持守已經得著的，直到我來。</a:t>
            </a: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26 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得勝的，又遵守我的旨意到底的，我必把統治列國的權柄賜給他，</a:t>
            </a: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27 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他必用鐵杖治理他們，好像打碎陶器一樣粉碎他們，（“我必把</a:t>
            </a: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粉碎他們”引自詩</a:t>
            </a: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2:8~9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）</a:t>
            </a: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28  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好像我從父領受了權柄一樣；我還要把晨星賜給他。</a:t>
            </a:r>
          </a:p>
          <a:p>
            <a:pPr marL="0" marR="0" indent="0" algn="just">
              <a:spcAft>
                <a:spcPts val="600"/>
              </a:spcAft>
              <a:buNone/>
            </a:pPr>
            <a:r>
              <a:rPr lang="en-US" altLang="zh-TW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29  </a:t>
            </a:r>
            <a:r>
              <a:rPr lang="zh-TW" altLang="en-US" sz="2400" kern="100" dirty="0">
                <a:effectLst/>
                <a:latin typeface="Microsoft JhengHei" panose="020B0604030504040204" pitchFamily="34" charset="-120"/>
                <a:ea typeface="DengXian" panose="02010600030101010101" pitchFamily="2" charset="-122"/>
                <a:cs typeface="Times New Roman" panose="02020603050405020304" pitchFamily="18" charset="0"/>
              </a:rPr>
              <a:t>聖靈向眾教會所說的話，有耳的就應當聽。’”</a:t>
            </a:r>
          </a:p>
        </p:txBody>
      </p:sp>
      <p:sp>
        <p:nvSpPr>
          <p:cNvPr id="4" name="Google Shape;820;p45">
            <a:extLst>
              <a:ext uri="{FF2B5EF4-FFF2-40B4-BE49-F238E27FC236}">
                <a16:creationId xmlns:a16="http://schemas.microsoft.com/office/drawing/2014/main" id="{BFB14EA5-2013-7F10-F34D-7B04CE26D9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9808" y="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  <a:sym typeface="Rubik"/>
              </a:rPr>
              <a:t>啟示錄 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2:18-29</a:t>
            </a:r>
            <a:endParaRPr dirty="0">
              <a:solidFill>
                <a:schemeClr val="accent1">
                  <a:lumMod val="75000"/>
                </a:schemeClr>
              </a:solidFill>
              <a:latin typeface="YouYuan" panose="02010509060101010101" pitchFamily="49" charset="-122"/>
              <a:ea typeface="YouYuan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309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498;p45">
            <a:extLst>
              <a:ext uri="{FF2B5EF4-FFF2-40B4-BE49-F238E27FC236}">
                <a16:creationId xmlns:a16="http://schemas.microsoft.com/office/drawing/2014/main" id="{2AC397CB-EE4B-5600-4339-1E213E2F3077}"/>
              </a:ext>
            </a:extLst>
          </p:cNvPr>
          <p:cNvSpPr txBox="1">
            <a:spLocks/>
          </p:cNvSpPr>
          <p:nvPr/>
        </p:nvSpPr>
        <p:spPr>
          <a:xfrm>
            <a:off x="719712" y="540000"/>
            <a:ext cx="7704000" cy="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Ubuntu"/>
              <a:buNone/>
              <a:defRPr sz="6000" b="1" i="0" u="none" strike="noStrike" cap="none">
                <a:solidFill>
                  <a:schemeClr val="dk2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r>
              <a:rPr lang="zh-TW" altLang="en-US" sz="3600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七封書信的格式</a:t>
            </a:r>
          </a:p>
        </p:txBody>
      </p:sp>
      <p:graphicFrame>
        <p:nvGraphicFramePr>
          <p:cNvPr id="23" name="表格 6">
            <a:extLst>
              <a:ext uri="{FF2B5EF4-FFF2-40B4-BE49-F238E27FC236}">
                <a16:creationId xmlns:a16="http://schemas.microsoft.com/office/drawing/2014/main" id="{BFA65085-F261-786D-6158-DDA22A147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051450"/>
              </p:ext>
            </p:extLst>
          </p:nvPr>
        </p:nvGraphicFramePr>
        <p:xfrm>
          <a:off x="1523712" y="1461770"/>
          <a:ext cx="6096000" cy="2895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val="4226826230"/>
                    </a:ext>
                  </a:extLst>
                </a:gridCol>
                <a:gridCol w="5044440">
                  <a:extLst>
                    <a:ext uri="{9D8B030D-6E8A-4147-A177-3AD203B41FA5}">
                      <a16:colId xmlns:a16="http://schemas.microsoft.com/office/drawing/2014/main" val="3047909797"/>
                    </a:ext>
                  </a:extLst>
                </a:gridCol>
              </a:tblGrid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起首</a:t>
                      </a:r>
                      <a:endParaRPr lang="zh-HK" altLang="en-US" sz="3200" b="1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2800" b="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基督耶穌對自己的描述</a:t>
                      </a:r>
                      <a:endParaRPr lang="zh-HK" altLang="en-US" sz="2800" b="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084360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評論</a:t>
                      </a:r>
                      <a:endParaRPr lang="zh-HK" altLang="en-US" sz="3200" b="1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zh-HK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教會可稱讚／當責備的地方</a:t>
                      </a:r>
                      <a:endParaRPr lang="zh-HK" altLang="en-US" sz="28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84584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審判</a:t>
                      </a:r>
                      <a:endParaRPr lang="zh-HK" altLang="en-US" sz="3200" b="1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耶穌基督</a:t>
                      </a:r>
                      <a:r>
                        <a:rPr lang="zh-TW" altLang="en-US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將會</a:t>
                      </a:r>
                      <a:r>
                        <a:rPr lang="zh-TW" altLang="zh-HK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作出的行動</a:t>
                      </a:r>
                      <a:endParaRPr lang="zh-HK" altLang="en-US" sz="28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099056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應許</a:t>
                      </a:r>
                      <a:endParaRPr lang="zh-HK" altLang="en-US" sz="3200" b="1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altLang="zh-HK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得勝者</a:t>
                      </a:r>
                      <a:r>
                        <a:rPr lang="zh-TW" altLang="en-US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r>
                        <a:rPr lang="zh-TW" altLang="zh-HK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的獎賞</a:t>
                      </a:r>
                      <a:endParaRPr lang="zh-HK" altLang="en-US" sz="28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68913"/>
                  </a:ext>
                </a:extLst>
              </a:tr>
              <a:tr h="413258">
                <a:tc>
                  <a:txBody>
                    <a:bodyPr/>
                    <a:lstStyle/>
                    <a:p>
                      <a:pPr algn="ctr"/>
                      <a:r>
                        <a:rPr lang="zh-TW" altLang="zh-HK" sz="3200" b="1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呼籲</a:t>
                      </a:r>
                      <a:endParaRPr lang="zh-HK" altLang="en-US" sz="3200" b="1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altLang="zh-HK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有耳可聽的，就應當聽</a:t>
                      </a:r>
                      <a:r>
                        <a:rPr lang="zh-TW" altLang="en-US" sz="2800" kern="100" dirty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！」</a:t>
                      </a:r>
                      <a:endParaRPr lang="zh-HK" altLang="en-US" sz="28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55326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641850" y="335547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2:18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276321" y="1806432"/>
            <a:ext cx="7038880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100" dirty="0">
                <a:effectLst/>
                <a:latin typeface="Microsoft JhengHei" panose="020B0604030504040204" pitchFamily="34" charset="-120"/>
                <a:ea typeface="PMingLiU" panose="02020500000000000000" pitchFamily="18" charset="-120"/>
                <a:cs typeface="Times New Roman" panose="02020603050405020304" pitchFamily="18" charset="0"/>
              </a:rPr>
              <a:t>18</a:t>
            </a:r>
            <a:r>
              <a:rPr lang="zh-TW" sz="2800" kern="1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“你要寫信給在推雅推拉教會的使者，說：‘　神的兒子，</a:t>
            </a:r>
            <a:endParaRPr lang="en-HK" altLang="zh-TW" sz="2800" kern="100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2800" kern="100" dirty="0"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lang="zh-TW" sz="2800" kern="1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那眼睛像火燄、</a:t>
            </a:r>
            <a:endParaRPr lang="en-HK" altLang="zh-TW" sz="2800" kern="100" dirty="0">
              <a:effectLst/>
              <a:latin typeface="Calibri" panose="020F0502020204030204" pitchFamily="34" charset="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2800" kern="100" dirty="0"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lang="zh-TW" sz="2800" kern="100" dirty="0"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兩腳像光銅的，這樣說：</a:t>
            </a:r>
            <a:endParaRPr lang="en-HK" sz="2800" kern="1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641850" y="335547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詩篇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2:7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602314" y="1920732"/>
            <a:ext cx="6655158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HK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7 </a:t>
            </a:r>
            <a:r>
              <a:rPr 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受膏者說：“我要宣告耶和華的諭旨：</a:t>
            </a:r>
            <a:endParaRPr lang="en-HK" altLang="zh-TW" sz="28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耶和華對我說：‘你是我的兒子，</a:t>
            </a:r>
            <a:endParaRPr lang="en-HK" altLang="zh-TW" sz="28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我今日生了你。</a:t>
            </a:r>
            <a:endParaRPr lang="en-HK" sz="4000" kern="1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57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356101" y="1128797"/>
            <a:ext cx="6655158" cy="36799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13 </a:t>
            </a:r>
            <a:r>
              <a:rPr lang="zh-TW" altLang="en-US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燈臺中間有一位好像人子的，身上穿著直垂到腳的長衣，胸間束著金帶。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14 </a:t>
            </a:r>
            <a:r>
              <a:rPr lang="zh-TW" altLang="en-US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他的頭和頭髮像白羊毛、像雪一樣潔白，他的眼睛好像火燄，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15 </a:t>
            </a:r>
            <a:r>
              <a:rPr lang="zh-TW" altLang="en-US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他的兩腳好像在爐中精煉過的發光的銅，他的聲音好像眾水的聲音。</a:t>
            </a:r>
          </a:p>
          <a:p>
            <a:pPr marL="0" marR="0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16 </a:t>
            </a:r>
            <a:r>
              <a:rPr lang="zh-TW" altLang="en-US" sz="24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他的右手拿著七星，有一把兩刃的利劍從他口中吐出來；他的臉發光好像正午的烈日。 </a:t>
            </a:r>
            <a:endParaRPr lang="en-HK" sz="3600" kern="1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Google Shape;1510;p46">
            <a:extLst>
              <a:ext uri="{FF2B5EF4-FFF2-40B4-BE49-F238E27FC236}">
                <a16:creationId xmlns:a16="http://schemas.microsoft.com/office/drawing/2014/main" id="{27B519AB-6356-01F8-D1A8-4B843EDF79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6101" y="0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1:13-16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90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641850" y="335547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2:19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570235" y="1790103"/>
            <a:ext cx="6393900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Microsoft JhengHei" panose="020B0604030504040204" pitchFamily="34" charset="-120"/>
                <a:cs typeface="Times New Roman" panose="02020603050405020304" pitchFamily="18" charset="0"/>
              </a:rPr>
              <a:t>19  </a:t>
            </a:r>
            <a:r>
              <a:rPr lang="zh-TW" sz="2800" dirty="0">
                <a:effectLst/>
                <a:ea typeface="Microsoft JhengHei" panose="020B0604030504040204" pitchFamily="34" charset="-120"/>
                <a:cs typeface="Times New Roman" panose="02020603050405020304" pitchFamily="18" charset="0"/>
              </a:rPr>
              <a:t>我知道你的行為，你的愛心、信心、服侍和忍耐，也知道你後來所作的比先前的還要多。</a:t>
            </a:r>
            <a:endParaRPr lang="en-HK" sz="4000" kern="1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031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46"/>
          <p:cNvSpPr txBox="1">
            <a:spLocks noGrp="1"/>
          </p:cNvSpPr>
          <p:nvPr>
            <p:ph type="title"/>
          </p:nvPr>
        </p:nvSpPr>
        <p:spPr>
          <a:xfrm>
            <a:off x="641850" y="335547"/>
            <a:ext cx="4854000" cy="8074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</a:rPr>
              <a:t>啟示錄</a:t>
            </a:r>
            <a:r>
              <a:rPr lang="en-HK" altLang="zh-TW" sz="3200" dirty="0">
                <a:solidFill>
                  <a:schemeClr val="bg1">
                    <a:lumMod val="50000"/>
                  </a:schemeClr>
                </a:solidFill>
              </a:rPr>
              <a:t> 2:20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11" name="Google Shape;1511;p46"/>
          <p:cNvSpPr txBox="1">
            <a:spLocks noGrp="1"/>
          </p:cNvSpPr>
          <p:nvPr>
            <p:ph type="body" idx="1"/>
          </p:nvPr>
        </p:nvSpPr>
        <p:spPr>
          <a:xfrm>
            <a:off x="570235" y="1790103"/>
            <a:ext cx="6393900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20  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然而有一件事我要責備你，</a:t>
            </a:r>
            <a:endParaRPr lang="en-HK" altLang="zh-TW" sz="28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就是你容讓那自稱是先知的婦人</a:t>
            </a:r>
            <a:r>
              <a:rPr lang="zh-TW" altLang="en-US" sz="3200" dirty="0">
                <a:solidFill>
                  <a:schemeClr val="bg1">
                    <a:lumMod val="50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耶洗別，</a:t>
            </a:r>
            <a:r>
              <a:rPr lang="zh-TW" altLang="en-US" sz="2800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教導和引誘我的眾僕人行淫亂，吃祭過偶像的食物。</a:t>
            </a:r>
            <a:endParaRPr lang="en-HK" sz="4000" kern="1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65983"/>
      </p:ext>
    </p:extLst>
  </p:cSld>
  <p:clrMapOvr>
    <a:masterClrMapping/>
  </p:clrMapOvr>
</p:sld>
</file>

<file path=ppt/theme/theme1.xml><?xml version="1.0" encoding="utf-8"?>
<a:theme xmlns:a="http://schemas.openxmlformats.org/drawingml/2006/main" name="Family Fun by Slidesgo">
  <a:themeElements>
    <a:clrScheme name="Simple Light">
      <a:dk1>
        <a:srgbClr val="00525F"/>
      </a:dk1>
      <a:lt1>
        <a:srgbClr val="FC854F"/>
      </a:lt1>
      <a:dk2>
        <a:srgbClr val="FFFFFF"/>
      </a:dk2>
      <a:lt2>
        <a:srgbClr val="F8F4EC"/>
      </a:lt2>
      <a:accent1>
        <a:srgbClr val="FFAB40"/>
      </a:accent1>
      <a:accent2>
        <a:srgbClr val="6BA4AA"/>
      </a:accent2>
      <a:accent3>
        <a:srgbClr val="00525F"/>
      </a:accent3>
      <a:accent4>
        <a:srgbClr val="B3D2D5"/>
      </a:accent4>
      <a:accent5>
        <a:srgbClr val="FDEAC8"/>
      </a:accent5>
      <a:accent6>
        <a:srgbClr val="FFFFFF"/>
      </a:accent6>
      <a:hlink>
        <a:srgbClr val="00525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988</Words>
  <Application>Microsoft Office PowerPoint</Application>
  <PresentationFormat>如螢幕大小 (16:9)</PresentationFormat>
  <Paragraphs>64</Paragraphs>
  <Slides>17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6" baseType="lpstr">
      <vt:lpstr>Microsoft JhengHei</vt:lpstr>
      <vt:lpstr>YouYuan</vt:lpstr>
      <vt:lpstr>Arial</vt:lpstr>
      <vt:lpstr>Ubuntu</vt:lpstr>
      <vt:lpstr>Microsoft JhengHei</vt:lpstr>
      <vt:lpstr>Calibri</vt:lpstr>
      <vt:lpstr>Aptos</vt:lpstr>
      <vt:lpstr>Nunito Light</vt:lpstr>
      <vt:lpstr>Family Fun by Slidesgo</vt:lpstr>
      <vt:lpstr>你的信仰「方便」嗎？</vt:lpstr>
      <vt:lpstr>啟示錄 2:18-29</vt:lpstr>
      <vt:lpstr>啟示錄 2:18-29</vt:lpstr>
      <vt:lpstr>PowerPoint 簡報</vt:lpstr>
      <vt:lpstr>啟示錄 2:18</vt:lpstr>
      <vt:lpstr>詩篇2:7</vt:lpstr>
      <vt:lpstr>啟示錄 1:13-16</vt:lpstr>
      <vt:lpstr>啟示錄 2:19</vt:lpstr>
      <vt:lpstr>啟示錄 2:20</vt:lpstr>
      <vt:lpstr>Guilds = 公會</vt:lpstr>
      <vt:lpstr>耶穌基督的追隨者， 應尋找在基督裡面的召命。</vt:lpstr>
      <vt:lpstr>啟示錄 2:21-23</vt:lpstr>
      <vt:lpstr>啟示錄 2:24-25</vt:lpstr>
      <vt:lpstr>耶穌基督的追隨者， 應聚焦在永恆價值的事上。</vt:lpstr>
      <vt:lpstr>啟示錄 2:26-29</vt:lpstr>
      <vt:lpstr>耶穌基督的追隨者， 應追求合乎神心意的人生。</vt:lpstr>
      <vt:lpstr>耶穌基督的追隨者，應尋找在基督裡面的召命；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Riva cheung</dc:creator>
  <cp:lastModifiedBy>Riva cheung</cp:lastModifiedBy>
  <cp:revision>2</cp:revision>
  <dcterms:modified xsi:type="dcterms:W3CDTF">2025-06-30T04:07:37Z</dcterms:modified>
</cp:coreProperties>
</file>