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5" r:id="rId1"/>
    <p:sldMasterId id="2147483682" r:id="rId2"/>
  </p:sldMasterIdLst>
  <p:notesMasterIdLst>
    <p:notesMasterId r:id="rId8"/>
  </p:notesMasterIdLst>
  <p:sldIdLst>
    <p:sldId id="261" r:id="rId3"/>
    <p:sldId id="295" r:id="rId4"/>
    <p:sldId id="296" r:id="rId5"/>
    <p:sldId id="297" r:id="rId6"/>
    <p:sldId id="29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B8E818F-83B4-42DF-910A-CF69AF1080A5}">
          <p14:sldIdLst>
            <p14:sldId id="261"/>
            <p14:sldId id="295"/>
            <p14:sldId id="296"/>
            <p14:sldId id="297"/>
            <p14:sldId id="298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B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07A313-A0D8-4E1E-88B9-C1ECC2E4ABE8}" v="1" dt="2025-05-02T08:53:52.3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1550" autoAdjust="0"/>
  </p:normalViewPr>
  <p:slideViewPr>
    <p:cSldViewPr snapToGrid="0">
      <p:cViewPr varScale="1">
        <p:scale>
          <a:sx n="63" d="100"/>
          <a:sy n="63" d="100"/>
        </p:scale>
        <p:origin x="-1206" y="-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090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>
        <p:scale>
          <a:sx n="46" d="100"/>
          <a:sy n="46" d="100"/>
        </p:scale>
        <p:origin x="2088" y="1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C LAM" userId="7c7956ceca567846" providerId="LiveId" clId="{9D07A313-A0D8-4E1E-88B9-C1ECC2E4ABE8}"/>
    <pc:docChg chg="custSel delSld modSld modSection">
      <pc:chgData name="CC LAM" userId="7c7956ceca567846" providerId="LiveId" clId="{9D07A313-A0D8-4E1E-88B9-C1ECC2E4ABE8}" dt="2025-05-02T07:21:40.760" v="8" actId="47"/>
      <pc:docMkLst>
        <pc:docMk/>
      </pc:docMkLst>
      <pc:sldChg chg="modNotes">
        <pc:chgData name="CC LAM" userId="7c7956ceca567846" providerId="LiveId" clId="{9D07A313-A0D8-4E1E-88B9-C1ECC2E4ABE8}" dt="2025-05-02T07:20:05.329" v="1" actId="368"/>
        <pc:sldMkLst>
          <pc:docMk/>
          <pc:sldMk cId="35182549" sldId="261"/>
        </pc:sldMkLst>
      </pc:sldChg>
      <pc:sldChg chg="modNotes">
        <pc:chgData name="CC LAM" userId="7c7956ceca567846" providerId="LiveId" clId="{9D07A313-A0D8-4E1E-88B9-C1ECC2E4ABE8}" dt="2025-05-02T07:20:05.329" v="3" actId="368"/>
        <pc:sldMkLst>
          <pc:docMk/>
          <pc:sldMk cId="3418916071" sldId="295"/>
        </pc:sldMkLst>
      </pc:sldChg>
      <pc:sldChg chg="modNotes">
        <pc:chgData name="CC LAM" userId="7c7956ceca567846" providerId="LiveId" clId="{9D07A313-A0D8-4E1E-88B9-C1ECC2E4ABE8}" dt="2025-05-02T07:20:05.344" v="5" actId="368"/>
        <pc:sldMkLst>
          <pc:docMk/>
          <pc:sldMk cId="2718119273" sldId="297"/>
        </pc:sldMkLst>
      </pc:sldChg>
      <pc:sldChg chg="del modNotes">
        <pc:chgData name="CC LAM" userId="7c7956ceca567846" providerId="LiveId" clId="{9D07A313-A0D8-4E1E-88B9-C1ECC2E4ABE8}" dt="2025-05-02T07:21:40.760" v="8" actId="47"/>
        <pc:sldMkLst>
          <pc:docMk/>
          <pc:sldMk cId="445250747" sldId="29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4167D-BF23-4A90-BA8D-5E2285AA2077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458787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40327" y="3699164"/>
            <a:ext cx="5766955" cy="498604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84938-CBA5-4933-A27D-8CFCF64E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8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28600" indent="-228600" algn="l" defTabSz="914400" rtl="0" eaLnBrk="1" latinLnBrk="0" hangingPunct="1">
      <a:spcAft>
        <a:spcPts val="600"/>
      </a:spcAft>
      <a:buFont typeface="+mj-lt"/>
      <a:buAutoNum type="arabicParenR"/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85800" indent="-228600" algn="l" defTabSz="914400" rtl="0" eaLnBrk="1" latinLnBrk="0" hangingPunct="1">
      <a:spcAft>
        <a:spcPts val="600"/>
      </a:spcAft>
      <a:buFont typeface="+mj-lt"/>
      <a:buAutoNum type="alphaLcParenR"/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914400" rtl="0" eaLnBrk="1" latinLnBrk="0" hangingPunct="1">
      <a:spcAft>
        <a:spcPts val="300"/>
      </a:spcAft>
      <a:buFont typeface="+mj-lt"/>
      <a:buAutoNum type="romanLcPeriod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914400" rtl="0" eaLnBrk="1" latinLnBrk="0" hangingPunct="1">
      <a:buFont typeface="Courier New" panose="02070309020205020404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33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458788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797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458788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60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458788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 algn="just">
              <a:buFont typeface="+mj-lt"/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857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8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0F99-65B4-4F1D-B734-F24AC49A0E4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14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39C6-CA36-4DAA-9770-40245FC35B8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30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BE73-DFEB-43A6-9307-3499CD46C5B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2233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C74F6-6ED1-4DC6-A57D-2CC2CF82AD1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427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462A-8FEB-47C4-A93A-9DC39448B3F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0280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A2E84-2EA1-4756-A04F-3A386F47040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91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BAF0-744C-40CA-9085-1EF3DB6CF0A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615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1043F-A795-41F9-84FF-1BBC740F6A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04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8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BD6A8-C6ED-42D5-8F4B-976DCA38D18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699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4338" y="376912"/>
            <a:ext cx="9920275" cy="945624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8327" y="1322536"/>
            <a:ext cx="10388457" cy="4996865"/>
          </a:xfrm>
        </p:spPr>
        <p:txBody>
          <a:bodyPr/>
          <a:lstStyle>
            <a:lvl1pPr>
              <a:lnSpc>
                <a:spcPct val="120000"/>
              </a:lnSpc>
              <a:spcBef>
                <a:spcPts val="600"/>
              </a:spcBef>
              <a:defRPr sz="4400"/>
            </a:lvl1pPr>
            <a:lvl2pPr>
              <a:lnSpc>
                <a:spcPct val="120000"/>
              </a:lnSpc>
              <a:spcBef>
                <a:spcPts val="600"/>
              </a:spcBef>
              <a:defRPr sz="3600"/>
            </a:lvl2pPr>
            <a:lvl3pPr>
              <a:lnSpc>
                <a:spcPct val="120000"/>
              </a:lnSpc>
              <a:spcBef>
                <a:spcPts val="600"/>
              </a:spcBef>
              <a:defRPr sz="3200"/>
            </a:lvl3pPr>
            <a:lvl4pPr>
              <a:lnSpc>
                <a:spcPct val="120000"/>
              </a:lnSpc>
              <a:spcBef>
                <a:spcPts val="600"/>
              </a:spcBef>
              <a:defRPr sz="2400"/>
            </a:lvl4pPr>
            <a:lvl5pPr>
              <a:lnSpc>
                <a:spcPct val="120000"/>
              </a:lnSpc>
              <a:spcBef>
                <a:spcPts val="600"/>
              </a:spcBef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58329" y="6319401"/>
            <a:ext cx="1146283" cy="370396"/>
          </a:xfrm>
        </p:spPr>
        <p:txBody>
          <a:bodyPr/>
          <a:lstStyle/>
          <a:p>
            <a:fld id="{C0648E85-B4ED-41B9-AD70-FA5B0D71C8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20340" y="6324672"/>
            <a:ext cx="8088872" cy="365125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zh-TW" altLang="en-US" dirty="0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555351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33346561-C565-41D1-B85C-58FEDDB731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97324" y="242607"/>
            <a:ext cx="814576" cy="895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48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82DDB-6FC0-4BDC-9AE7-0C200FCB4A5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5C69257B-729D-4E77-AABE-F5F1771B4C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5410" y="313471"/>
            <a:ext cx="4060288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917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4338" y="376912"/>
            <a:ext cx="9920275" cy="945624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8327" y="1322536"/>
            <a:ext cx="10388457" cy="4996865"/>
          </a:xfrm>
        </p:spPr>
        <p:txBody>
          <a:bodyPr/>
          <a:lstStyle>
            <a:lvl1pPr>
              <a:lnSpc>
                <a:spcPct val="120000"/>
              </a:lnSpc>
              <a:spcBef>
                <a:spcPts val="600"/>
              </a:spcBef>
              <a:defRPr sz="4400"/>
            </a:lvl1pPr>
            <a:lvl2pPr>
              <a:lnSpc>
                <a:spcPct val="120000"/>
              </a:lnSpc>
              <a:spcBef>
                <a:spcPts val="600"/>
              </a:spcBef>
              <a:defRPr sz="3600"/>
            </a:lvl2pPr>
            <a:lvl3pPr>
              <a:lnSpc>
                <a:spcPct val="120000"/>
              </a:lnSpc>
              <a:spcBef>
                <a:spcPts val="600"/>
              </a:spcBef>
              <a:defRPr sz="3200"/>
            </a:lvl3pPr>
            <a:lvl4pPr>
              <a:lnSpc>
                <a:spcPct val="120000"/>
              </a:lnSpc>
              <a:spcBef>
                <a:spcPts val="600"/>
              </a:spcBef>
              <a:defRPr sz="2400"/>
            </a:lvl4pPr>
            <a:lvl5pPr>
              <a:lnSpc>
                <a:spcPct val="120000"/>
              </a:lnSpc>
              <a:spcBef>
                <a:spcPts val="600"/>
              </a:spcBef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58329" y="6319401"/>
            <a:ext cx="1146283" cy="370396"/>
          </a:xfrm>
        </p:spPr>
        <p:txBody>
          <a:bodyPr/>
          <a:lstStyle/>
          <a:p>
            <a:fld id="{D737E11F-DCA2-4131-A3E0-7AB39437A60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20340" y="6324672"/>
            <a:ext cx="8088872" cy="365125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zh-TW" altLang="en-US" dirty="0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555351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33346561-C565-41D1-B85C-58FEDDB731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97324" y="242607"/>
            <a:ext cx="814576" cy="895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39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20340" y="624110"/>
            <a:ext cx="9384272" cy="1280890"/>
          </a:xfrm>
        </p:spPr>
        <p:txBody>
          <a:bodyPr/>
          <a:lstStyle>
            <a:lvl1pPr>
              <a:defRPr baseline="0"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0340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1500" y="2126222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lstStyle/>
          <a:p>
            <a:fld id="{16EFF986-F287-487A-A4F3-1C44A200AEB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9BCDF0F8-4357-41E3-A772-80A3449DD7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97323" y="326645"/>
            <a:ext cx="814576" cy="895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9329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C1C51-A9E4-4D42-B756-07E9E27BB09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5C90AA95-71F6-472E-A7B5-64CF49A259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97323" y="294742"/>
            <a:ext cx="814576" cy="895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313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7652-6801-4D03-AD44-D751090B7E6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2969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8C29-1378-4ED0-BA5E-3535A02EEB4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8083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AA267-7D10-4798-8E9B-2F07916C533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5063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1EACD-7869-494A-BCB8-C418FA54502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103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6E4E-69E4-4CA8-A903-5D2E23E80F1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2341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FC864-A37B-4BC5-BE83-6FEE7077D19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49831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58FF-4536-4CEA-A6E4-7336CEBD5B7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3652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BF22-B2EA-4BFE-95E7-743456C670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2440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030BD-E0B1-4AD5-9A44-DEE092B89FB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5C69257B-729D-4E77-AABE-F5F1771B4C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5410" y="313471"/>
            <a:ext cx="4060288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1634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D07F-6639-474E-A1AD-BE79FB79315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6974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D3B1-E085-4122-BD19-B1969B5A445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4454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8776-B7B5-4F41-9E58-D4671B1834C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778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20340" y="624110"/>
            <a:ext cx="9384272" cy="1280890"/>
          </a:xfrm>
        </p:spPr>
        <p:txBody>
          <a:bodyPr/>
          <a:lstStyle>
            <a:lvl1pPr>
              <a:defRPr baseline="0"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0340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1500" y="2126222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lstStyle/>
          <a:p>
            <a:fld id="{3FC5D22E-6DBA-4F23-8511-28F67C05ACD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9BCDF0F8-4357-41E3-A772-80A3449DD7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97323" y="326645"/>
            <a:ext cx="814576" cy="895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9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5206-58F9-40A7-95FB-E8355EF4ECC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5C90AA95-71F6-472E-A7B5-64CF49A259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97323" y="294742"/>
            <a:ext cx="814576" cy="895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99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A2480-5CA3-4EC6-A1DE-29E8AC9D27D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47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C143-FA7F-4209-B74F-45A1E74ED7E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03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F7AAF-7866-4ADC-BF92-39E5D226C6C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14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A3E2-A7DE-43C2-8E20-89359B8F8BB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4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1C9FB17-B21D-48FA-97B6-BD0B0FB6339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/>
            <a:fld id="{1BA224D6-4715-499C-8BD1-57CC6A98055C}" type="slidenum">
              <a:rPr lang="en-US" smtClean="0"/>
              <a:pPr defTabSz="9144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93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823731EC-0112-4BE7-B0A1-EF9C9B0165C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5/2/2025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內部教材，請勿外傳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/>
            <a:fld id="{1BA224D6-4715-499C-8BD1-57CC6A98055C}" type="slidenum">
              <a:rPr lang="en-US" smtClean="0"/>
              <a:pPr defTabSz="9144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15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F81819F9-8CAC-4A6C-8F06-0482027F973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="" xmlns:a16="http://schemas.microsoft.com/office/drawing/2014/main" id="{DE32025C-4CD3-40D8-BAE8-067B9A085B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062" y="4127644"/>
            <a:ext cx="8131550" cy="2123229"/>
          </a:xfrm>
        </p:spPr>
        <p:txBody>
          <a:bodyPr>
            <a:noAutofit/>
          </a:bodyPr>
          <a:lstStyle/>
          <a:p>
            <a:r>
              <a:rPr lang="zh-TW" altLang="en-US" sz="4000" b="1" dirty="0"/>
              <a:t>從</a:t>
            </a:r>
            <a:r>
              <a:rPr lang="en-US" altLang="zh-TW" sz="4000" b="1" dirty="0"/>
              <a:t>『</a:t>
            </a:r>
            <a:r>
              <a:rPr lang="zh-TW" altLang="en-US" sz="4000" b="1" dirty="0"/>
              <a:t>五餅二魚</a:t>
            </a:r>
            <a:r>
              <a:rPr lang="en-US" altLang="zh-TW" sz="4000" b="1" dirty="0"/>
              <a:t>』</a:t>
            </a:r>
            <a:r>
              <a:rPr lang="zh-TW" altLang="en-US" sz="4000" b="1" dirty="0"/>
              <a:t>想起</a:t>
            </a:r>
            <a:endParaRPr lang="en-US" altLang="zh-CN" sz="3000" b="1" dirty="0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45826D50-69FD-4D17-B3BC-FD2358C42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1746881"/>
            <a:ext cx="8131550" cy="2262781"/>
          </a:xfrm>
        </p:spPr>
        <p:txBody>
          <a:bodyPr>
            <a:normAutofit/>
          </a:bodyPr>
          <a:lstStyle/>
          <a:p>
            <a:pPr lvl="0" fontAlgn="ctr"/>
            <a:r>
              <a:rPr lang="zh-CN" altLang="en-US" dirty="0"/>
              <a:t>馬可福音</a:t>
            </a:r>
            <a:r>
              <a:rPr lang="en-US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30-44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4A98CC08-AEC2-4E8F-8F52-0F5C6372DB4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5D1545E6-EB3C-4478-A661-A2CA963F129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0" y="234737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="" xmlns:a16="http://schemas.microsoft.com/office/drawing/2014/main" id="{B2E5B960-0C5D-4F77-8E9F-9F3D883D83C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2">
              <a:extLst>
                <a:ext uri="{FF2B5EF4-FFF2-40B4-BE49-F238E27FC236}">
                  <a16:creationId xmlns="" xmlns:a16="http://schemas.microsoft.com/office/drawing/2014/main" id="{258E44FC-92AD-43A0-BB05-DB268C82D8B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3">
              <a:extLst>
                <a:ext uri="{FF2B5EF4-FFF2-40B4-BE49-F238E27FC236}">
                  <a16:creationId xmlns="" xmlns:a16="http://schemas.microsoft.com/office/drawing/2014/main" id="{C63D3083-A56C-4199-8DE0-63C8BE9EDFE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4">
              <a:extLst>
                <a:ext uri="{FF2B5EF4-FFF2-40B4-BE49-F238E27FC236}">
                  <a16:creationId xmlns="" xmlns:a16="http://schemas.microsoft.com/office/drawing/2014/main" id="{C7CD3581-635D-438F-A64F-68404E7AE0B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5">
              <a:extLst>
                <a:ext uri="{FF2B5EF4-FFF2-40B4-BE49-F238E27FC236}">
                  <a16:creationId xmlns="" xmlns:a16="http://schemas.microsoft.com/office/drawing/2014/main" id="{AD6904C0-211C-41A2-BDB8-3B07C90BBB4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6">
              <a:extLst>
                <a:ext uri="{FF2B5EF4-FFF2-40B4-BE49-F238E27FC236}">
                  <a16:creationId xmlns="" xmlns:a16="http://schemas.microsoft.com/office/drawing/2014/main" id="{B0837DA6-CAF9-4E78-A39E-6358EDE2B10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7">
              <a:extLst>
                <a:ext uri="{FF2B5EF4-FFF2-40B4-BE49-F238E27FC236}">
                  <a16:creationId xmlns="" xmlns:a16="http://schemas.microsoft.com/office/drawing/2014/main" id="{0A99DD7D-3AB3-471E-842F-8AFEA09D07E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18">
              <a:extLst>
                <a:ext uri="{FF2B5EF4-FFF2-40B4-BE49-F238E27FC236}">
                  <a16:creationId xmlns="" xmlns:a16="http://schemas.microsoft.com/office/drawing/2014/main" id="{9C70B0D4-92FE-478F-86BD-93BA2C4DFCD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9">
              <a:extLst>
                <a:ext uri="{FF2B5EF4-FFF2-40B4-BE49-F238E27FC236}">
                  <a16:creationId xmlns="" xmlns:a16="http://schemas.microsoft.com/office/drawing/2014/main" id="{C9156BE6-11D4-4696-9E3F-C325BFAC819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0">
              <a:extLst>
                <a:ext uri="{FF2B5EF4-FFF2-40B4-BE49-F238E27FC236}">
                  <a16:creationId xmlns="" xmlns:a16="http://schemas.microsoft.com/office/drawing/2014/main" id="{4E667226-1D20-4A9D-BBE3-AC17EA436F0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1">
              <a:extLst>
                <a:ext uri="{FF2B5EF4-FFF2-40B4-BE49-F238E27FC236}">
                  <a16:creationId xmlns="" xmlns:a16="http://schemas.microsoft.com/office/drawing/2014/main" id="{2F87E3B6-5202-4434-9B26-42B46774F32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2">
              <a:extLst>
                <a:ext uri="{FF2B5EF4-FFF2-40B4-BE49-F238E27FC236}">
                  <a16:creationId xmlns="" xmlns:a16="http://schemas.microsoft.com/office/drawing/2014/main" id="{AEA5E85F-F1F4-40E4-A62C-95324F67492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Freeform 11">
            <a:extLst>
              <a:ext uri="{FF2B5EF4-FFF2-40B4-BE49-F238E27FC236}">
                <a16:creationId xmlns="" xmlns:a16="http://schemas.microsoft.com/office/drawing/2014/main" id="{1310EFE2-B91D-47E7-B117-C2A802800A7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27" name="Picture 26">
            <a:extLst>
              <a:ext uri="{FF2B5EF4-FFF2-40B4-BE49-F238E27FC236}">
                <a16:creationId xmlns="" xmlns:a16="http://schemas.microsoft.com/office/drawing/2014/main" id="{46EA577A-884D-4523-8137-450463FB1E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7431" y="355399"/>
            <a:ext cx="4060824" cy="825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C2FBBF-EFB1-BF4E-A9BE-4F8E1239C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338" y="376912"/>
            <a:ext cx="9920275" cy="945624"/>
          </a:xfrm>
        </p:spPr>
        <p:txBody>
          <a:bodyPr>
            <a:normAutofit/>
          </a:bodyPr>
          <a:lstStyle/>
          <a:p>
            <a:r>
              <a:rPr lang="zh-TW" altLang="en-US" dirty="0"/>
              <a:t>群眾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0BEB079-F61E-769E-AC83-391864FC6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327" y="1322536"/>
            <a:ext cx="10388457" cy="4996865"/>
          </a:xfrm>
        </p:spPr>
        <p:txBody>
          <a:bodyPr>
            <a:normAutofit/>
          </a:bodyPr>
          <a:lstStyle/>
          <a:p>
            <a:r>
              <a:rPr lang="zh-CN" altLang="en-US" dirty="0"/>
              <a:t>聞風先至，追求什麼？</a:t>
            </a:r>
            <a:endParaRPr lang="en-US" altLang="zh-CN" dirty="0"/>
          </a:p>
          <a:p>
            <a:r>
              <a:rPr lang="zh-TW" altLang="en-US" dirty="0"/>
              <a:t>門徒就把碎餅碎魚收拾起來，裝滿了十二個籃子</a:t>
            </a:r>
            <a:r>
              <a:rPr lang="zh-CN" altLang="en-US" dirty="0"/>
              <a:t>（</a:t>
            </a:r>
            <a:r>
              <a:rPr lang="en-US" altLang="zh-CN" dirty="0"/>
              <a:t>v.43</a:t>
            </a:r>
            <a:r>
              <a:rPr lang="zh-CN" altLang="en-US" dirty="0"/>
              <a:t>）</a:t>
            </a:r>
            <a:endParaRPr lang="zh-TW" altLang="en-US" dirty="0"/>
          </a:p>
          <a:p>
            <a:r>
              <a:rPr lang="zh-TW" altLang="en-US" dirty="0"/>
              <a:t>誰家男孩？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1681CF3-2C20-1186-AD06-A118B0DAC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916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E72565A-141B-3C50-AAAE-C4E7010D3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338" y="376912"/>
            <a:ext cx="9920275" cy="945624"/>
          </a:xfrm>
        </p:spPr>
        <p:txBody>
          <a:bodyPr/>
          <a:lstStyle/>
          <a:p>
            <a:r>
              <a:rPr lang="zh-CN" altLang="en-US" dirty="0"/>
              <a:t>使徒</a:t>
            </a:r>
            <a:r>
              <a:rPr lang="en-US" altLang="zh-CN" dirty="0"/>
              <a:t>/</a:t>
            </a:r>
            <a:r>
              <a:rPr lang="zh-CN" altLang="en-US" dirty="0"/>
              <a:t>門徒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D1D5306-C095-5B17-C4C2-81BCF430A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327" y="1322536"/>
            <a:ext cx="10388457" cy="4996865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dirty="0"/>
              <a:t>門徒進前來，說：「這是野地，天已經晚了，</a:t>
            </a:r>
            <a:r>
              <a:rPr lang="en-US" altLang="zh-TW" dirty="0"/>
              <a:t>36 </a:t>
            </a:r>
            <a:r>
              <a:rPr lang="zh-TW" altLang="en-US" dirty="0"/>
              <a:t>請叫眾人散開，他們好往四面鄉村裏去，自己買甚麼吃。」</a:t>
            </a:r>
            <a:r>
              <a:rPr lang="en-HK" altLang="zh-TW" dirty="0"/>
              <a:t>(</a:t>
            </a:r>
            <a:r>
              <a:rPr lang="en-US" altLang="zh-CN" dirty="0"/>
              <a:t>vv. 35-36</a:t>
            </a:r>
            <a:r>
              <a:rPr lang="en-HK" altLang="zh-CN" dirty="0"/>
              <a:t>)</a:t>
            </a:r>
            <a:endParaRPr lang="en-HK" altLang="zh-TW" dirty="0"/>
          </a:p>
          <a:p>
            <a:r>
              <a:rPr lang="zh-TW" altLang="en-US" dirty="0"/>
              <a:t>門徒說：「我們可以去買二十兩銀子的餅給他們吃嗎？」</a:t>
            </a:r>
            <a:r>
              <a:rPr lang="en-HK" altLang="zh-TW" dirty="0"/>
              <a:t>(v. </a:t>
            </a:r>
            <a:r>
              <a:rPr lang="en-US" altLang="zh-CN" dirty="0"/>
              <a:t>37</a:t>
            </a:r>
            <a:r>
              <a:rPr lang="en-HK" altLang="zh-CN" dirty="0"/>
              <a:t>)</a:t>
            </a:r>
          </a:p>
          <a:p>
            <a:r>
              <a:rPr lang="zh-CN" altLang="en-US" dirty="0"/>
              <a:t>跌跌碰碰的門徒生活，成聖之道</a:t>
            </a:r>
            <a:endParaRPr lang="en-US" altLang="zh-CN" dirty="0"/>
          </a:p>
          <a:p>
            <a:pPr lvl="1"/>
            <a:r>
              <a:rPr lang="en-US" altLang="zh-CN" dirty="0"/>
              <a:t>13 </a:t>
            </a:r>
            <a:r>
              <a:rPr lang="zh-CN" altLang="en-US" dirty="0"/>
              <a:t>主所愛的弟兄們哪，我們本該常為你們感謝上帝；因為他從起初揀選了你們，叫你們因信真道，又被聖靈感動</a:t>
            </a:r>
            <a:r>
              <a:rPr lang="en-HK" dirty="0"/>
              <a:t>，</a:t>
            </a:r>
            <a:r>
              <a:rPr lang="zh-CN" altLang="en-US" dirty="0"/>
              <a:t>成為聖潔（</a:t>
            </a:r>
            <a:r>
              <a:rPr lang="en-HK" dirty="0"/>
              <a:t>through sanctification by the Spirit and belief in the truth）</a:t>
            </a:r>
            <a:r>
              <a:rPr lang="zh-CN" altLang="en-US" dirty="0"/>
              <a:t>，能以得救。（帖後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13</a:t>
            </a:r>
            <a:r>
              <a:rPr lang="zh-CN" altLang="en-US" dirty="0"/>
              <a:t>）</a:t>
            </a:r>
          </a:p>
          <a:p>
            <a:pPr lvl="1"/>
            <a:endParaRPr lang="en-H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758E904-FB90-CE58-34FB-F1EC33C80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506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2038F1E-5A35-474B-2036-0E757DE46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338" y="376912"/>
            <a:ext cx="9920275" cy="945624"/>
          </a:xfrm>
        </p:spPr>
        <p:txBody>
          <a:bodyPr/>
          <a:lstStyle/>
          <a:p>
            <a:r>
              <a:rPr lang="zh-CN" altLang="en-US" dirty="0"/>
              <a:t>主耶穌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F00CE7-63A9-374E-463E-C0AF99EDE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327" y="1322536"/>
            <a:ext cx="10388457" cy="4996865"/>
          </a:xfrm>
        </p:spPr>
        <p:txBody>
          <a:bodyPr>
            <a:normAutofit fontScale="92500"/>
          </a:bodyPr>
          <a:lstStyle/>
          <a:p>
            <a:r>
              <a:rPr lang="en-US" altLang="zh-TW" dirty="0"/>
              <a:t>34 </a:t>
            </a:r>
            <a:r>
              <a:rPr lang="zh-TW" altLang="en-US" dirty="0"/>
              <a:t>耶穌出來，見有許多的人，就憐憫他們，因為他們如同羊沒有牧人一般，於是開口教訓他們許多道理。</a:t>
            </a:r>
            <a:r>
              <a:rPr lang="en-HK" altLang="zh-TW" dirty="0"/>
              <a:t>(v.3</a:t>
            </a:r>
            <a:r>
              <a:rPr lang="en-US" altLang="zh-CN" dirty="0"/>
              <a:t>4)</a:t>
            </a:r>
            <a:endParaRPr lang="zh-TW" altLang="en-US" dirty="0"/>
          </a:p>
          <a:p>
            <a:r>
              <a:rPr lang="zh-TW" altLang="en-US" dirty="0"/>
              <a:t>「你們給他們吃吧。」</a:t>
            </a:r>
            <a:r>
              <a:rPr lang="en-HK" altLang="zh-TW" dirty="0"/>
              <a:t>(v.</a:t>
            </a:r>
            <a:r>
              <a:rPr lang="zh-CN" altLang="en-US" dirty="0"/>
              <a:t> </a:t>
            </a:r>
            <a:r>
              <a:rPr lang="en-HK" altLang="zh-CN" dirty="0"/>
              <a:t>37)</a:t>
            </a:r>
          </a:p>
          <a:p>
            <a:r>
              <a:rPr lang="zh-TW" altLang="en-US" dirty="0"/>
              <a:t>「你們有多少餅，可以去看看。」</a:t>
            </a:r>
            <a:r>
              <a:rPr lang="en-HK" altLang="zh-TW" dirty="0"/>
              <a:t>(v. 38)</a:t>
            </a:r>
          </a:p>
          <a:p>
            <a:r>
              <a:rPr lang="zh-CN" altLang="en-US" dirty="0"/>
              <a:t>祝福 （符類福音）</a:t>
            </a:r>
            <a:r>
              <a:rPr lang="en-HK" altLang="zh-TW" dirty="0"/>
              <a:t>; </a:t>
            </a:r>
            <a:r>
              <a:rPr lang="zh-CN" altLang="en-US" dirty="0"/>
              <a:t>祝謝（約翰福音）</a:t>
            </a:r>
            <a:endParaRPr lang="en-HK" altLang="zh-TW" dirty="0"/>
          </a:p>
          <a:p>
            <a:endParaRPr lang="en-H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E131527-F600-971F-2F42-D7816FA10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119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ECA543-3701-A633-E8F5-0EF43E59F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你我是誰？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9A62389-CE71-4A0D-0D16-A10A542B1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/>
              <a:t>你們給他們吃吧</a:t>
            </a:r>
            <a:endParaRPr lang="en-US" altLang="zh-CN" dirty="0"/>
          </a:p>
          <a:p>
            <a:pPr lvl="1"/>
            <a:r>
              <a:rPr lang="zh-CN" altLang="en-US" dirty="0"/>
              <a:t>怎樣回應？</a:t>
            </a:r>
            <a:endParaRPr lang="en-US" altLang="zh-CN" dirty="0"/>
          </a:p>
          <a:p>
            <a:r>
              <a:rPr lang="zh-TW" altLang="en-US" dirty="0"/>
              <a:t>因為人若有願做的心，必蒙悅納，乃是照他所有的，並不是照他所無的。（林後</a:t>
            </a:r>
            <a:r>
              <a:rPr lang="en-US" altLang="zh-TW" dirty="0"/>
              <a:t>8</a:t>
            </a:r>
            <a:r>
              <a:rPr lang="zh-TW" altLang="en-US" dirty="0"/>
              <a:t>：</a:t>
            </a:r>
            <a:r>
              <a:rPr lang="en-US" altLang="zh-TW" dirty="0"/>
              <a:t>12</a:t>
            </a:r>
            <a:r>
              <a:rPr lang="zh-TW" altLang="en-US" dirty="0"/>
              <a:t>）</a:t>
            </a:r>
            <a:endParaRPr lang="en-US" altLang="zh-TW" dirty="0"/>
          </a:p>
          <a:p>
            <a:r>
              <a:rPr lang="zh-CN" altLang="en-US" dirty="0"/>
              <a:t>只等我們：</a:t>
            </a:r>
            <a:endParaRPr lang="en-US" altLang="zh-CN" dirty="0"/>
          </a:p>
          <a:p>
            <a:pPr lvl="1"/>
            <a:r>
              <a:rPr lang="zh-CN" altLang="en-US" dirty="0"/>
              <a:t>聆聽</a:t>
            </a:r>
            <a:endParaRPr lang="en-US" altLang="zh-CN" dirty="0"/>
          </a:p>
          <a:p>
            <a:pPr lvl="1"/>
            <a:r>
              <a:rPr lang="zh-CN" altLang="en-US" dirty="0"/>
              <a:t>求問</a:t>
            </a:r>
            <a:endParaRPr lang="en-US" altLang="zh-CN" dirty="0"/>
          </a:p>
          <a:p>
            <a:pPr lvl="1"/>
            <a:r>
              <a:rPr lang="zh-CN" altLang="en-US" dirty="0"/>
              <a:t>起來，行動</a:t>
            </a:r>
            <a:endParaRPr lang="zh-TW" alt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A3A7EA2-B6EA-9268-477D-7CD0F4D17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419832"/>
      </p:ext>
    </p:extLst>
  </p:cSld>
  <p:clrMapOvr>
    <a:masterClrMapping/>
  </p:clrMapOvr>
</p:sld>
</file>

<file path=ppt/theme/theme1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ermon Template" id="{61AAD72D-601B-4F0C-97A5-360283682C07}" vid="{9F1F55FC-40FA-4DF0-95AC-91B769472448}"/>
    </a:ext>
  </a:extLst>
</a:theme>
</file>

<file path=ppt/theme/theme2.xml><?xml version="1.0" encoding="utf-8"?>
<a:theme xmlns:a="http://schemas.openxmlformats.org/drawingml/2006/main" name="2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ermon Template" id="{61AAD72D-601B-4F0C-97A5-360283682C07}" vid="{9F1F55FC-40FA-4DF0-95AC-91B76947244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Template</Template>
  <TotalTime>376</TotalTime>
  <Words>328</Words>
  <Application>Microsoft Office PowerPoint</Application>
  <PresentationFormat>自訂</PresentationFormat>
  <Paragraphs>32</Paragraphs>
  <Slides>5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5</vt:i4>
      </vt:variant>
    </vt:vector>
  </HeadingPairs>
  <TitlesOfParts>
    <vt:vector size="7" baseType="lpstr">
      <vt:lpstr>1_Wisp</vt:lpstr>
      <vt:lpstr>2_Wisp</vt:lpstr>
      <vt:lpstr>馬可福音6：30-44</vt:lpstr>
      <vt:lpstr>群眾</vt:lpstr>
      <vt:lpstr>使徒/門徒</vt:lpstr>
      <vt:lpstr>主耶穌</vt:lpstr>
      <vt:lpstr>你我是誰？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馬可福音6：30-44</dc:title>
  <dc:creator>CC LAM</dc:creator>
  <cp:lastModifiedBy>Andrew</cp:lastModifiedBy>
  <cp:revision>4</cp:revision>
  <dcterms:created xsi:type="dcterms:W3CDTF">2025-04-29T07:25:19Z</dcterms:created>
  <dcterms:modified xsi:type="dcterms:W3CDTF">2025-05-02T09:07:37Z</dcterms:modified>
</cp:coreProperties>
</file>