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384" y="-1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484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orthern Lights display over a snowy landscape"/>
          <p:cNvSpPr>
            <a:spLocks noGrp="1"/>
          </p:cNvSpPr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olourful clouds against a starry night sky"/>
          <p:cNvSpPr>
            <a:spLocks noGrp="1"/>
          </p:cNvSpPr>
          <p:nvPr>
            <p:ph type="pic" sz="half" idx="22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Northern Lights display over a snowy mountain landscape"/>
          <p:cNvSpPr>
            <a:spLocks noGrp="1"/>
          </p:cNvSpPr>
          <p:nvPr>
            <p:ph type="pic" idx="23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orthern Lights display over a snowy landscap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orthern Lights display in a dark night sky over mountains"/>
          <p:cNvSpPr>
            <a:spLocks noGrp="1"/>
          </p:cNvSpPr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/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lourful clouds against a starry night sky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orthern Lights display over a snowy mountain landscape"/>
          <p:cNvSpPr>
            <a:spLocks noGrp="1"/>
          </p:cNvSpPr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457200" defTabSz="825500">
              <a:buClrTx/>
              <a:buSzTx/>
              <a:buNone/>
              <a:defRPr sz="5500" spc="-55"/>
            </a:lvl2pPr>
            <a:lvl3pPr marL="0" indent="914400" defTabSz="825500">
              <a:buClrTx/>
              <a:buSzTx/>
              <a:buNone/>
              <a:defRPr sz="5500" spc="-55"/>
            </a:lvl3pPr>
            <a:lvl4pPr marL="0" indent="1371600" defTabSz="825500">
              <a:buClrTx/>
              <a:buSzTx/>
              <a:buNone/>
              <a:defRPr sz="5500" spc="-55"/>
            </a:lvl4pPr>
            <a:lvl5pPr marL="0" indent="1828800" defTabSz="825500">
              <a:buClrTx/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希望你呈羊性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希望你呈羊性</a:t>
            </a:r>
          </a:p>
        </p:txBody>
      </p:sp>
      <p:sp>
        <p:nvSpPr>
          <p:cNvPr id="152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彼得前書1章5-11節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彼得前書1章5-11節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2. How to Confirm?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511770">
              <a:defRPr sz="13888" spc="-277"/>
            </a:pPr>
            <a:r>
              <a:t>2. How to Confirm?</a:t>
            </a:r>
          </a:p>
          <a:p>
            <a:pPr defTabSz="1511770">
              <a:defRPr sz="13888" spc="-277"/>
            </a:pPr>
            <a:r>
              <a:t>點知啫？</a:t>
            </a:r>
          </a:p>
        </p:txBody>
      </p:sp>
      <p:sp>
        <p:nvSpPr>
          <p:cNvPr id="192" name="Fact inform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第一章 重申信仰的核心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800735">
              <a:defRPr sz="8148" spc="-244"/>
            </a:lvl1pPr>
          </a:lstStyle>
          <a:p>
            <a:r>
              <a:t>第一章　重申信仰的核心</a:t>
            </a:r>
          </a:p>
        </p:txBody>
      </p:sp>
      <p:sp>
        <p:nvSpPr>
          <p:cNvPr id="195" name="8 你們有了這幾樣，再繼續增長，就必使你們在認識我們的主耶穌基督上，不至於懶散和不結果子了。9 沒有這幾樣的人就是瞎眼，是短視，忘了他過去的罪已經得了潔淨。10 所以，弟兄們，要更加努力，使你們的蒙召和被選堅定不移。你們實行這幾樣，就永不失腳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>
            <a:lvl1pPr marL="0" indent="0" defTabSz="2340863">
              <a:spcBef>
                <a:spcPts val="2300"/>
              </a:spcBef>
              <a:buClrTx/>
              <a:buSzTx/>
              <a:buNone/>
              <a:defRPr sz="7679"/>
            </a:lvl1pPr>
          </a:lstStyle>
          <a:p>
            <a:r>
              <a:t>8 你們有了這幾樣，再繼續增長，就必使你們在認識我們的主耶穌基督上，不至於懶散和不結果子了。9 沒有這幾樣的人就是瞎眼，是短視，忘了他過去的罪已經得了潔淨。10 所以，弟兄們，要更加努力，使你們的蒙召和被選堅定不移。你們實行這幾樣，就永不失腳。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第一章 重申信仰的核心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800735">
              <a:defRPr sz="8148" spc="-244"/>
            </a:lvl1pPr>
          </a:lstStyle>
          <a:p>
            <a:r>
              <a:t>第一章　重申信仰的核心</a:t>
            </a:r>
          </a:p>
        </p:txBody>
      </p:sp>
      <p:sp>
        <p:nvSpPr>
          <p:cNvPr id="198" name="8 你們有了這幾樣，再繼續增長，就必使你們在認識我們的主耶穌基督上，不至於懶散和不結果子了。9 沒有這幾樣的人就是瞎眼，是短視，忘了他過去的罪已經得了潔淨。10 所以，弟兄們，要更加努力，使你們的蒙召和被選堅定不移。你們實行這幾樣，就永不失腳。"/>
          <p:cNvSpPr txBox="1">
            <a:spLocks noGrp="1"/>
          </p:cNvSpPr>
          <p:nvPr>
            <p:ph type="body" sz="half" idx="1"/>
          </p:nvPr>
        </p:nvSpPr>
        <p:spPr>
          <a:xfrm>
            <a:off x="1145133" y="3022600"/>
            <a:ext cx="22093734" cy="467211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5600"/>
            </a:pPr>
            <a:r>
              <a:t>8 你們有了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</a:t>
            </a:r>
            <a:r>
              <a:t>，再繼續增長，就必使你們在認識我們的主耶穌基督上，不至於懶散和不結果子了。9 沒有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</a:t>
            </a:r>
            <a:r>
              <a:t>的人就是瞎眼，是短視，忘了他過去的罪已經得了潔淨。10 所以，弟兄們，要更加努力，使你們的蒙召和被選堅定不移。你們實行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</a:t>
            </a:r>
            <a:r>
              <a:t>，就永不失腳。</a:t>
            </a:r>
          </a:p>
        </p:txBody>
      </p:sp>
      <p:sp>
        <p:nvSpPr>
          <p:cNvPr id="199" name="(1) 有咗這些﹑就要令他們不斷增長﹔…"/>
          <p:cNvSpPr txBox="1"/>
          <p:nvPr/>
        </p:nvSpPr>
        <p:spPr>
          <a:xfrm>
            <a:off x="1145133" y="7899400"/>
            <a:ext cx="22093734" cy="4672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defRPr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(1) 有咗這些﹑就要令他們不斷增長﹔</a:t>
            </a:r>
          </a:p>
          <a:p>
            <a:pPr algn="l" defTabSz="457200">
              <a:defRPr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(2) 無這些，就是盲眼近視的，連自己罪得潔淨都忘記﹔ </a:t>
            </a:r>
          </a:p>
          <a:p>
            <a:pPr algn="l" defTabSz="457200">
              <a:defRPr sz="5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(3) 你們要實行這些，就絕不會跌倒；並且可以有豐富供應進入神國。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第一章 重申信仰的核心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800735">
              <a:defRPr sz="8148" spc="-244"/>
            </a:lvl1pPr>
          </a:lstStyle>
          <a:p>
            <a:r>
              <a:t>第一章　重申信仰的核心</a:t>
            </a:r>
          </a:p>
        </p:txBody>
      </p:sp>
      <p:sp>
        <p:nvSpPr>
          <p:cNvPr id="202" name="8 你們有了這幾樣 (Qualities)，再繼續增長，就必使你們在認識我們的主耶穌基督上，不至於懶散和不結果子了。9 沒有這幾樣 (Qualities)的人就是瞎眼，是短視，忘了他過去的罪已經得了潔淨。10 所以，弟兄們，要更加努力，使你們的蒙召和被選堅定不移。你們實行這幾樣 (Qualities)，就永不失腳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14134505" cy="9708555"/>
          </a:xfrm>
          <a:prstGeom prst="rect">
            <a:avLst/>
          </a:prstGeom>
        </p:spPr>
        <p:txBody>
          <a:bodyPr/>
          <a:lstStyle/>
          <a:p>
            <a:pPr marL="0" indent="0" defTabSz="2194559">
              <a:spcBef>
                <a:spcPts val="2100"/>
              </a:spcBef>
              <a:buClrTx/>
              <a:buSzTx/>
              <a:buNone/>
              <a:defRPr sz="6479"/>
            </a:pPr>
            <a:r>
              <a:t>8 你們有了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 (Qualities)</a:t>
            </a:r>
            <a:r>
              <a:t>，再繼續增長，就必使你們在認識我們的主耶穌基督上，不至於懶散和不結果子了。9 沒有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 (Qualities)</a:t>
            </a:r>
            <a:r>
              <a:t>的人就是瞎眼，是短視，忘了他過去的罪已經得了潔淨。10 所以，弟兄們，要更加努力，使你們的蒙召和被選堅定不移。你們實行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 (Qualities)</a:t>
            </a:r>
            <a:r>
              <a:t>，就永不失腳。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073" t="35714" r="9793" b="41072"/>
          <a:stretch>
            <a:fillRect/>
          </a:stretch>
        </p:blipFill>
        <p:spPr>
          <a:xfrm>
            <a:off x="15909339" y="7759501"/>
            <a:ext cx="7458516" cy="213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2" h="21600" extrusionOk="0">
                <a:moveTo>
                  <a:pt x="18665" y="0"/>
                </a:moveTo>
                <a:cubicBezTo>
                  <a:pt x="18216" y="0"/>
                  <a:pt x="18191" y="555"/>
                  <a:pt x="18191" y="10802"/>
                </a:cubicBezTo>
                <a:lnTo>
                  <a:pt x="18191" y="11007"/>
                </a:lnTo>
                <a:cubicBezTo>
                  <a:pt x="18191" y="21000"/>
                  <a:pt x="18219" y="21600"/>
                  <a:pt x="18665" y="21600"/>
                </a:cubicBezTo>
                <a:cubicBezTo>
                  <a:pt x="19110" y="21600"/>
                  <a:pt x="19137" y="21000"/>
                  <a:pt x="19137" y="11007"/>
                </a:cubicBezTo>
                <a:cubicBezTo>
                  <a:pt x="19137" y="10920"/>
                  <a:pt x="19137" y="10891"/>
                  <a:pt x="19137" y="10802"/>
                </a:cubicBezTo>
                <a:cubicBezTo>
                  <a:pt x="19137" y="555"/>
                  <a:pt x="19114" y="0"/>
                  <a:pt x="18665" y="0"/>
                </a:cubicBezTo>
                <a:close/>
                <a:moveTo>
                  <a:pt x="3413" y="129"/>
                </a:moveTo>
                <a:cubicBezTo>
                  <a:pt x="3253" y="111"/>
                  <a:pt x="3092" y="146"/>
                  <a:pt x="2932" y="209"/>
                </a:cubicBezTo>
                <a:cubicBezTo>
                  <a:pt x="1551" y="755"/>
                  <a:pt x="765" y="2841"/>
                  <a:pt x="288" y="7231"/>
                </a:cubicBezTo>
                <a:cubicBezTo>
                  <a:pt x="-79" y="10601"/>
                  <a:pt x="-86" y="11348"/>
                  <a:pt x="217" y="14397"/>
                </a:cubicBezTo>
                <a:cubicBezTo>
                  <a:pt x="429" y="16533"/>
                  <a:pt x="848" y="18502"/>
                  <a:pt x="1342" y="19668"/>
                </a:cubicBezTo>
                <a:cubicBezTo>
                  <a:pt x="2036" y="21305"/>
                  <a:pt x="2403" y="21501"/>
                  <a:pt x="4449" y="21379"/>
                </a:cubicBezTo>
                <a:cubicBezTo>
                  <a:pt x="4469" y="21351"/>
                  <a:pt x="4501" y="21345"/>
                  <a:pt x="4520" y="21315"/>
                </a:cubicBezTo>
                <a:cubicBezTo>
                  <a:pt x="4894" y="20689"/>
                  <a:pt x="5004" y="20675"/>
                  <a:pt x="5500" y="21174"/>
                </a:cubicBezTo>
                <a:cubicBezTo>
                  <a:pt x="5520" y="21194"/>
                  <a:pt x="5545" y="21202"/>
                  <a:pt x="5566" y="21222"/>
                </a:cubicBezTo>
                <a:cubicBezTo>
                  <a:pt x="6916" y="20937"/>
                  <a:pt x="7127" y="20298"/>
                  <a:pt x="6206" y="19069"/>
                </a:cubicBezTo>
                <a:cubicBezTo>
                  <a:pt x="5997" y="18791"/>
                  <a:pt x="5883" y="18591"/>
                  <a:pt x="5810" y="18394"/>
                </a:cubicBezTo>
                <a:cubicBezTo>
                  <a:pt x="5466" y="17848"/>
                  <a:pt x="5078" y="17015"/>
                  <a:pt x="4674" y="15888"/>
                </a:cubicBezTo>
                <a:cubicBezTo>
                  <a:pt x="3427" y="12408"/>
                  <a:pt x="2693" y="11700"/>
                  <a:pt x="2211" y="13502"/>
                </a:cubicBezTo>
                <a:lnTo>
                  <a:pt x="1934" y="14538"/>
                </a:lnTo>
                <a:lnTo>
                  <a:pt x="2285" y="14538"/>
                </a:lnTo>
                <a:cubicBezTo>
                  <a:pt x="2711" y="14538"/>
                  <a:pt x="3928" y="17001"/>
                  <a:pt x="3928" y="17864"/>
                </a:cubicBezTo>
                <a:cubicBezTo>
                  <a:pt x="3928" y="18924"/>
                  <a:pt x="2884" y="18909"/>
                  <a:pt x="2252" y="17836"/>
                </a:cubicBezTo>
                <a:cubicBezTo>
                  <a:pt x="889" y="15520"/>
                  <a:pt x="549" y="9894"/>
                  <a:pt x="1534" y="5957"/>
                </a:cubicBezTo>
                <a:cubicBezTo>
                  <a:pt x="1994" y="4119"/>
                  <a:pt x="2501" y="3322"/>
                  <a:pt x="3217" y="3322"/>
                </a:cubicBezTo>
                <a:cubicBezTo>
                  <a:pt x="3948" y="3322"/>
                  <a:pt x="4434" y="4111"/>
                  <a:pt x="4959" y="6154"/>
                </a:cubicBezTo>
                <a:cubicBezTo>
                  <a:pt x="5554" y="8466"/>
                  <a:pt x="5623" y="9774"/>
                  <a:pt x="5389" y="14293"/>
                </a:cubicBezTo>
                <a:cubicBezTo>
                  <a:pt x="5361" y="14832"/>
                  <a:pt x="5469" y="15343"/>
                  <a:pt x="5725" y="15876"/>
                </a:cubicBezTo>
                <a:cubicBezTo>
                  <a:pt x="5897" y="16234"/>
                  <a:pt x="5978" y="16379"/>
                  <a:pt x="6043" y="16394"/>
                </a:cubicBezTo>
                <a:cubicBezTo>
                  <a:pt x="6255" y="15456"/>
                  <a:pt x="6365" y="13909"/>
                  <a:pt x="6398" y="12204"/>
                </a:cubicBezTo>
                <a:cubicBezTo>
                  <a:pt x="6403" y="11803"/>
                  <a:pt x="6413" y="11494"/>
                  <a:pt x="6413" y="11047"/>
                </a:cubicBezTo>
                <a:cubicBezTo>
                  <a:pt x="6413" y="11034"/>
                  <a:pt x="6413" y="11020"/>
                  <a:pt x="6413" y="11007"/>
                </a:cubicBezTo>
                <a:cubicBezTo>
                  <a:pt x="6402" y="9020"/>
                  <a:pt x="6288" y="6938"/>
                  <a:pt x="6047" y="5311"/>
                </a:cubicBezTo>
                <a:cubicBezTo>
                  <a:pt x="6002" y="5008"/>
                  <a:pt x="5945" y="4721"/>
                  <a:pt x="5888" y="4439"/>
                </a:cubicBezTo>
                <a:cubicBezTo>
                  <a:pt x="5845" y="4228"/>
                  <a:pt x="5800" y="4023"/>
                  <a:pt x="5755" y="3828"/>
                </a:cubicBezTo>
                <a:cubicBezTo>
                  <a:pt x="5221" y="1653"/>
                  <a:pt x="4335" y="232"/>
                  <a:pt x="3413" y="129"/>
                </a:cubicBezTo>
                <a:close/>
                <a:moveTo>
                  <a:pt x="20672" y="245"/>
                </a:moveTo>
                <a:cubicBezTo>
                  <a:pt x="20194" y="364"/>
                  <a:pt x="19870" y="1876"/>
                  <a:pt x="19870" y="3374"/>
                </a:cubicBezTo>
                <a:cubicBezTo>
                  <a:pt x="19907" y="4192"/>
                  <a:pt x="20047" y="5073"/>
                  <a:pt x="20240" y="5672"/>
                </a:cubicBezTo>
                <a:cubicBezTo>
                  <a:pt x="20244" y="5685"/>
                  <a:pt x="20247" y="5700"/>
                  <a:pt x="20251" y="5712"/>
                </a:cubicBezTo>
                <a:cubicBezTo>
                  <a:pt x="20256" y="5723"/>
                  <a:pt x="20258" y="5742"/>
                  <a:pt x="20263" y="5753"/>
                </a:cubicBezTo>
                <a:cubicBezTo>
                  <a:pt x="20275" y="5778"/>
                  <a:pt x="20273" y="5765"/>
                  <a:pt x="20284" y="5789"/>
                </a:cubicBezTo>
                <a:cubicBezTo>
                  <a:pt x="20446" y="6120"/>
                  <a:pt x="20515" y="6225"/>
                  <a:pt x="20591" y="6335"/>
                </a:cubicBezTo>
                <a:cubicBezTo>
                  <a:pt x="20655" y="6419"/>
                  <a:pt x="20722" y="6500"/>
                  <a:pt x="20769" y="6504"/>
                </a:cubicBezTo>
                <a:cubicBezTo>
                  <a:pt x="20816" y="6501"/>
                  <a:pt x="20901" y="6398"/>
                  <a:pt x="20969" y="6311"/>
                </a:cubicBezTo>
                <a:cubicBezTo>
                  <a:pt x="21042" y="6194"/>
                  <a:pt x="21097" y="6120"/>
                  <a:pt x="21239" y="5817"/>
                </a:cubicBezTo>
                <a:cubicBezTo>
                  <a:pt x="21277" y="5735"/>
                  <a:pt x="21301" y="5670"/>
                  <a:pt x="21332" y="5596"/>
                </a:cubicBezTo>
                <a:cubicBezTo>
                  <a:pt x="21456" y="5070"/>
                  <a:pt x="21514" y="4288"/>
                  <a:pt x="21513" y="3487"/>
                </a:cubicBezTo>
                <a:cubicBezTo>
                  <a:pt x="21511" y="2151"/>
                  <a:pt x="21340" y="758"/>
                  <a:pt x="21020" y="402"/>
                </a:cubicBezTo>
                <a:cubicBezTo>
                  <a:pt x="20899" y="267"/>
                  <a:pt x="20782" y="218"/>
                  <a:pt x="20672" y="245"/>
                </a:cubicBezTo>
                <a:close/>
                <a:moveTo>
                  <a:pt x="7744" y="5817"/>
                </a:moveTo>
                <a:cubicBezTo>
                  <a:pt x="7263" y="5817"/>
                  <a:pt x="7246" y="6110"/>
                  <a:pt x="7349" y="12409"/>
                </a:cubicBezTo>
                <a:cubicBezTo>
                  <a:pt x="7408" y="15969"/>
                  <a:pt x="7587" y="19424"/>
                  <a:pt x="7752" y="20226"/>
                </a:cubicBezTo>
                <a:cubicBezTo>
                  <a:pt x="7770" y="20298"/>
                  <a:pt x="7797" y="20361"/>
                  <a:pt x="7815" y="20431"/>
                </a:cubicBezTo>
                <a:cubicBezTo>
                  <a:pt x="8059" y="21263"/>
                  <a:pt x="8560" y="21572"/>
                  <a:pt x="9698" y="21512"/>
                </a:cubicBezTo>
                <a:lnTo>
                  <a:pt x="9831" y="21496"/>
                </a:lnTo>
                <a:cubicBezTo>
                  <a:pt x="9878" y="21426"/>
                  <a:pt x="9945" y="21400"/>
                  <a:pt x="9982" y="21315"/>
                </a:cubicBezTo>
                <a:cubicBezTo>
                  <a:pt x="10270" y="20653"/>
                  <a:pt x="10297" y="20653"/>
                  <a:pt x="10434" y="21315"/>
                </a:cubicBezTo>
                <a:cubicBezTo>
                  <a:pt x="10447" y="21375"/>
                  <a:pt x="10479" y="21416"/>
                  <a:pt x="10497" y="21471"/>
                </a:cubicBezTo>
                <a:lnTo>
                  <a:pt x="11326" y="21419"/>
                </a:lnTo>
                <a:lnTo>
                  <a:pt x="11326" y="13915"/>
                </a:lnTo>
                <a:lnTo>
                  <a:pt x="11326" y="13618"/>
                </a:lnTo>
                <a:cubicBezTo>
                  <a:pt x="11326" y="6371"/>
                  <a:pt x="11292" y="5817"/>
                  <a:pt x="10852" y="5817"/>
                </a:cubicBezTo>
                <a:cubicBezTo>
                  <a:pt x="10436" y="5817"/>
                  <a:pt x="10381" y="6410"/>
                  <a:pt x="10378" y="11164"/>
                </a:cubicBezTo>
                <a:cubicBezTo>
                  <a:pt x="10378" y="11284"/>
                  <a:pt x="10378" y="11335"/>
                  <a:pt x="10378" y="11461"/>
                </a:cubicBezTo>
                <a:cubicBezTo>
                  <a:pt x="10378" y="11743"/>
                  <a:pt x="10372" y="11900"/>
                  <a:pt x="10371" y="12164"/>
                </a:cubicBezTo>
                <a:cubicBezTo>
                  <a:pt x="10367" y="13296"/>
                  <a:pt x="10353" y="14325"/>
                  <a:pt x="10330" y="15096"/>
                </a:cubicBezTo>
                <a:cubicBezTo>
                  <a:pt x="10325" y="15247"/>
                  <a:pt x="10314" y="15346"/>
                  <a:pt x="10308" y="15486"/>
                </a:cubicBezTo>
                <a:cubicBezTo>
                  <a:pt x="10275" y="16334"/>
                  <a:pt x="10230" y="17057"/>
                  <a:pt x="10153" y="17527"/>
                </a:cubicBezTo>
                <a:cubicBezTo>
                  <a:pt x="10152" y="17533"/>
                  <a:pt x="10154" y="17545"/>
                  <a:pt x="10153" y="17551"/>
                </a:cubicBezTo>
                <a:cubicBezTo>
                  <a:pt x="10151" y="17564"/>
                  <a:pt x="10148" y="17578"/>
                  <a:pt x="10146" y="17591"/>
                </a:cubicBezTo>
                <a:cubicBezTo>
                  <a:pt x="10124" y="17716"/>
                  <a:pt x="10101" y="17837"/>
                  <a:pt x="10075" y="17940"/>
                </a:cubicBezTo>
                <a:cubicBezTo>
                  <a:pt x="9904" y="18774"/>
                  <a:pt x="9652" y="19109"/>
                  <a:pt x="9272" y="19109"/>
                </a:cubicBezTo>
                <a:cubicBezTo>
                  <a:pt x="9147" y="19109"/>
                  <a:pt x="9040" y="19017"/>
                  <a:pt x="8939" y="18876"/>
                </a:cubicBezTo>
                <a:cubicBezTo>
                  <a:pt x="8911" y="18843"/>
                  <a:pt x="8885" y="18789"/>
                  <a:pt x="8858" y="18744"/>
                </a:cubicBezTo>
                <a:cubicBezTo>
                  <a:pt x="8827" y="18683"/>
                  <a:pt x="8798" y="18616"/>
                  <a:pt x="8770" y="18539"/>
                </a:cubicBezTo>
                <a:cubicBezTo>
                  <a:pt x="8719" y="18412"/>
                  <a:pt x="8672" y="18254"/>
                  <a:pt x="8629" y="18069"/>
                </a:cubicBezTo>
                <a:cubicBezTo>
                  <a:pt x="8627" y="18060"/>
                  <a:pt x="8623" y="18054"/>
                  <a:pt x="8621" y="18045"/>
                </a:cubicBezTo>
                <a:cubicBezTo>
                  <a:pt x="8569" y="17812"/>
                  <a:pt x="8525" y="17529"/>
                  <a:pt x="8485" y="17201"/>
                </a:cubicBezTo>
                <a:cubicBezTo>
                  <a:pt x="8407" y="16562"/>
                  <a:pt x="8345" y="15740"/>
                  <a:pt x="8308" y="14707"/>
                </a:cubicBezTo>
                <a:cubicBezTo>
                  <a:pt x="8267" y="13639"/>
                  <a:pt x="8248" y="12374"/>
                  <a:pt x="8248" y="10854"/>
                </a:cubicBezTo>
                <a:cubicBezTo>
                  <a:pt x="8248" y="10751"/>
                  <a:pt x="8248" y="10705"/>
                  <a:pt x="8248" y="10605"/>
                </a:cubicBezTo>
                <a:cubicBezTo>
                  <a:pt x="8246" y="6303"/>
                  <a:pt x="8193" y="5817"/>
                  <a:pt x="7744" y="5817"/>
                </a:cubicBezTo>
                <a:close/>
                <a:moveTo>
                  <a:pt x="14463" y="5817"/>
                </a:moveTo>
                <a:cubicBezTo>
                  <a:pt x="13591" y="5817"/>
                  <a:pt x="12980" y="6810"/>
                  <a:pt x="12628" y="8725"/>
                </a:cubicBezTo>
                <a:cubicBezTo>
                  <a:pt x="12603" y="8857"/>
                  <a:pt x="12581" y="8991"/>
                  <a:pt x="12558" y="9127"/>
                </a:cubicBezTo>
                <a:cubicBezTo>
                  <a:pt x="12371" y="10334"/>
                  <a:pt x="12273" y="11852"/>
                  <a:pt x="12273" y="13706"/>
                </a:cubicBezTo>
                <a:cubicBezTo>
                  <a:pt x="12273" y="16635"/>
                  <a:pt x="12406" y="17989"/>
                  <a:pt x="12846" y="19535"/>
                </a:cubicBezTo>
                <a:cubicBezTo>
                  <a:pt x="13361" y="21341"/>
                  <a:pt x="13605" y="21534"/>
                  <a:pt x="15213" y="21419"/>
                </a:cubicBezTo>
                <a:lnTo>
                  <a:pt x="15328" y="21407"/>
                </a:lnTo>
                <a:cubicBezTo>
                  <a:pt x="15422" y="21273"/>
                  <a:pt x="15529" y="21171"/>
                  <a:pt x="15605" y="20989"/>
                </a:cubicBezTo>
                <a:cubicBezTo>
                  <a:pt x="16052" y="19922"/>
                  <a:pt x="16178" y="19982"/>
                  <a:pt x="16178" y="21251"/>
                </a:cubicBezTo>
                <a:cubicBezTo>
                  <a:pt x="16178" y="21291"/>
                  <a:pt x="16181" y="21318"/>
                  <a:pt x="16182" y="21355"/>
                </a:cubicBezTo>
                <a:lnTo>
                  <a:pt x="17007" y="21291"/>
                </a:lnTo>
                <a:lnTo>
                  <a:pt x="17007" y="13915"/>
                </a:lnTo>
                <a:lnTo>
                  <a:pt x="17007" y="13554"/>
                </a:lnTo>
                <a:cubicBezTo>
                  <a:pt x="17007" y="7370"/>
                  <a:pt x="16940" y="5817"/>
                  <a:pt x="16667" y="5817"/>
                </a:cubicBezTo>
                <a:cubicBezTo>
                  <a:pt x="16480" y="5817"/>
                  <a:pt x="16256" y="6228"/>
                  <a:pt x="16168" y="6725"/>
                </a:cubicBezTo>
                <a:cubicBezTo>
                  <a:pt x="16153" y="6812"/>
                  <a:pt x="16136" y="6854"/>
                  <a:pt x="16120" y="6917"/>
                </a:cubicBezTo>
                <a:cubicBezTo>
                  <a:pt x="16095" y="7214"/>
                  <a:pt x="16048" y="7280"/>
                  <a:pt x="15986" y="7203"/>
                </a:cubicBezTo>
                <a:cubicBezTo>
                  <a:pt x="15986" y="7202"/>
                  <a:pt x="15983" y="7203"/>
                  <a:pt x="15983" y="7203"/>
                </a:cubicBezTo>
                <a:cubicBezTo>
                  <a:pt x="15916" y="7203"/>
                  <a:pt x="15842" y="7050"/>
                  <a:pt x="15749" y="6725"/>
                </a:cubicBezTo>
                <a:cubicBezTo>
                  <a:pt x="15608" y="6228"/>
                  <a:pt x="15028" y="5817"/>
                  <a:pt x="14463" y="5817"/>
                </a:cubicBezTo>
                <a:close/>
                <a:moveTo>
                  <a:pt x="14685" y="8556"/>
                </a:moveTo>
                <a:cubicBezTo>
                  <a:pt x="15303" y="8640"/>
                  <a:pt x="15895" y="10270"/>
                  <a:pt x="16115" y="12811"/>
                </a:cubicBezTo>
                <a:cubicBezTo>
                  <a:pt x="16229" y="14115"/>
                  <a:pt x="15886" y="17205"/>
                  <a:pt x="15539" y="18005"/>
                </a:cubicBezTo>
                <a:cubicBezTo>
                  <a:pt x="15232" y="18710"/>
                  <a:pt x="14587" y="19114"/>
                  <a:pt x="14211" y="18836"/>
                </a:cubicBezTo>
                <a:cubicBezTo>
                  <a:pt x="13871" y="18586"/>
                  <a:pt x="13400" y="16719"/>
                  <a:pt x="13234" y="14980"/>
                </a:cubicBezTo>
                <a:cubicBezTo>
                  <a:pt x="13043" y="12975"/>
                  <a:pt x="13448" y="10077"/>
                  <a:pt x="14070" y="9010"/>
                </a:cubicBezTo>
                <a:cubicBezTo>
                  <a:pt x="14269" y="8669"/>
                  <a:pt x="14478" y="8529"/>
                  <a:pt x="14685" y="8556"/>
                </a:cubicBezTo>
                <a:close/>
                <a:moveTo>
                  <a:pt x="20795" y="9139"/>
                </a:moveTo>
                <a:cubicBezTo>
                  <a:pt x="20364" y="9139"/>
                  <a:pt x="20321" y="9692"/>
                  <a:pt x="20321" y="15369"/>
                </a:cubicBezTo>
                <a:lnTo>
                  <a:pt x="20321" y="15578"/>
                </a:lnTo>
                <a:cubicBezTo>
                  <a:pt x="20322" y="21014"/>
                  <a:pt x="20370" y="21600"/>
                  <a:pt x="20795" y="21600"/>
                </a:cubicBezTo>
                <a:cubicBezTo>
                  <a:pt x="21220" y="21600"/>
                  <a:pt x="21268" y="21014"/>
                  <a:pt x="21269" y="15578"/>
                </a:cubicBezTo>
                <a:cubicBezTo>
                  <a:pt x="21269" y="15493"/>
                  <a:pt x="21269" y="15457"/>
                  <a:pt x="21269" y="15369"/>
                </a:cubicBezTo>
                <a:cubicBezTo>
                  <a:pt x="21269" y="9692"/>
                  <a:pt x="21226" y="9139"/>
                  <a:pt x="20795" y="91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738" t="31633" r="11677" b="27050"/>
          <a:stretch>
            <a:fillRect/>
          </a:stretch>
        </p:blipFill>
        <p:spPr>
          <a:xfrm>
            <a:off x="16944411" y="5782360"/>
            <a:ext cx="5388373" cy="1595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3110" y="21"/>
                </a:moveTo>
                <a:lnTo>
                  <a:pt x="0" y="75"/>
                </a:lnTo>
                <a:lnTo>
                  <a:pt x="0" y="10833"/>
                </a:lnTo>
                <a:lnTo>
                  <a:pt x="0" y="21591"/>
                </a:lnTo>
                <a:lnTo>
                  <a:pt x="3188" y="21537"/>
                </a:lnTo>
                <a:lnTo>
                  <a:pt x="6376" y="21484"/>
                </a:lnTo>
                <a:lnTo>
                  <a:pt x="6389" y="10785"/>
                </a:lnTo>
                <a:cubicBezTo>
                  <a:pt x="6400" y="1417"/>
                  <a:pt x="6389" y="81"/>
                  <a:pt x="6310" y="27"/>
                </a:cubicBezTo>
                <a:cubicBezTo>
                  <a:pt x="6260" y="-7"/>
                  <a:pt x="4821" y="-9"/>
                  <a:pt x="3110" y="21"/>
                </a:cubicBezTo>
                <a:close/>
                <a:moveTo>
                  <a:pt x="10771" y="21"/>
                </a:moveTo>
                <a:lnTo>
                  <a:pt x="7644" y="75"/>
                </a:lnTo>
                <a:lnTo>
                  <a:pt x="7644" y="10833"/>
                </a:lnTo>
                <a:lnTo>
                  <a:pt x="7644" y="21586"/>
                </a:lnTo>
                <a:lnTo>
                  <a:pt x="10831" y="21586"/>
                </a:lnTo>
                <a:lnTo>
                  <a:pt x="14016" y="21586"/>
                </a:lnTo>
                <a:lnTo>
                  <a:pt x="14016" y="10844"/>
                </a:lnTo>
                <a:cubicBezTo>
                  <a:pt x="14016" y="3881"/>
                  <a:pt x="13995" y="76"/>
                  <a:pt x="13956" y="32"/>
                </a:cubicBezTo>
                <a:cubicBezTo>
                  <a:pt x="13922" y="-6"/>
                  <a:pt x="12489" y="-9"/>
                  <a:pt x="10771" y="21"/>
                </a:cubicBezTo>
                <a:close/>
                <a:moveTo>
                  <a:pt x="16472" y="59"/>
                </a:moveTo>
                <a:cubicBezTo>
                  <a:pt x="15855" y="59"/>
                  <a:pt x="15324" y="61"/>
                  <a:pt x="15290" y="64"/>
                </a:cubicBezTo>
                <a:cubicBezTo>
                  <a:pt x="15251" y="67"/>
                  <a:pt x="15230" y="3795"/>
                  <a:pt x="15230" y="10828"/>
                </a:cubicBezTo>
                <a:lnTo>
                  <a:pt x="15230" y="21586"/>
                </a:lnTo>
                <a:lnTo>
                  <a:pt x="18415" y="21586"/>
                </a:lnTo>
                <a:lnTo>
                  <a:pt x="21600" y="21586"/>
                </a:lnTo>
                <a:lnTo>
                  <a:pt x="21600" y="10828"/>
                </a:lnTo>
                <a:lnTo>
                  <a:pt x="21600" y="70"/>
                </a:lnTo>
                <a:lnTo>
                  <a:pt x="19597" y="64"/>
                </a:lnTo>
                <a:cubicBezTo>
                  <a:pt x="18496" y="61"/>
                  <a:pt x="17090" y="59"/>
                  <a:pt x="16472" y="5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04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hristia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Christian </a:t>
            </a:r>
          </a:p>
          <a:p>
            <a:r>
              <a:t>Calling Test</a:t>
            </a:r>
          </a:p>
        </p:txBody>
      </p:sp>
      <p:sp>
        <p:nvSpPr>
          <p:cNvPr id="207" name="By checking the qualities you possess, it confirms your calling or not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628650" indent="-628650" algn="l">
              <a:buClr>
                <a:srgbClr val="FFFFFF"/>
              </a:buClr>
              <a:buSzPct val="100000"/>
              <a:buChar char="•"/>
            </a:pPr>
            <a:r>
              <a:t>By checking the qualities you possess, it confirms your calling or not</a:t>
            </a:r>
          </a:p>
          <a:p>
            <a:pPr marL="628650" indent="-628650" algn="l">
              <a:buClr>
                <a:srgbClr val="FFFFFF"/>
              </a:buClr>
              <a:buSzPct val="100000"/>
              <a:buChar char="•"/>
            </a:pPr>
            <a:r>
              <a:t>藉着檢驗你擁有的生命質素，檢測你有無基督徒的呼召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203" t="4544" r="36860" b="4074"/>
          <a:stretch>
            <a:fillRect/>
          </a:stretch>
        </p:blipFill>
        <p:spPr>
          <a:xfrm>
            <a:off x="16243300" y="591108"/>
            <a:ext cx="3694510" cy="1253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6405" y="0"/>
                </a:moveTo>
                <a:cubicBezTo>
                  <a:pt x="14677" y="-1"/>
                  <a:pt x="12377" y="2"/>
                  <a:pt x="9917" y="9"/>
                </a:cubicBezTo>
                <a:cubicBezTo>
                  <a:pt x="1086" y="33"/>
                  <a:pt x="969" y="35"/>
                  <a:pt x="689" y="125"/>
                </a:cubicBezTo>
                <a:cubicBezTo>
                  <a:pt x="419" y="212"/>
                  <a:pt x="402" y="337"/>
                  <a:pt x="316" y="2755"/>
                </a:cubicBezTo>
                <a:cubicBezTo>
                  <a:pt x="230" y="5160"/>
                  <a:pt x="0" y="17770"/>
                  <a:pt x="0" y="20067"/>
                </a:cubicBezTo>
                <a:cubicBezTo>
                  <a:pt x="0" y="21102"/>
                  <a:pt x="13" y="21147"/>
                  <a:pt x="353" y="21369"/>
                </a:cubicBezTo>
                <a:lnTo>
                  <a:pt x="705" y="21599"/>
                </a:lnTo>
                <a:lnTo>
                  <a:pt x="20809" y="21599"/>
                </a:lnTo>
                <a:lnTo>
                  <a:pt x="21206" y="21477"/>
                </a:lnTo>
                <a:lnTo>
                  <a:pt x="21600" y="21356"/>
                </a:lnTo>
                <a:lnTo>
                  <a:pt x="21389" y="17155"/>
                </a:lnTo>
                <a:cubicBezTo>
                  <a:pt x="21273" y="14844"/>
                  <a:pt x="21141" y="12196"/>
                  <a:pt x="21094" y="11269"/>
                </a:cubicBezTo>
                <a:cubicBezTo>
                  <a:pt x="21048" y="10342"/>
                  <a:pt x="20978" y="8973"/>
                  <a:pt x="20939" y="8227"/>
                </a:cubicBezTo>
                <a:cubicBezTo>
                  <a:pt x="20900" y="7480"/>
                  <a:pt x="20832" y="6102"/>
                  <a:pt x="20790" y="5163"/>
                </a:cubicBezTo>
                <a:cubicBezTo>
                  <a:pt x="20587" y="643"/>
                  <a:pt x="20553" y="313"/>
                  <a:pt x="20284" y="174"/>
                </a:cubicBezTo>
                <a:cubicBezTo>
                  <a:pt x="20094" y="75"/>
                  <a:pt x="19888" y="35"/>
                  <a:pt x="19447" y="13"/>
                </a:cubicBezTo>
                <a:cubicBezTo>
                  <a:pt x="19285" y="5"/>
                  <a:pt x="18132" y="1"/>
                  <a:pt x="16405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09" name="Rectangle"/>
          <p:cNvSpPr/>
          <p:nvPr/>
        </p:nvSpPr>
        <p:spPr>
          <a:xfrm>
            <a:off x="16467236" y="1397000"/>
            <a:ext cx="3246637" cy="1270000"/>
          </a:xfrm>
          <a:prstGeom prst="rect">
            <a:avLst/>
          </a:prstGeom>
          <a:solidFill>
            <a:srgbClr val="E4E5E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210" name="Christian Calling Test"/>
          <p:cNvSpPr txBox="1"/>
          <p:nvPr/>
        </p:nvSpPr>
        <p:spPr>
          <a:xfrm>
            <a:off x="15901632" y="2212943"/>
            <a:ext cx="4377845" cy="149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Christian Calling Test</a:t>
            </a:r>
          </a:p>
        </p:txBody>
      </p:sp>
      <p:pic>
        <p:nvPicPr>
          <p:cNvPr id="211" name="Screenshot 2024-11-20 at 14.04.12.png" descr="Screenshot 2024-11-20 at 14.04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3502" y="9941718"/>
            <a:ext cx="6223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Q"/>
          <p:cNvSpPr txBox="1"/>
          <p:nvPr/>
        </p:nvSpPr>
        <p:spPr>
          <a:xfrm>
            <a:off x="16486179" y="10202618"/>
            <a:ext cx="516946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Q</a:t>
            </a:r>
          </a:p>
        </p:txBody>
      </p:sp>
      <p:sp>
        <p:nvSpPr>
          <p:cNvPr id="213" name="Q for Quali"/>
          <p:cNvSpPr txBox="1"/>
          <p:nvPr/>
        </p:nvSpPr>
        <p:spPr>
          <a:xfrm>
            <a:off x="16486179" y="11853618"/>
            <a:ext cx="3429413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Q for Quali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第一章 重申信仰的核心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800735">
              <a:defRPr sz="8148" spc="-244"/>
            </a:lvl1pPr>
          </a:lstStyle>
          <a:p>
            <a:r>
              <a:t>第一章　重申信仰的核心</a:t>
            </a:r>
          </a:p>
        </p:txBody>
      </p:sp>
      <p:sp>
        <p:nvSpPr>
          <p:cNvPr id="216" name="8 你們有了這幾樣 (Qualities)，再繼續增長，就必使你們在認識我們的主耶穌基督上，不至於懶散和不結果子了。9 沒有這幾樣 (Qualities)的人就是瞎眼，是短視，忘了他過去的罪已經得了潔淨。10 所以，弟兄們，要更加努力，使你們的蒙召和被選堅定不移。你們實行這幾樣 (Qualities)，就永不失腳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14134505" cy="9708555"/>
          </a:xfrm>
          <a:prstGeom prst="rect">
            <a:avLst/>
          </a:prstGeom>
        </p:spPr>
        <p:txBody>
          <a:bodyPr/>
          <a:lstStyle/>
          <a:p>
            <a:pPr marL="0" indent="0" defTabSz="2194559">
              <a:spcBef>
                <a:spcPts val="2100"/>
              </a:spcBef>
              <a:buClrTx/>
              <a:buSzTx/>
              <a:buNone/>
              <a:defRPr sz="6479"/>
            </a:pPr>
            <a:r>
              <a:t>8 你們有了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 (Qualities)</a:t>
            </a:r>
            <a:r>
              <a:t>，</a:t>
            </a:r>
            <a:r>
              <a:rPr>
                <a:solidFill>
                  <a:schemeClr val="accent4"/>
                </a:solidFill>
              </a:rPr>
              <a:t>再繼續增長</a:t>
            </a:r>
            <a:r>
              <a:t>，就必使你們在認識我們的主耶穌基督上，不至於懶散和不結果子了。9 沒有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 (Qualities)</a:t>
            </a:r>
            <a:r>
              <a:t>的人就是</a:t>
            </a:r>
            <a:r>
              <a:rPr>
                <a:solidFill>
                  <a:schemeClr val="accent4"/>
                </a:solidFill>
              </a:rPr>
              <a:t>瞎眼，是短視</a:t>
            </a:r>
            <a:r>
              <a:t>，忘了他過去的罪已經得了潔淨。10 所以，弟兄們，要更加努力，使你們的蒙召和被選堅定不移。你們實行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這幾樣 (Qualities)</a:t>
            </a:r>
            <a:r>
              <a:t>，就永不失腳。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073" t="35714" r="9793" b="41072"/>
          <a:stretch>
            <a:fillRect/>
          </a:stretch>
        </p:blipFill>
        <p:spPr>
          <a:xfrm>
            <a:off x="15909339" y="7759501"/>
            <a:ext cx="7458516" cy="213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2" h="21600" extrusionOk="0">
                <a:moveTo>
                  <a:pt x="18665" y="0"/>
                </a:moveTo>
                <a:cubicBezTo>
                  <a:pt x="18216" y="0"/>
                  <a:pt x="18191" y="555"/>
                  <a:pt x="18191" y="10802"/>
                </a:cubicBezTo>
                <a:lnTo>
                  <a:pt x="18191" y="11007"/>
                </a:lnTo>
                <a:cubicBezTo>
                  <a:pt x="18191" y="21000"/>
                  <a:pt x="18219" y="21600"/>
                  <a:pt x="18665" y="21600"/>
                </a:cubicBezTo>
                <a:cubicBezTo>
                  <a:pt x="19110" y="21600"/>
                  <a:pt x="19137" y="21000"/>
                  <a:pt x="19137" y="11007"/>
                </a:cubicBezTo>
                <a:cubicBezTo>
                  <a:pt x="19137" y="10920"/>
                  <a:pt x="19137" y="10891"/>
                  <a:pt x="19137" y="10802"/>
                </a:cubicBezTo>
                <a:cubicBezTo>
                  <a:pt x="19137" y="555"/>
                  <a:pt x="19114" y="0"/>
                  <a:pt x="18665" y="0"/>
                </a:cubicBezTo>
                <a:close/>
                <a:moveTo>
                  <a:pt x="3413" y="129"/>
                </a:moveTo>
                <a:cubicBezTo>
                  <a:pt x="3253" y="111"/>
                  <a:pt x="3092" y="146"/>
                  <a:pt x="2932" y="209"/>
                </a:cubicBezTo>
                <a:cubicBezTo>
                  <a:pt x="1551" y="755"/>
                  <a:pt x="765" y="2841"/>
                  <a:pt x="288" y="7231"/>
                </a:cubicBezTo>
                <a:cubicBezTo>
                  <a:pt x="-79" y="10601"/>
                  <a:pt x="-86" y="11348"/>
                  <a:pt x="217" y="14397"/>
                </a:cubicBezTo>
                <a:cubicBezTo>
                  <a:pt x="429" y="16533"/>
                  <a:pt x="848" y="18502"/>
                  <a:pt x="1342" y="19668"/>
                </a:cubicBezTo>
                <a:cubicBezTo>
                  <a:pt x="2036" y="21305"/>
                  <a:pt x="2403" y="21501"/>
                  <a:pt x="4449" y="21379"/>
                </a:cubicBezTo>
                <a:cubicBezTo>
                  <a:pt x="4469" y="21351"/>
                  <a:pt x="4501" y="21345"/>
                  <a:pt x="4520" y="21315"/>
                </a:cubicBezTo>
                <a:cubicBezTo>
                  <a:pt x="4894" y="20689"/>
                  <a:pt x="5004" y="20675"/>
                  <a:pt x="5500" y="21174"/>
                </a:cubicBezTo>
                <a:cubicBezTo>
                  <a:pt x="5520" y="21194"/>
                  <a:pt x="5545" y="21202"/>
                  <a:pt x="5566" y="21222"/>
                </a:cubicBezTo>
                <a:cubicBezTo>
                  <a:pt x="6916" y="20937"/>
                  <a:pt x="7127" y="20298"/>
                  <a:pt x="6206" y="19069"/>
                </a:cubicBezTo>
                <a:cubicBezTo>
                  <a:pt x="5997" y="18791"/>
                  <a:pt x="5883" y="18591"/>
                  <a:pt x="5810" y="18394"/>
                </a:cubicBezTo>
                <a:cubicBezTo>
                  <a:pt x="5466" y="17848"/>
                  <a:pt x="5078" y="17015"/>
                  <a:pt x="4674" y="15888"/>
                </a:cubicBezTo>
                <a:cubicBezTo>
                  <a:pt x="3427" y="12408"/>
                  <a:pt x="2693" y="11700"/>
                  <a:pt x="2211" y="13502"/>
                </a:cubicBezTo>
                <a:lnTo>
                  <a:pt x="1934" y="14538"/>
                </a:lnTo>
                <a:lnTo>
                  <a:pt x="2285" y="14538"/>
                </a:lnTo>
                <a:cubicBezTo>
                  <a:pt x="2711" y="14538"/>
                  <a:pt x="3928" y="17001"/>
                  <a:pt x="3928" y="17864"/>
                </a:cubicBezTo>
                <a:cubicBezTo>
                  <a:pt x="3928" y="18924"/>
                  <a:pt x="2884" y="18909"/>
                  <a:pt x="2252" y="17836"/>
                </a:cubicBezTo>
                <a:cubicBezTo>
                  <a:pt x="889" y="15520"/>
                  <a:pt x="549" y="9894"/>
                  <a:pt x="1534" y="5957"/>
                </a:cubicBezTo>
                <a:cubicBezTo>
                  <a:pt x="1994" y="4119"/>
                  <a:pt x="2501" y="3322"/>
                  <a:pt x="3217" y="3322"/>
                </a:cubicBezTo>
                <a:cubicBezTo>
                  <a:pt x="3948" y="3322"/>
                  <a:pt x="4434" y="4111"/>
                  <a:pt x="4959" y="6154"/>
                </a:cubicBezTo>
                <a:cubicBezTo>
                  <a:pt x="5554" y="8466"/>
                  <a:pt x="5623" y="9774"/>
                  <a:pt x="5389" y="14293"/>
                </a:cubicBezTo>
                <a:cubicBezTo>
                  <a:pt x="5361" y="14832"/>
                  <a:pt x="5469" y="15343"/>
                  <a:pt x="5725" y="15876"/>
                </a:cubicBezTo>
                <a:cubicBezTo>
                  <a:pt x="5897" y="16234"/>
                  <a:pt x="5978" y="16379"/>
                  <a:pt x="6043" y="16394"/>
                </a:cubicBezTo>
                <a:cubicBezTo>
                  <a:pt x="6255" y="15456"/>
                  <a:pt x="6365" y="13909"/>
                  <a:pt x="6398" y="12204"/>
                </a:cubicBezTo>
                <a:cubicBezTo>
                  <a:pt x="6403" y="11803"/>
                  <a:pt x="6413" y="11494"/>
                  <a:pt x="6413" y="11047"/>
                </a:cubicBezTo>
                <a:cubicBezTo>
                  <a:pt x="6413" y="11034"/>
                  <a:pt x="6413" y="11020"/>
                  <a:pt x="6413" y="11007"/>
                </a:cubicBezTo>
                <a:cubicBezTo>
                  <a:pt x="6402" y="9020"/>
                  <a:pt x="6288" y="6938"/>
                  <a:pt x="6047" y="5311"/>
                </a:cubicBezTo>
                <a:cubicBezTo>
                  <a:pt x="6002" y="5008"/>
                  <a:pt x="5945" y="4721"/>
                  <a:pt x="5888" y="4439"/>
                </a:cubicBezTo>
                <a:cubicBezTo>
                  <a:pt x="5845" y="4228"/>
                  <a:pt x="5800" y="4023"/>
                  <a:pt x="5755" y="3828"/>
                </a:cubicBezTo>
                <a:cubicBezTo>
                  <a:pt x="5221" y="1653"/>
                  <a:pt x="4335" y="232"/>
                  <a:pt x="3413" y="129"/>
                </a:cubicBezTo>
                <a:close/>
                <a:moveTo>
                  <a:pt x="20672" y="245"/>
                </a:moveTo>
                <a:cubicBezTo>
                  <a:pt x="20194" y="364"/>
                  <a:pt x="19870" y="1876"/>
                  <a:pt x="19870" y="3374"/>
                </a:cubicBezTo>
                <a:cubicBezTo>
                  <a:pt x="19907" y="4192"/>
                  <a:pt x="20047" y="5073"/>
                  <a:pt x="20240" y="5672"/>
                </a:cubicBezTo>
                <a:cubicBezTo>
                  <a:pt x="20244" y="5685"/>
                  <a:pt x="20247" y="5700"/>
                  <a:pt x="20251" y="5712"/>
                </a:cubicBezTo>
                <a:cubicBezTo>
                  <a:pt x="20256" y="5723"/>
                  <a:pt x="20258" y="5742"/>
                  <a:pt x="20263" y="5753"/>
                </a:cubicBezTo>
                <a:cubicBezTo>
                  <a:pt x="20275" y="5778"/>
                  <a:pt x="20273" y="5765"/>
                  <a:pt x="20284" y="5789"/>
                </a:cubicBezTo>
                <a:cubicBezTo>
                  <a:pt x="20446" y="6120"/>
                  <a:pt x="20515" y="6225"/>
                  <a:pt x="20591" y="6335"/>
                </a:cubicBezTo>
                <a:cubicBezTo>
                  <a:pt x="20655" y="6419"/>
                  <a:pt x="20722" y="6500"/>
                  <a:pt x="20769" y="6504"/>
                </a:cubicBezTo>
                <a:cubicBezTo>
                  <a:pt x="20816" y="6501"/>
                  <a:pt x="20901" y="6398"/>
                  <a:pt x="20969" y="6311"/>
                </a:cubicBezTo>
                <a:cubicBezTo>
                  <a:pt x="21042" y="6194"/>
                  <a:pt x="21097" y="6120"/>
                  <a:pt x="21239" y="5817"/>
                </a:cubicBezTo>
                <a:cubicBezTo>
                  <a:pt x="21277" y="5735"/>
                  <a:pt x="21301" y="5670"/>
                  <a:pt x="21332" y="5596"/>
                </a:cubicBezTo>
                <a:cubicBezTo>
                  <a:pt x="21456" y="5070"/>
                  <a:pt x="21514" y="4288"/>
                  <a:pt x="21513" y="3487"/>
                </a:cubicBezTo>
                <a:cubicBezTo>
                  <a:pt x="21511" y="2151"/>
                  <a:pt x="21340" y="758"/>
                  <a:pt x="21020" y="402"/>
                </a:cubicBezTo>
                <a:cubicBezTo>
                  <a:pt x="20899" y="267"/>
                  <a:pt x="20782" y="218"/>
                  <a:pt x="20672" y="245"/>
                </a:cubicBezTo>
                <a:close/>
                <a:moveTo>
                  <a:pt x="7744" y="5817"/>
                </a:moveTo>
                <a:cubicBezTo>
                  <a:pt x="7263" y="5817"/>
                  <a:pt x="7246" y="6110"/>
                  <a:pt x="7349" y="12409"/>
                </a:cubicBezTo>
                <a:cubicBezTo>
                  <a:pt x="7408" y="15969"/>
                  <a:pt x="7587" y="19424"/>
                  <a:pt x="7752" y="20226"/>
                </a:cubicBezTo>
                <a:cubicBezTo>
                  <a:pt x="7770" y="20298"/>
                  <a:pt x="7797" y="20361"/>
                  <a:pt x="7815" y="20431"/>
                </a:cubicBezTo>
                <a:cubicBezTo>
                  <a:pt x="8059" y="21263"/>
                  <a:pt x="8560" y="21572"/>
                  <a:pt x="9698" y="21512"/>
                </a:cubicBezTo>
                <a:lnTo>
                  <a:pt x="9831" y="21496"/>
                </a:lnTo>
                <a:cubicBezTo>
                  <a:pt x="9878" y="21426"/>
                  <a:pt x="9945" y="21400"/>
                  <a:pt x="9982" y="21315"/>
                </a:cubicBezTo>
                <a:cubicBezTo>
                  <a:pt x="10270" y="20653"/>
                  <a:pt x="10297" y="20653"/>
                  <a:pt x="10434" y="21315"/>
                </a:cubicBezTo>
                <a:cubicBezTo>
                  <a:pt x="10447" y="21375"/>
                  <a:pt x="10479" y="21416"/>
                  <a:pt x="10497" y="21471"/>
                </a:cubicBezTo>
                <a:lnTo>
                  <a:pt x="11326" y="21419"/>
                </a:lnTo>
                <a:lnTo>
                  <a:pt x="11326" y="13915"/>
                </a:lnTo>
                <a:lnTo>
                  <a:pt x="11326" y="13618"/>
                </a:lnTo>
                <a:cubicBezTo>
                  <a:pt x="11326" y="6371"/>
                  <a:pt x="11292" y="5817"/>
                  <a:pt x="10852" y="5817"/>
                </a:cubicBezTo>
                <a:cubicBezTo>
                  <a:pt x="10436" y="5817"/>
                  <a:pt x="10381" y="6410"/>
                  <a:pt x="10378" y="11164"/>
                </a:cubicBezTo>
                <a:cubicBezTo>
                  <a:pt x="10378" y="11284"/>
                  <a:pt x="10378" y="11335"/>
                  <a:pt x="10378" y="11461"/>
                </a:cubicBezTo>
                <a:cubicBezTo>
                  <a:pt x="10378" y="11743"/>
                  <a:pt x="10372" y="11900"/>
                  <a:pt x="10371" y="12164"/>
                </a:cubicBezTo>
                <a:cubicBezTo>
                  <a:pt x="10367" y="13296"/>
                  <a:pt x="10353" y="14325"/>
                  <a:pt x="10330" y="15096"/>
                </a:cubicBezTo>
                <a:cubicBezTo>
                  <a:pt x="10325" y="15247"/>
                  <a:pt x="10314" y="15346"/>
                  <a:pt x="10308" y="15486"/>
                </a:cubicBezTo>
                <a:cubicBezTo>
                  <a:pt x="10275" y="16334"/>
                  <a:pt x="10230" y="17057"/>
                  <a:pt x="10153" y="17527"/>
                </a:cubicBezTo>
                <a:cubicBezTo>
                  <a:pt x="10152" y="17533"/>
                  <a:pt x="10154" y="17545"/>
                  <a:pt x="10153" y="17551"/>
                </a:cubicBezTo>
                <a:cubicBezTo>
                  <a:pt x="10151" y="17564"/>
                  <a:pt x="10148" y="17578"/>
                  <a:pt x="10146" y="17591"/>
                </a:cubicBezTo>
                <a:cubicBezTo>
                  <a:pt x="10124" y="17716"/>
                  <a:pt x="10101" y="17837"/>
                  <a:pt x="10075" y="17940"/>
                </a:cubicBezTo>
                <a:cubicBezTo>
                  <a:pt x="9904" y="18774"/>
                  <a:pt x="9652" y="19109"/>
                  <a:pt x="9272" y="19109"/>
                </a:cubicBezTo>
                <a:cubicBezTo>
                  <a:pt x="9147" y="19109"/>
                  <a:pt x="9040" y="19017"/>
                  <a:pt x="8939" y="18876"/>
                </a:cubicBezTo>
                <a:cubicBezTo>
                  <a:pt x="8911" y="18843"/>
                  <a:pt x="8885" y="18789"/>
                  <a:pt x="8858" y="18744"/>
                </a:cubicBezTo>
                <a:cubicBezTo>
                  <a:pt x="8827" y="18683"/>
                  <a:pt x="8798" y="18616"/>
                  <a:pt x="8770" y="18539"/>
                </a:cubicBezTo>
                <a:cubicBezTo>
                  <a:pt x="8719" y="18412"/>
                  <a:pt x="8672" y="18254"/>
                  <a:pt x="8629" y="18069"/>
                </a:cubicBezTo>
                <a:cubicBezTo>
                  <a:pt x="8627" y="18060"/>
                  <a:pt x="8623" y="18054"/>
                  <a:pt x="8621" y="18045"/>
                </a:cubicBezTo>
                <a:cubicBezTo>
                  <a:pt x="8569" y="17812"/>
                  <a:pt x="8525" y="17529"/>
                  <a:pt x="8485" y="17201"/>
                </a:cubicBezTo>
                <a:cubicBezTo>
                  <a:pt x="8407" y="16562"/>
                  <a:pt x="8345" y="15740"/>
                  <a:pt x="8308" y="14707"/>
                </a:cubicBezTo>
                <a:cubicBezTo>
                  <a:pt x="8267" y="13639"/>
                  <a:pt x="8248" y="12374"/>
                  <a:pt x="8248" y="10854"/>
                </a:cubicBezTo>
                <a:cubicBezTo>
                  <a:pt x="8248" y="10751"/>
                  <a:pt x="8248" y="10705"/>
                  <a:pt x="8248" y="10605"/>
                </a:cubicBezTo>
                <a:cubicBezTo>
                  <a:pt x="8246" y="6303"/>
                  <a:pt x="8193" y="5817"/>
                  <a:pt x="7744" y="5817"/>
                </a:cubicBezTo>
                <a:close/>
                <a:moveTo>
                  <a:pt x="14463" y="5817"/>
                </a:moveTo>
                <a:cubicBezTo>
                  <a:pt x="13591" y="5817"/>
                  <a:pt x="12980" y="6810"/>
                  <a:pt x="12628" y="8725"/>
                </a:cubicBezTo>
                <a:cubicBezTo>
                  <a:pt x="12603" y="8857"/>
                  <a:pt x="12581" y="8991"/>
                  <a:pt x="12558" y="9127"/>
                </a:cubicBezTo>
                <a:cubicBezTo>
                  <a:pt x="12371" y="10334"/>
                  <a:pt x="12273" y="11852"/>
                  <a:pt x="12273" y="13706"/>
                </a:cubicBezTo>
                <a:cubicBezTo>
                  <a:pt x="12273" y="16635"/>
                  <a:pt x="12406" y="17989"/>
                  <a:pt x="12846" y="19535"/>
                </a:cubicBezTo>
                <a:cubicBezTo>
                  <a:pt x="13361" y="21341"/>
                  <a:pt x="13605" y="21534"/>
                  <a:pt x="15213" y="21419"/>
                </a:cubicBezTo>
                <a:lnTo>
                  <a:pt x="15328" y="21407"/>
                </a:lnTo>
                <a:cubicBezTo>
                  <a:pt x="15422" y="21273"/>
                  <a:pt x="15529" y="21171"/>
                  <a:pt x="15605" y="20989"/>
                </a:cubicBezTo>
                <a:cubicBezTo>
                  <a:pt x="16052" y="19922"/>
                  <a:pt x="16178" y="19982"/>
                  <a:pt x="16178" y="21251"/>
                </a:cubicBezTo>
                <a:cubicBezTo>
                  <a:pt x="16178" y="21291"/>
                  <a:pt x="16181" y="21318"/>
                  <a:pt x="16182" y="21355"/>
                </a:cubicBezTo>
                <a:lnTo>
                  <a:pt x="17007" y="21291"/>
                </a:lnTo>
                <a:lnTo>
                  <a:pt x="17007" y="13915"/>
                </a:lnTo>
                <a:lnTo>
                  <a:pt x="17007" y="13554"/>
                </a:lnTo>
                <a:cubicBezTo>
                  <a:pt x="17007" y="7370"/>
                  <a:pt x="16940" y="5817"/>
                  <a:pt x="16667" y="5817"/>
                </a:cubicBezTo>
                <a:cubicBezTo>
                  <a:pt x="16480" y="5817"/>
                  <a:pt x="16256" y="6228"/>
                  <a:pt x="16168" y="6725"/>
                </a:cubicBezTo>
                <a:cubicBezTo>
                  <a:pt x="16153" y="6812"/>
                  <a:pt x="16136" y="6854"/>
                  <a:pt x="16120" y="6917"/>
                </a:cubicBezTo>
                <a:cubicBezTo>
                  <a:pt x="16095" y="7214"/>
                  <a:pt x="16048" y="7280"/>
                  <a:pt x="15986" y="7203"/>
                </a:cubicBezTo>
                <a:cubicBezTo>
                  <a:pt x="15986" y="7202"/>
                  <a:pt x="15983" y="7203"/>
                  <a:pt x="15983" y="7203"/>
                </a:cubicBezTo>
                <a:cubicBezTo>
                  <a:pt x="15916" y="7203"/>
                  <a:pt x="15842" y="7050"/>
                  <a:pt x="15749" y="6725"/>
                </a:cubicBezTo>
                <a:cubicBezTo>
                  <a:pt x="15608" y="6228"/>
                  <a:pt x="15028" y="5817"/>
                  <a:pt x="14463" y="5817"/>
                </a:cubicBezTo>
                <a:close/>
                <a:moveTo>
                  <a:pt x="14685" y="8556"/>
                </a:moveTo>
                <a:cubicBezTo>
                  <a:pt x="15303" y="8640"/>
                  <a:pt x="15895" y="10270"/>
                  <a:pt x="16115" y="12811"/>
                </a:cubicBezTo>
                <a:cubicBezTo>
                  <a:pt x="16229" y="14115"/>
                  <a:pt x="15886" y="17205"/>
                  <a:pt x="15539" y="18005"/>
                </a:cubicBezTo>
                <a:cubicBezTo>
                  <a:pt x="15232" y="18710"/>
                  <a:pt x="14587" y="19114"/>
                  <a:pt x="14211" y="18836"/>
                </a:cubicBezTo>
                <a:cubicBezTo>
                  <a:pt x="13871" y="18586"/>
                  <a:pt x="13400" y="16719"/>
                  <a:pt x="13234" y="14980"/>
                </a:cubicBezTo>
                <a:cubicBezTo>
                  <a:pt x="13043" y="12975"/>
                  <a:pt x="13448" y="10077"/>
                  <a:pt x="14070" y="9010"/>
                </a:cubicBezTo>
                <a:cubicBezTo>
                  <a:pt x="14269" y="8669"/>
                  <a:pt x="14478" y="8529"/>
                  <a:pt x="14685" y="8556"/>
                </a:cubicBezTo>
                <a:close/>
                <a:moveTo>
                  <a:pt x="20795" y="9139"/>
                </a:moveTo>
                <a:cubicBezTo>
                  <a:pt x="20364" y="9139"/>
                  <a:pt x="20321" y="9692"/>
                  <a:pt x="20321" y="15369"/>
                </a:cubicBezTo>
                <a:lnTo>
                  <a:pt x="20321" y="15578"/>
                </a:lnTo>
                <a:cubicBezTo>
                  <a:pt x="20322" y="21014"/>
                  <a:pt x="20370" y="21600"/>
                  <a:pt x="20795" y="21600"/>
                </a:cubicBezTo>
                <a:cubicBezTo>
                  <a:pt x="21220" y="21600"/>
                  <a:pt x="21268" y="21014"/>
                  <a:pt x="21269" y="15578"/>
                </a:cubicBezTo>
                <a:cubicBezTo>
                  <a:pt x="21269" y="15493"/>
                  <a:pt x="21269" y="15457"/>
                  <a:pt x="21269" y="15369"/>
                </a:cubicBezTo>
                <a:cubicBezTo>
                  <a:pt x="21269" y="9692"/>
                  <a:pt x="21226" y="9139"/>
                  <a:pt x="20795" y="91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738" t="31633" r="11677" b="27050"/>
          <a:stretch>
            <a:fillRect/>
          </a:stretch>
        </p:blipFill>
        <p:spPr>
          <a:xfrm>
            <a:off x="16944411" y="5782360"/>
            <a:ext cx="5388373" cy="1595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3110" y="21"/>
                </a:moveTo>
                <a:lnTo>
                  <a:pt x="0" y="75"/>
                </a:lnTo>
                <a:lnTo>
                  <a:pt x="0" y="10833"/>
                </a:lnTo>
                <a:lnTo>
                  <a:pt x="0" y="21591"/>
                </a:lnTo>
                <a:lnTo>
                  <a:pt x="3188" y="21537"/>
                </a:lnTo>
                <a:lnTo>
                  <a:pt x="6376" y="21484"/>
                </a:lnTo>
                <a:lnTo>
                  <a:pt x="6389" y="10785"/>
                </a:lnTo>
                <a:cubicBezTo>
                  <a:pt x="6400" y="1417"/>
                  <a:pt x="6389" y="81"/>
                  <a:pt x="6310" y="27"/>
                </a:cubicBezTo>
                <a:cubicBezTo>
                  <a:pt x="6260" y="-7"/>
                  <a:pt x="4821" y="-9"/>
                  <a:pt x="3110" y="21"/>
                </a:cubicBezTo>
                <a:close/>
                <a:moveTo>
                  <a:pt x="10771" y="21"/>
                </a:moveTo>
                <a:lnTo>
                  <a:pt x="7644" y="75"/>
                </a:lnTo>
                <a:lnTo>
                  <a:pt x="7644" y="10833"/>
                </a:lnTo>
                <a:lnTo>
                  <a:pt x="7644" y="21586"/>
                </a:lnTo>
                <a:lnTo>
                  <a:pt x="10831" y="21586"/>
                </a:lnTo>
                <a:lnTo>
                  <a:pt x="14016" y="21586"/>
                </a:lnTo>
                <a:lnTo>
                  <a:pt x="14016" y="10844"/>
                </a:lnTo>
                <a:cubicBezTo>
                  <a:pt x="14016" y="3881"/>
                  <a:pt x="13995" y="76"/>
                  <a:pt x="13956" y="32"/>
                </a:cubicBezTo>
                <a:cubicBezTo>
                  <a:pt x="13922" y="-6"/>
                  <a:pt x="12489" y="-9"/>
                  <a:pt x="10771" y="21"/>
                </a:cubicBezTo>
                <a:close/>
                <a:moveTo>
                  <a:pt x="16472" y="59"/>
                </a:moveTo>
                <a:cubicBezTo>
                  <a:pt x="15855" y="59"/>
                  <a:pt x="15324" y="61"/>
                  <a:pt x="15290" y="64"/>
                </a:cubicBezTo>
                <a:cubicBezTo>
                  <a:pt x="15251" y="67"/>
                  <a:pt x="15230" y="3795"/>
                  <a:pt x="15230" y="10828"/>
                </a:cubicBezTo>
                <a:lnTo>
                  <a:pt x="15230" y="21586"/>
                </a:lnTo>
                <a:lnTo>
                  <a:pt x="18415" y="21586"/>
                </a:lnTo>
                <a:lnTo>
                  <a:pt x="21600" y="21586"/>
                </a:lnTo>
                <a:lnTo>
                  <a:pt x="21600" y="10828"/>
                </a:lnTo>
                <a:lnTo>
                  <a:pt x="21600" y="70"/>
                </a:lnTo>
                <a:lnTo>
                  <a:pt x="19597" y="64"/>
                </a:lnTo>
                <a:cubicBezTo>
                  <a:pt x="18496" y="61"/>
                  <a:pt x="17090" y="59"/>
                  <a:pt x="16472" y="5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8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咩 Quali 咁重要？"/>
          <p:cNvSpPr txBox="1">
            <a:spLocks noGrp="1"/>
          </p:cNvSpPr>
          <p:nvPr>
            <p:ph type="title"/>
          </p:nvPr>
        </p:nvSpPr>
        <p:spPr>
          <a:xfrm>
            <a:off x="1270000" y="875960"/>
            <a:ext cx="18343675" cy="2751812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咩 Quali 咁重要？</a:t>
            </a:r>
          </a:p>
        </p:txBody>
      </p:sp>
      <p:sp>
        <p:nvSpPr>
          <p:cNvPr id="221" name="美德﹑忍耐﹑節制﹑信心﹑敬虔﹑愛心﹑弟兄相親目愛﹑知識﹑節制"/>
          <p:cNvSpPr txBox="1">
            <a:spLocks noGrp="1"/>
          </p:cNvSpPr>
          <p:nvPr>
            <p:ph type="body" idx="4294967295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美德﹑忍耐﹑節制﹑信心﹑敬虔﹑愛心﹑弟兄相親目愛﹑知識﹑節制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咩 Quali 咁重要？"/>
          <p:cNvSpPr txBox="1">
            <a:spLocks noGrp="1"/>
          </p:cNvSpPr>
          <p:nvPr>
            <p:ph type="title"/>
          </p:nvPr>
        </p:nvSpPr>
        <p:spPr>
          <a:xfrm>
            <a:off x="1270000" y="875960"/>
            <a:ext cx="18343675" cy="2751812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咩 Quali 咁重要？</a:t>
            </a:r>
          </a:p>
        </p:txBody>
      </p:sp>
      <p:sp>
        <p:nvSpPr>
          <p:cNvPr id="224" name="5 正是為了這個緣故，你們要竭盡全力：有了 a ，還要加上 b ；有了 b ，還要加上 c ； 6 有了 c ，還要加上 d ；有了 d ，還要加上 e ；有了 e ，還要加上 f ； 7 有了 f ，還要加上 g ；有了 g ，還要加上 h 。…"/>
          <p:cNvSpPr txBox="1">
            <a:spLocks noGrp="1"/>
          </p:cNvSpPr>
          <p:nvPr>
            <p:ph type="body" sz="half" idx="4294967295"/>
          </p:nvPr>
        </p:nvSpPr>
        <p:spPr>
          <a:xfrm>
            <a:off x="1145133" y="3022600"/>
            <a:ext cx="13999402" cy="9505988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None/>
              <a:defRPr sz="64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5 正是為了這個緣故，你們要竭盡全力：有了</a:t>
            </a:r>
            <a:r>
              <a:rPr u="sng"/>
              <a:t>　a　</a:t>
            </a:r>
            <a:r>
              <a:t>，還要加上</a:t>
            </a:r>
            <a:r>
              <a:rPr u="sng"/>
              <a:t>　b　</a:t>
            </a:r>
            <a:r>
              <a:t>；有了</a:t>
            </a:r>
            <a:r>
              <a:rPr u="sng"/>
              <a:t>　b　</a:t>
            </a:r>
            <a:r>
              <a:t>，還要加上</a:t>
            </a:r>
            <a:r>
              <a:rPr u="sng"/>
              <a:t>　c　</a:t>
            </a:r>
            <a:r>
              <a:t>； 6 有了</a:t>
            </a:r>
            <a:r>
              <a:rPr u="sng"/>
              <a:t>　c　</a:t>
            </a:r>
            <a:r>
              <a:t>，還要加上</a:t>
            </a:r>
            <a:r>
              <a:rPr u="sng"/>
              <a:t>　d　</a:t>
            </a:r>
            <a:r>
              <a:t>；有了</a:t>
            </a:r>
            <a:r>
              <a:rPr u="sng"/>
              <a:t>　d　</a:t>
            </a:r>
            <a:r>
              <a:t>，還要加上</a:t>
            </a:r>
            <a:r>
              <a:rPr u="sng"/>
              <a:t>　e　</a:t>
            </a:r>
            <a:r>
              <a:t>；有了</a:t>
            </a:r>
            <a:r>
              <a:rPr u="sng"/>
              <a:t>　e　</a:t>
            </a:r>
            <a:r>
              <a:t>，還要加上</a:t>
            </a:r>
            <a:r>
              <a:rPr u="sng"/>
              <a:t>　f　</a:t>
            </a:r>
            <a:r>
              <a:t>； 7 有了</a:t>
            </a:r>
            <a:r>
              <a:rPr u="sng"/>
              <a:t>　f　</a:t>
            </a:r>
            <a:r>
              <a:t>，還要加上</a:t>
            </a:r>
            <a:r>
              <a:rPr u="sng"/>
              <a:t>　g　</a:t>
            </a:r>
            <a:r>
              <a:t>；有了</a:t>
            </a:r>
            <a:r>
              <a:rPr u="sng"/>
              <a:t>　g　</a:t>
            </a:r>
            <a:r>
              <a:t>，還要加上</a:t>
            </a:r>
            <a:r>
              <a:rPr u="sng"/>
              <a:t>　h　</a:t>
            </a:r>
            <a:r>
              <a:t>。</a:t>
            </a: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64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（彼後1章5-7節）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6400">
                <a:latin typeface="Times Roman"/>
                <a:ea typeface="Times Roman"/>
                <a:cs typeface="Times Roman"/>
                <a:sym typeface="Times Roman"/>
              </a:defRPr>
            </a:pP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64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a: _____   b: _____ c: _____ d: _____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64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e: _____   f: _____  g: _____ h: _____ </a:t>
            </a:r>
          </a:p>
        </p:txBody>
      </p:sp>
      <p:sp>
        <p:nvSpPr>
          <p:cNvPr id="225" name="美德﹑忍耐﹑…"/>
          <p:cNvSpPr txBox="1"/>
          <p:nvPr/>
        </p:nvSpPr>
        <p:spPr>
          <a:xfrm>
            <a:off x="15629678" y="2952648"/>
            <a:ext cx="8462821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438400">
              <a:spcBef>
                <a:spcPts val="2400"/>
              </a:spcBef>
              <a:buClr>
                <a:srgbClr val="FFFFFF"/>
              </a:buClr>
              <a:defRPr sz="8000">
                <a:solidFill>
                  <a:srgbClr val="FFFFFF"/>
                </a:solidFill>
              </a:defRPr>
            </a:pPr>
            <a:r>
              <a:t>美德﹑忍耐﹑</a:t>
            </a:r>
          </a:p>
          <a:p>
            <a:pPr algn="l" defTabSz="2438400">
              <a:spcBef>
                <a:spcPts val="2400"/>
              </a:spcBef>
              <a:buClr>
                <a:srgbClr val="FFFFFF"/>
              </a:buClr>
              <a:defRPr sz="8000">
                <a:solidFill>
                  <a:srgbClr val="FFFFFF"/>
                </a:solidFill>
              </a:defRPr>
            </a:pPr>
            <a:r>
              <a:t>節制﹑信心﹑</a:t>
            </a:r>
          </a:p>
          <a:p>
            <a:pPr algn="l" defTabSz="2438400">
              <a:spcBef>
                <a:spcPts val="2400"/>
              </a:spcBef>
              <a:buClr>
                <a:srgbClr val="FFFFFF"/>
              </a:buClr>
              <a:defRPr sz="8000">
                <a:solidFill>
                  <a:srgbClr val="FFFFFF"/>
                </a:solidFill>
              </a:defRPr>
            </a:pPr>
            <a:r>
              <a:t>敬虔﹑愛心﹑</a:t>
            </a:r>
          </a:p>
          <a:p>
            <a:pPr algn="l" defTabSz="2438400">
              <a:spcBef>
                <a:spcPts val="2400"/>
              </a:spcBef>
              <a:buClr>
                <a:srgbClr val="FFFFFF"/>
              </a:buClr>
              <a:defRPr sz="8000">
                <a:solidFill>
                  <a:srgbClr val="FFFFFF"/>
                </a:solidFill>
              </a:defRPr>
            </a:pPr>
            <a:r>
              <a:t>弟兄相親目愛﹑知識﹑節制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討論：咩 Quali 咁重要？"/>
          <p:cNvSpPr txBox="1">
            <a:spLocks noGrp="1"/>
          </p:cNvSpPr>
          <p:nvPr>
            <p:ph type="title"/>
          </p:nvPr>
        </p:nvSpPr>
        <p:spPr>
          <a:xfrm>
            <a:off x="1270000" y="875960"/>
            <a:ext cx="18343675" cy="2751812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討論：咩 Quali 咁重要？</a:t>
            </a:r>
          </a:p>
        </p:txBody>
      </p:sp>
      <p:sp>
        <p:nvSpPr>
          <p:cNvPr id="228" name="美德﹑忍耐﹑節制﹑信心﹑敬虔﹑愛心﹑弟兄相親目愛﹑知識﹑節制"/>
          <p:cNvSpPr txBox="1">
            <a:spLocks noGrp="1"/>
          </p:cNvSpPr>
          <p:nvPr>
            <p:ph type="body" idx="4294967295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美德﹑忍耐﹑節制﹑信心﹑敬虔﹑愛心﹑弟兄相親目愛﹑知識﹑節制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8 個 Quali-s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775969">
              <a:defRPr sz="7896" spc="-236"/>
            </a:lvl1pPr>
          </a:lstStyle>
          <a:p>
            <a:r>
              <a:t>8 個 Quali-s</a:t>
            </a:r>
          </a:p>
        </p:txBody>
      </p:sp>
      <p:sp>
        <p:nvSpPr>
          <p:cNvPr id="231" name="正因這緣故，你們要分外地努力。有了信心，又要加上德行；有了德行，又要加上知識；6有了知識，又要加上節制；有了節制，又要加上忍耐；有了忍耐，又要加上虔敬；7有了虔敬，又要加上愛弟兄的心；有了愛弟兄的心，又要加上愛眾人的心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0" indent="0" defTabSz="2365248">
              <a:spcBef>
                <a:spcPts val="2300"/>
              </a:spcBef>
              <a:buClrTx/>
              <a:buSzTx/>
              <a:buNone/>
              <a:defRPr sz="7760"/>
            </a:pPr>
            <a:r>
              <a:t>正因這緣故，你們要分外地努力。有了信心，又要加上德行；有了德行，又要加上知識；</a:t>
            </a:r>
            <a:r>
              <a:rPr sz="1339">
                <a:solidFill>
                  <a:srgbClr val="AAAAAA"/>
                </a:solidFill>
              </a:rPr>
              <a:t>6</a:t>
            </a:r>
            <a:r>
              <a:t>有了知識，又要加上節制；有了節制，又要加上忍耐；有了忍耐，又要加上虔敬；</a:t>
            </a:r>
            <a:r>
              <a:rPr sz="1339">
                <a:solidFill>
                  <a:srgbClr val="AAAAAA"/>
                </a:solidFill>
              </a:rPr>
              <a:t>7</a:t>
            </a:r>
            <a:r>
              <a:t>有了虔敬，又要加上愛弟兄的心；有了愛弟兄的心，又要加上愛眾人的心。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762000"/>
            <a:ext cx="16256000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2. How to Confirm?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560536">
              <a:defRPr sz="14336" spc="-286"/>
            </a:pPr>
            <a:r>
              <a:t>2. How to Confirm?</a:t>
            </a:r>
          </a:p>
          <a:p>
            <a:pPr defTabSz="1560536">
              <a:defRPr sz="14336" spc="-286"/>
            </a:pPr>
            <a:r>
              <a:t>Confirm by Quali</a:t>
            </a:r>
          </a:p>
        </p:txBody>
      </p:sp>
      <p:sp>
        <p:nvSpPr>
          <p:cNvPr id="234" name="Fact inform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3.1.1 Faith Comes Firs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3.1.1 Faith Comes First </a:t>
            </a:r>
          </a:p>
          <a:p>
            <a:r>
              <a:t>信心先行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Northern Lights display over a snowy mountain landscape" descr="Northern Lights display over a snowy mountain landscape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11634" r="18685"/>
          <a:stretch>
            <a:fillRect/>
          </a:stretch>
        </p:blipFill>
        <p:spPr>
          <a:xfrm>
            <a:off x="14839395" y="0"/>
            <a:ext cx="9557306" cy="13716000"/>
          </a:xfrm>
          <a:prstGeom prst="rect">
            <a:avLst/>
          </a:prstGeom>
        </p:spPr>
      </p:pic>
      <p:sp>
        <p:nvSpPr>
          <p:cNvPr id="240" name="彼得前書的處境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8148" spc="-244"/>
            </a:lvl1pPr>
          </a:lstStyle>
          <a:p>
            <a:r>
              <a:t>彼得前書的處境</a:t>
            </a:r>
          </a:p>
        </p:txBody>
      </p:sp>
      <p:sp>
        <p:nvSpPr>
          <p:cNvPr id="241" name="面對假教師、假教道、假信徒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面對假教師、假教道、假信徒</a:t>
            </a:r>
          </a:p>
        </p:txBody>
      </p:sp>
      <p:pic>
        <p:nvPicPr>
          <p:cNvPr id="242" name="IMG_2499.PNG" descr="IMG_2499.PNG"/>
          <p:cNvPicPr>
            <a:picLocks noChangeAspect="1"/>
          </p:cNvPicPr>
          <p:nvPr/>
        </p:nvPicPr>
        <p:blipFill>
          <a:blip r:embed="rId3">
            <a:extLst/>
          </a:blip>
          <a:srcRect l="931" t="34656" r="23131" b="13179"/>
          <a:stretch>
            <a:fillRect/>
          </a:stretch>
        </p:blipFill>
        <p:spPr>
          <a:xfrm>
            <a:off x="-143290" y="2849776"/>
            <a:ext cx="7284530" cy="1082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2500.PNG" descr="IMG_2500.PNG"/>
          <p:cNvPicPr>
            <a:picLocks noChangeAspect="1"/>
          </p:cNvPicPr>
          <p:nvPr/>
        </p:nvPicPr>
        <p:blipFill>
          <a:blip r:embed="rId4">
            <a:extLst/>
          </a:blip>
          <a:srcRect t="5467" b="33668"/>
          <a:stretch>
            <a:fillRect/>
          </a:stretch>
        </p:blipFill>
        <p:spPr>
          <a:xfrm>
            <a:off x="6376475" y="2928357"/>
            <a:ext cx="8221448" cy="1082903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ctangle"/>
          <p:cNvSpPr/>
          <p:nvPr/>
        </p:nvSpPr>
        <p:spPr>
          <a:xfrm>
            <a:off x="8237401" y="5460443"/>
            <a:ext cx="5505944" cy="584663"/>
          </a:xfrm>
          <a:prstGeom prst="rect">
            <a:avLst/>
          </a:prstGeom>
          <a:solidFill>
            <a:schemeClr val="accent4">
              <a:alpha val="243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245" name="Rectangle"/>
          <p:cNvSpPr/>
          <p:nvPr/>
        </p:nvSpPr>
        <p:spPr>
          <a:xfrm>
            <a:off x="6770141" y="6280600"/>
            <a:ext cx="6973204" cy="584663"/>
          </a:xfrm>
          <a:prstGeom prst="rect">
            <a:avLst/>
          </a:prstGeom>
          <a:solidFill>
            <a:schemeClr val="accent4">
              <a:alpha val="243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246" name="Rectangle"/>
          <p:cNvSpPr/>
          <p:nvPr/>
        </p:nvSpPr>
        <p:spPr>
          <a:xfrm>
            <a:off x="6770141" y="7100756"/>
            <a:ext cx="2463864" cy="584663"/>
          </a:xfrm>
          <a:prstGeom prst="rect">
            <a:avLst/>
          </a:prstGeom>
          <a:solidFill>
            <a:schemeClr val="accent4">
              <a:alpha val="243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247" name="RCUV 和修本"/>
          <p:cNvSpPr txBox="1"/>
          <p:nvPr/>
        </p:nvSpPr>
        <p:spPr>
          <a:xfrm>
            <a:off x="1624358" y="3335415"/>
            <a:ext cx="3749346" cy="98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RCUV 和修本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203" t="4544" r="36860" b="4074"/>
          <a:stretch>
            <a:fillRect/>
          </a:stretch>
        </p:blipFill>
        <p:spPr>
          <a:xfrm>
            <a:off x="18796542" y="591108"/>
            <a:ext cx="3694510" cy="1253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6405" y="0"/>
                </a:moveTo>
                <a:cubicBezTo>
                  <a:pt x="14677" y="-1"/>
                  <a:pt x="12377" y="2"/>
                  <a:pt x="9917" y="9"/>
                </a:cubicBezTo>
                <a:cubicBezTo>
                  <a:pt x="1086" y="33"/>
                  <a:pt x="969" y="35"/>
                  <a:pt x="689" y="125"/>
                </a:cubicBezTo>
                <a:cubicBezTo>
                  <a:pt x="419" y="212"/>
                  <a:pt x="402" y="337"/>
                  <a:pt x="316" y="2755"/>
                </a:cubicBezTo>
                <a:cubicBezTo>
                  <a:pt x="230" y="5160"/>
                  <a:pt x="0" y="17770"/>
                  <a:pt x="0" y="20067"/>
                </a:cubicBezTo>
                <a:cubicBezTo>
                  <a:pt x="0" y="21102"/>
                  <a:pt x="13" y="21147"/>
                  <a:pt x="353" y="21369"/>
                </a:cubicBezTo>
                <a:lnTo>
                  <a:pt x="705" y="21599"/>
                </a:lnTo>
                <a:lnTo>
                  <a:pt x="20809" y="21599"/>
                </a:lnTo>
                <a:lnTo>
                  <a:pt x="21206" y="21477"/>
                </a:lnTo>
                <a:lnTo>
                  <a:pt x="21600" y="21356"/>
                </a:lnTo>
                <a:lnTo>
                  <a:pt x="21389" y="17155"/>
                </a:lnTo>
                <a:cubicBezTo>
                  <a:pt x="21273" y="14844"/>
                  <a:pt x="21141" y="12196"/>
                  <a:pt x="21094" y="11269"/>
                </a:cubicBezTo>
                <a:cubicBezTo>
                  <a:pt x="21048" y="10342"/>
                  <a:pt x="20978" y="8973"/>
                  <a:pt x="20939" y="8227"/>
                </a:cubicBezTo>
                <a:cubicBezTo>
                  <a:pt x="20900" y="7480"/>
                  <a:pt x="20832" y="6102"/>
                  <a:pt x="20790" y="5163"/>
                </a:cubicBezTo>
                <a:cubicBezTo>
                  <a:pt x="20587" y="643"/>
                  <a:pt x="20553" y="313"/>
                  <a:pt x="20284" y="174"/>
                </a:cubicBezTo>
                <a:cubicBezTo>
                  <a:pt x="20094" y="75"/>
                  <a:pt x="19888" y="35"/>
                  <a:pt x="19447" y="13"/>
                </a:cubicBezTo>
                <a:cubicBezTo>
                  <a:pt x="19285" y="5"/>
                  <a:pt x="18132" y="1"/>
                  <a:pt x="16405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50" name="Rectangle"/>
          <p:cNvSpPr/>
          <p:nvPr/>
        </p:nvSpPr>
        <p:spPr>
          <a:xfrm>
            <a:off x="19020479" y="1397000"/>
            <a:ext cx="3246637" cy="1270000"/>
          </a:xfrm>
          <a:prstGeom prst="rect">
            <a:avLst/>
          </a:prstGeom>
          <a:solidFill>
            <a:srgbClr val="E4E5E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251" name="Christian Calling Test"/>
          <p:cNvSpPr txBox="1"/>
          <p:nvPr/>
        </p:nvSpPr>
        <p:spPr>
          <a:xfrm>
            <a:off x="18454875" y="2212943"/>
            <a:ext cx="4377845" cy="149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Christian Calling Test</a:t>
            </a:r>
          </a:p>
        </p:txBody>
      </p:sp>
      <p:pic>
        <p:nvPicPr>
          <p:cNvPr id="252" name="Screenshot 2024-11-20 at 14.04.12.png" descr="Screenshot 2024-11-20 at 14.04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86744" y="9941718"/>
            <a:ext cx="6223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Q"/>
          <p:cNvSpPr txBox="1"/>
          <p:nvPr/>
        </p:nvSpPr>
        <p:spPr>
          <a:xfrm>
            <a:off x="19039422" y="10202618"/>
            <a:ext cx="516946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Q</a:t>
            </a:r>
          </a:p>
        </p:txBody>
      </p:sp>
      <p:sp>
        <p:nvSpPr>
          <p:cNvPr id="254" name="Q for Quali"/>
          <p:cNvSpPr txBox="1"/>
          <p:nvPr/>
        </p:nvSpPr>
        <p:spPr>
          <a:xfrm>
            <a:off x="19039422" y="11853618"/>
            <a:ext cx="3429413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Q for Quali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1577" t="28203" r="18164" b="35183"/>
          <a:stretch>
            <a:fillRect/>
          </a:stretch>
        </p:blipFill>
        <p:spPr>
          <a:xfrm>
            <a:off x="7905145" y="6865063"/>
            <a:ext cx="4015200" cy="3488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9" h="20392" extrusionOk="0">
                <a:moveTo>
                  <a:pt x="15679" y="0"/>
                </a:moveTo>
                <a:cubicBezTo>
                  <a:pt x="13941" y="0"/>
                  <a:pt x="12692" y="898"/>
                  <a:pt x="11418" y="3060"/>
                </a:cubicBezTo>
                <a:cubicBezTo>
                  <a:pt x="10950" y="3853"/>
                  <a:pt x="10491" y="4449"/>
                  <a:pt x="10398" y="4385"/>
                </a:cubicBezTo>
                <a:cubicBezTo>
                  <a:pt x="10304" y="4320"/>
                  <a:pt x="10094" y="3953"/>
                  <a:pt x="9931" y="3568"/>
                </a:cubicBezTo>
                <a:cubicBezTo>
                  <a:pt x="9438" y="2407"/>
                  <a:pt x="8193" y="992"/>
                  <a:pt x="7214" y="482"/>
                </a:cubicBezTo>
                <a:cubicBezTo>
                  <a:pt x="3968" y="-1208"/>
                  <a:pt x="1" y="1861"/>
                  <a:pt x="0" y="6062"/>
                </a:cubicBezTo>
                <a:cubicBezTo>
                  <a:pt x="0" y="7468"/>
                  <a:pt x="569" y="9476"/>
                  <a:pt x="1022" y="9670"/>
                </a:cubicBezTo>
                <a:cubicBezTo>
                  <a:pt x="1176" y="9736"/>
                  <a:pt x="1258" y="9871"/>
                  <a:pt x="1205" y="9967"/>
                </a:cubicBezTo>
                <a:cubicBezTo>
                  <a:pt x="910" y="10501"/>
                  <a:pt x="3859" y="14170"/>
                  <a:pt x="6418" y="16452"/>
                </a:cubicBezTo>
                <a:cubicBezTo>
                  <a:pt x="7147" y="17103"/>
                  <a:pt x="8352" y="18256"/>
                  <a:pt x="9095" y="19014"/>
                </a:cubicBezTo>
                <a:lnTo>
                  <a:pt x="10447" y="20392"/>
                </a:lnTo>
                <a:lnTo>
                  <a:pt x="10947" y="19937"/>
                </a:lnTo>
                <a:cubicBezTo>
                  <a:pt x="13389" y="17723"/>
                  <a:pt x="17295" y="13865"/>
                  <a:pt x="18089" y="12881"/>
                </a:cubicBezTo>
                <a:cubicBezTo>
                  <a:pt x="20704" y="9642"/>
                  <a:pt x="21600" y="6262"/>
                  <a:pt x="20550" y="3608"/>
                </a:cubicBezTo>
                <a:cubicBezTo>
                  <a:pt x="19709" y="1481"/>
                  <a:pt x="17708" y="0"/>
                  <a:pt x="1567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6" name="家庭…"/>
          <p:cNvSpPr/>
          <p:nvPr/>
        </p:nvSpPr>
        <p:spPr>
          <a:xfrm>
            <a:off x="1911304" y="7100813"/>
            <a:ext cx="5682092" cy="5682093"/>
          </a:xfrm>
          <a:prstGeom prst="ellipse">
            <a:avLst/>
          </a:prstGeom>
          <a:solidFill>
            <a:srgbClr val="FFFFFF">
              <a:alpha val="539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家庭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星期日活動</a:t>
            </a:r>
          </a:p>
        </p:txBody>
      </p:sp>
      <p:sp>
        <p:nvSpPr>
          <p:cNvPr id="257" name="習慣…"/>
          <p:cNvSpPr/>
          <p:nvPr/>
        </p:nvSpPr>
        <p:spPr>
          <a:xfrm>
            <a:off x="7071699" y="555015"/>
            <a:ext cx="5682092" cy="5682092"/>
          </a:xfrm>
          <a:prstGeom prst="ellipse">
            <a:avLst/>
          </a:prstGeom>
          <a:solidFill>
            <a:schemeClr val="accent3">
              <a:alpha val="53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習慣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唔返無嘢做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基督學校大</a:t>
            </a:r>
          </a:p>
        </p:txBody>
      </p:sp>
      <p:sp>
        <p:nvSpPr>
          <p:cNvPr id="258" name="朋友…"/>
          <p:cNvSpPr/>
          <p:nvPr/>
        </p:nvSpPr>
        <p:spPr>
          <a:xfrm>
            <a:off x="12612499" y="7100813"/>
            <a:ext cx="5682093" cy="5682093"/>
          </a:xfrm>
          <a:prstGeom prst="ellipse">
            <a:avLst/>
          </a:prstGeom>
          <a:solidFill>
            <a:schemeClr val="accent4">
              <a:hueOff val="475731"/>
              <a:satOff val="-4338"/>
              <a:lumOff val="10182"/>
              <a:alpha val="53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朋友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舊朋友見面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想搵人傾計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203" t="4544" r="36860" b="4074"/>
          <a:stretch>
            <a:fillRect/>
          </a:stretch>
        </p:blipFill>
        <p:spPr>
          <a:xfrm>
            <a:off x="18796542" y="591108"/>
            <a:ext cx="3694510" cy="1253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6405" y="0"/>
                </a:moveTo>
                <a:cubicBezTo>
                  <a:pt x="14677" y="-1"/>
                  <a:pt x="12377" y="2"/>
                  <a:pt x="9917" y="9"/>
                </a:cubicBezTo>
                <a:cubicBezTo>
                  <a:pt x="1086" y="33"/>
                  <a:pt x="969" y="35"/>
                  <a:pt x="689" y="125"/>
                </a:cubicBezTo>
                <a:cubicBezTo>
                  <a:pt x="419" y="212"/>
                  <a:pt x="402" y="337"/>
                  <a:pt x="316" y="2755"/>
                </a:cubicBezTo>
                <a:cubicBezTo>
                  <a:pt x="230" y="5160"/>
                  <a:pt x="0" y="17770"/>
                  <a:pt x="0" y="20067"/>
                </a:cubicBezTo>
                <a:cubicBezTo>
                  <a:pt x="0" y="21102"/>
                  <a:pt x="13" y="21147"/>
                  <a:pt x="353" y="21369"/>
                </a:cubicBezTo>
                <a:lnTo>
                  <a:pt x="705" y="21599"/>
                </a:lnTo>
                <a:lnTo>
                  <a:pt x="20809" y="21599"/>
                </a:lnTo>
                <a:lnTo>
                  <a:pt x="21206" y="21477"/>
                </a:lnTo>
                <a:lnTo>
                  <a:pt x="21600" y="21356"/>
                </a:lnTo>
                <a:lnTo>
                  <a:pt x="21389" y="17155"/>
                </a:lnTo>
                <a:cubicBezTo>
                  <a:pt x="21273" y="14844"/>
                  <a:pt x="21141" y="12196"/>
                  <a:pt x="21094" y="11269"/>
                </a:cubicBezTo>
                <a:cubicBezTo>
                  <a:pt x="21048" y="10342"/>
                  <a:pt x="20978" y="8973"/>
                  <a:pt x="20939" y="8227"/>
                </a:cubicBezTo>
                <a:cubicBezTo>
                  <a:pt x="20900" y="7480"/>
                  <a:pt x="20832" y="6102"/>
                  <a:pt x="20790" y="5163"/>
                </a:cubicBezTo>
                <a:cubicBezTo>
                  <a:pt x="20587" y="643"/>
                  <a:pt x="20553" y="313"/>
                  <a:pt x="20284" y="174"/>
                </a:cubicBezTo>
                <a:cubicBezTo>
                  <a:pt x="20094" y="75"/>
                  <a:pt x="19888" y="35"/>
                  <a:pt x="19447" y="13"/>
                </a:cubicBezTo>
                <a:cubicBezTo>
                  <a:pt x="19285" y="5"/>
                  <a:pt x="18132" y="1"/>
                  <a:pt x="16405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61" name="Rectangle"/>
          <p:cNvSpPr/>
          <p:nvPr/>
        </p:nvSpPr>
        <p:spPr>
          <a:xfrm>
            <a:off x="19020479" y="1397000"/>
            <a:ext cx="3246637" cy="1270000"/>
          </a:xfrm>
          <a:prstGeom prst="rect">
            <a:avLst/>
          </a:prstGeom>
          <a:solidFill>
            <a:srgbClr val="E4E5E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262" name="Christian Calling Test"/>
          <p:cNvSpPr txBox="1"/>
          <p:nvPr/>
        </p:nvSpPr>
        <p:spPr>
          <a:xfrm>
            <a:off x="18454875" y="2212943"/>
            <a:ext cx="4377845" cy="149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Christian Calling Test</a:t>
            </a:r>
          </a:p>
        </p:txBody>
      </p:sp>
      <p:pic>
        <p:nvPicPr>
          <p:cNvPr id="263" name="Screenshot 2024-11-20 at 14.04.12.png" descr="Screenshot 2024-11-20 at 14.04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86744" y="9941718"/>
            <a:ext cx="6223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Q"/>
          <p:cNvSpPr txBox="1"/>
          <p:nvPr/>
        </p:nvSpPr>
        <p:spPr>
          <a:xfrm>
            <a:off x="19039422" y="10202618"/>
            <a:ext cx="516946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Q</a:t>
            </a:r>
          </a:p>
        </p:txBody>
      </p:sp>
      <p:sp>
        <p:nvSpPr>
          <p:cNvPr id="265" name="Q for Quali"/>
          <p:cNvSpPr txBox="1"/>
          <p:nvPr/>
        </p:nvSpPr>
        <p:spPr>
          <a:xfrm>
            <a:off x="19039422" y="11853618"/>
            <a:ext cx="3429413" cy="7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solidFill>
                  <a:srgbClr val="000000"/>
                </a:solidFill>
              </a:defRPr>
            </a:lvl1pPr>
          </a:lstStyle>
          <a:p>
            <a:r>
              <a:t>Q for Quali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1577" t="28203" r="18164" b="35183"/>
          <a:stretch>
            <a:fillRect/>
          </a:stretch>
        </p:blipFill>
        <p:spPr>
          <a:xfrm>
            <a:off x="7905145" y="6865063"/>
            <a:ext cx="4015200" cy="3488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9" h="20392" extrusionOk="0">
                <a:moveTo>
                  <a:pt x="15679" y="0"/>
                </a:moveTo>
                <a:cubicBezTo>
                  <a:pt x="13941" y="0"/>
                  <a:pt x="12692" y="898"/>
                  <a:pt x="11418" y="3060"/>
                </a:cubicBezTo>
                <a:cubicBezTo>
                  <a:pt x="10950" y="3853"/>
                  <a:pt x="10491" y="4449"/>
                  <a:pt x="10398" y="4385"/>
                </a:cubicBezTo>
                <a:cubicBezTo>
                  <a:pt x="10304" y="4320"/>
                  <a:pt x="10094" y="3953"/>
                  <a:pt x="9931" y="3568"/>
                </a:cubicBezTo>
                <a:cubicBezTo>
                  <a:pt x="9438" y="2407"/>
                  <a:pt x="8193" y="992"/>
                  <a:pt x="7214" y="482"/>
                </a:cubicBezTo>
                <a:cubicBezTo>
                  <a:pt x="3968" y="-1208"/>
                  <a:pt x="1" y="1861"/>
                  <a:pt x="0" y="6062"/>
                </a:cubicBezTo>
                <a:cubicBezTo>
                  <a:pt x="0" y="7468"/>
                  <a:pt x="569" y="9476"/>
                  <a:pt x="1022" y="9670"/>
                </a:cubicBezTo>
                <a:cubicBezTo>
                  <a:pt x="1176" y="9736"/>
                  <a:pt x="1258" y="9871"/>
                  <a:pt x="1205" y="9967"/>
                </a:cubicBezTo>
                <a:cubicBezTo>
                  <a:pt x="910" y="10501"/>
                  <a:pt x="3859" y="14170"/>
                  <a:pt x="6418" y="16452"/>
                </a:cubicBezTo>
                <a:cubicBezTo>
                  <a:pt x="7147" y="17103"/>
                  <a:pt x="8352" y="18256"/>
                  <a:pt x="9095" y="19014"/>
                </a:cubicBezTo>
                <a:lnTo>
                  <a:pt x="10447" y="20392"/>
                </a:lnTo>
                <a:lnTo>
                  <a:pt x="10947" y="19937"/>
                </a:lnTo>
                <a:cubicBezTo>
                  <a:pt x="13389" y="17723"/>
                  <a:pt x="17295" y="13865"/>
                  <a:pt x="18089" y="12881"/>
                </a:cubicBezTo>
                <a:cubicBezTo>
                  <a:pt x="20704" y="9642"/>
                  <a:pt x="21600" y="6262"/>
                  <a:pt x="20550" y="3608"/>
                </a:cubicBezTo>
                <a:cubicBezTo>
                  <a:pt x="19709" y="1481"/>
                  <a:pt x="17708" y="0"/>
                  <a:pt x="1567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7" name="家庭…"/>
          <p:cNvSpPr/>
          <p:nvPr/>
        </p:nvSpPr>
        <p:spPr>
          <a:xfrm>
            <a:off x="4534499" y="6401295"/>
            <a:ext cx="5682092" cy="5682092"/>
          </a:xfrm>
          <a:prstGeom prst="ellipse">
            <a:avLst/>
          </a:prstGeom>
          <a:solidFill>
            <a:srgbClr val="FFFFFF">
              <a:alpha val="5393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家庭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星期日活動</a:t>
            </a:r>
          </a:p>
        </p:txBody>
      </p:sp>
      <p:sp>
        <p:nvSpPr>
          <p:cNvPr id="268" name="習慣…"/>
          <p:cNvSpPr/>
          <p:nvPr/>
        </p:nvSpPr>
        <p:spPr>
          <a:xfrm>
            <a:off x="7071699" y="3527969"/>
            <a:ext cx="5682092" cy="5682093"/>
          </a:xfrm>
          <a:prstGeom prst="ellipse">
            <a:avLst/>
          </a:prstGeom>
          <a:solidFill>
            <a:schemeClr val="accent3">
              <a:alpha val="53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習慣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唔返無嘢做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基督學校大</a:t>
            </a:r>
          </a:p>
        </p:txBody>
      </p:sp>
      <p:sp>
        <p:nvSpPr>
          <p:cNvPr id="269" name="朋友…"/>
          <p:cNvSpPr/>
          <p:nvPr/>
        </p:nvSpPr>
        <p:spPr>
          <a:xfrm>
            <a:off x="8625243" y="6401295"/>
            <a:ext cx="5682092" cy="5682092"/>
          </a:xfrm>
          <a:prstGeom prst="ellipse">
            <a:avLst/>
          </a:prstGeom>
          <a:solidFill>
            <a:schemeClr val="accent4">
              <a:hueOff val="475731"/>
              <a:satOff val="-4338"/>
              <a:lumOff val="10182"/>
              <a:alpha val="53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朋友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舊朋友見面</a:t>
            </a:r>
          </a:p>
          <a:p>
            <a:pPr defTabSz="457200">
              <a:defRPr sz="6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想搵人傾計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3.1.2 Faith Plus _____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3.1.2 Faith Plus _____</a:t>
            </a:r>
          </a:p>
          <a:p>
            <a:r>
              <a:t>信心加上______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8 個 Quali-s 7 個「加上」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775969">
              <a:defRPr sz="7896" spc="-236"/>
            </a:lvl1pPr>
          </a:lstStyle>
          <a:p>
            <a:r>
              <a:t>8 個 Quali-s　7 個「加上」</a:t>
            </a:r>
          </a:p>
        </p:txBody>
      </p:sp>
      <p:sp>
        <p:nvSpPr>
          <p:cNvPr id="275" name="正因這緣故，你們要分外地努力。有了信心，又要加上德行；有了德行，又要加上知識；6有了知識，又要加上節制；有了節制，又要加上忍耐；有了忍耐，又要加上虔敬；7有了虔敬，又要加上愛弟兄的心；有了愛弟兄的心，又要加上愛眾人的心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0" indent="0" defTabSz="2365248">
              <a:spcBef>
                <a:spcPts val="2300"/>
              </a:spcBef>
              <a:buClrTx/>
              <a:buSzTx/>
              <a:buNone/>
              <a:defRPr sz="7760"/>
            </a:pPr>
            <a:r>
              <a:t>正因這緣故，你們要分外地努力。有了信心，又要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德行；有了德行，又要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知識；</a:t>
            </a:r>
            <a:r>
              <a:rPr sz="1339">
                <a:solidFill>
                  <a:srgbClr val="AAAAAA"/>
                </a:solidFill>
              </a:rPr>
              <a:t>6</a:t>
            </a:r>
            <a:r>
              <a:t>有了知識，又要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節制；有了節制，又要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忍耐；有了忍耐，又要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虔敬；</a:t>
            </a:r>
            <a:r>
              <a:rPr sz="1339">
                <a:solidFill>
                  <a:srgbClr val="AAAAAA"/>
                </a:solidFill>
              </a:rPr>
              <a:t>7</a:t>
            </a:r>
            <a:r>
              <a:t>有了虔敬，又要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愛弟兄的心；有了愛弟兄的心，又要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加上</a:t>
            </a:r>
            <a:r>
              <a:t>愛眾人的心。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9012" y="-1722801"/>
            <a:ext cx="21727842" cy="1543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忍耐"/>
          <p:cNvSpPr txBox="1"/>
          <p:nvPr/>
        </p:nvSpPr>
        <p:spPr>
          <a:xfrm>
            <a:off x="11919290" y="10666338"/>
            <a:ext cx="1638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4">
                    <a:hueOff val="-1109407"/>
                    <a:satOff val="-1495"/>
                    <a:lumOff val="-6330"/>
                  </a:schemeClr>
                </a:solidFill>
              </a:defRPr>
            </a:lvl1pPr>
          </a:lstStyle>
          <a:p>
            <a:r>
              <a:t>忍耐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有 Qualis 先行得遠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775969">
              <a:defRPr sz="7896" spc="-236"/>
            </a:lvl1pPr>
          </a:lstStyle>
          <a:p>
            <a:r>
              <a:t>有 Qualis 先行得遠</a:t>
            </a:r>
          </a:p>
        </p:txBody>
      </p:sp>
      <p:sp>
        <p:nvSpPr>
          <p:cNvPr id="281" name="8 你們有了這幾樣，再繼續增長，就必使你們在認識我們的主耶穌基督上，不至於懶散和不結果子了。9 沒有這幾樣的人就是瞎眼，是短視，忘了他過去的罪已經得了潔淨。10 所以，弟兄們，要更加努力，使你們的蒙召和被選堅定不移。你們實行這幾樣，就永不失腳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0" indent="0" defTabSz="2340863">
              <a:spcBef>
                <a:spcPts val="2300"/>
              </a:spcBef>
              <a:buClrTx/>
              <a:buSzTx/>
              <a:buNone/>
              <a:defRPr sz="7679"/>
            </a:pPr>
            <a:r>
              <a:t>8 你們有了這幾樣，再繼續增長，就必使你們在認識我們的主耶穌基督上，不至於懶散和不結果子了。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9 沒有這幾樣的人就是瞎眼，是短視，忘了他過去的罪已經得了潔淨。</a:t>
            </a:r>
            <a:r>
              <a:t>10 所以，弟兄們，要更加努力，使你們的蒙召和被選堅定不移。你們實行這幾樣，就永不失腳。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有 Qualis 先行得遠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775969">
              <a:defRPr sz="7896" spc="-236"/>
            </a:lvl1pPr>
          </a:lstStyle>
          <a:p>
            <a:r>
              <a:t>有 Qualis 先行得遠</a:t>
            </a:r>
          </a:p>
        </p:txBody>
      </p:sp>
      <p:sp>
        <p:nvSpPr>
          <p:cNvPr id="284" name="8 你們有了這幾樣，再繼續增長，就必使你們在認識我們的主耶穌基督上，不至於懶散和不結果子了。9 沒有這幾樣的人就是瞎眼，是短視，忘了他過去的罪已經得了潔淨。10 所以，弟兄們，要更加努力，使你們的蒙召和被選堅定不移。你們實行這幾樣，就永不失腳。( for as long as you practice these things, you will never stumble)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10230094"/>
          </a:xfrm>
          <a:prstGeom prst="rect">
            <a:avLst/>
          </a:prstGeom>
        </p:spPr>
        <p:txBody>
          <a:bodyPr/>
          <a:lstStyle/>
          <a:p>
            <a:pPr marL="0" indent="0" defTabSz="2414016">
              <a:spcBef>
                <a:spcPts val="2300"/>
              </a:spcBef>
              <a:buClrTx/>
              <a:buSzTx/>
              <a:buNone/>
              <a:defRPr sz="7919"/>
            </a:pPr>
            <a:r>
              <a:t>8 你們有了這幾樣，再繼續增長，就必使你們在認識我們的主耶穌基督上，不至於懶散和不結果子了。9 沒有這幾樣的人就是瞎眼，是短視，忘了他過去的罪已經得了潔淨。10 所以，弟兄們，要更加努力，使你們的蒙召和被選堅定不移。你們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實行</a:t>
            </a:r>
            <a:r>
              <a:t>這幾樣，就永不失腳。( for as long as you 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practice</a:t>
            </a:r>
            <a:r>
              <a:t> these things, you will never stumble)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1. 隱形的帶菌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隱形的帶菌者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3.2 Love at the End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3.2 Love at the End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Quali-s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Quali-s</a:t>
            </a:r>
          </a:p>
        </p:txBody>
      </p:sp>
      <p:sp>
        <p:nvSpPr>
          <p:cNvPr id="290" name="正因這緣故，你們要分外地努力。有了信心，又要加上德行；有了德行，又要加上知識；6有了知識，又要加上節制；有了節制，又要加上忍耐；有了忍耐，又要加上虔敬；7有了虔敬，又要加上愛弟兄的心；有了愛弟兄的心，又要加上愛眾人的心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0" indent="0" defTabSz="2365248">
              <a:spcBef>
                <a:spcPts val="2300"/>
              </a:spcBef>
              <a:buClrTx/>
              <a:buSzTx/>
              <a:buNone/>
              <a:defRPr sz="7760"/>
            </a:pPr>
            <a:r>
              <a:t>正因這緣故，你們要分外地努力。有了信心，又要加上德行；有了德行，又要加上知識；</a:t>
            </a:r>
            <a:r>
              <a:rPr sz="1339"/>
              <a:t>6</a:t>
            </a:r>
            <a:r>
              <a:t>有了知識，又要加上節制；有了節制，又要加上忍耐；有了忍耐，又要加上虔敬；</a:t>
            </a:r>
            <a:r>
              <a:rPr sz="1339"/>
              <a:t>7</a:t>
            </a:r>
            <a:r>
              <a:t>有了虔敬，又要加上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愛弟兄的心；有了愛弟兄的心，又要加上愛眾人的心</a:t>
            </a:r>
            <a:r>
              <a:t>。</a:t>
            </a:r>
          </a:p>
        </p:txBody>
      </p:sp>
      <p:sp>
        <p:nvSpPr>
          <p:cNvPr id="291" name="Text"/>
          <p:cNvSpPr txBox="1"/>
          <p:nvPr/>
        </p:nvSpPr>
        <p:spPr>
          <a:xfrm>
            <a:off x="11841937" y="6611873"/>
            <a:ext cx="700126" cy="49225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lational Quali-s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Relational Quali-s</a:t>
            </a:r>
          </a:p>
        </p:txBody>
      </p:sp>
      <p:sp>
        <p:nvSpPr>
          <p:cNvPr id="294" name="正因這緣故，你們要分外地努力。有了信心，又要加上德行；有了德行，又要加上知識；6有了知識，又要加上節制；有了節制，又要加上忍耐；有了忍耐，又要加上虔敬；7有了虔敬，又要加上愛弟兄的心；有了愛弟兄的心，又要加上愛眾人的心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0" indent="0" defTabSz="2365248">
              <a:spcBef>
                <a:spcPts val="2300"/>
              </a:spcBef>
              <a:buClrTx/>
              <a:buSzTx/>
              <a:buNone/>
              <a:defRPr sz="7760"/>
            </a:pPr>
            <a:r>
              <a:t>正因這緣故，你們要分外地努力。有了信心，又要加上德行；有了德行，又要加上知識；</a:t>
            </a:r>
            <a:r>
              <a:rPr sz="1339"/>
              <a:t>6</a:t>
            </a:r>
            <a:r>
              <a:t>有了知識，又要加上節制；有了節制，又要加上忍耐；有了忍耐，又要加上虔敬；</a:t>
            </a:r>
            <a:r>
              <a:rPr sz="1339"/>
              <a:t>7</a:t>
            </a:r>
            <a:r>
              <a:t>有了虔敬，又要加上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愛弟兄的心；有了愛弟兄的心，又要加上愛眾人的心</a:t>
            </a:r>
            <a:r>
              <a:t>。</a:t>
            </a:r>
          </a:p>
        </p:txBody>
      </p:sp>
      <p:sp>
        <p:nvSpPr>
          <p:cNvPr id="295" name="Text"/>
          <p:cNvSpPr txBox="1"/>
          <p:nvPr/>
        </p:nvSpPr>
        <p:spPr>
          <a:xfrm>
            <a:off x="11841937" y="6611873"/>
            <a:ext cx="700126" cy="49225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3.2.1 Love at the En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3.2.1 Love at the End</a:t>
            </a:r>
          </a:p>
          <a:p>
            <a:r>
              <a:t>This is our goal of growth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3.2.2 Love at the End…"/>
          <p:cNvSpPr txBox="1">
            <a:spLocks noGrp="1"/>
          </p:cNvSpPr>
          <p:nvPr>
            <p:ph type="body" sz="half" idx="1"/>
          </p:nvPr>
        </p:nvSpPr>
        <p:spPr>
          <a:xfrm>
            <a:off x="1270000" y="4659369"/>
            <a:ext cx="21844000" cy="4397262"/>
          </a:xfrm>
          <a:prstGeom prst="rect">
            <a:avLst/>
          </a:prstGeom>
        </p:spPr>
        <p:txBody>
          <a:bodyPr/>
          <a:lstStyle/>
          <a:p>
            <a:r>
              <a:t>3.2.2 Love at the End</a:t>
            </a:r>
          </a:p>
          <a:p>
            <a:r>
              <a:t>coz Love is Hard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愛心冷淡       愛心泛濫"/>
          <p:cNvSpPr txBox="1">
            <a:spLocks noGrp="1"/>
          </p:cNvSpPr>
          <p:nvPr>
            <p:ph type="body" sz="half" idx="1"/>
          </p:nvPr>
        </p:nvSpPr>
        <p:spPr>
          <a:xfrm>
            <a:off x="1842425" y="3355600"/>
            <a:ext cx="21844001" cy="4394201"/>
          </a:xfrm>
          <a:prstGeom prst="rect">
            <a:avLst/>
          </a:prstGeom>
        </p:spPr>
        <p:txBody>
          <a:bodyPr/>
          <a:lstStyle/>
          <a:p>
            <a:r>
              <a:t>愛心冷淡　　　　　　　愛心泛濫</a:t>
            </a:r>
          </a:p>
        </p:txBody>
      </p:sp>
      <p:pic>
        <p:nvPicPr>
          <p:cNvPr id="30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864" t="14634" r="37405" b="9"/>
          <a:stretch>
            <a:fillRect/>
          </a:stretch>
        </p:blipFill>
        <p:spPr>
          <a:xfrm>
            <a:off x="9965193" y="7188937"/>
            <a:ext cx="4439287" cy="6627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97" extrusionOk="0">
                <a:moveTo>
                  <a:pt x="11079" y="0"/>
                </a:moveTo>
                <a:cubicBezTo>
                  <a:pt x="10948" y="1"/>
                  <a:pt x="10796" y="6"/>
                  <a:pt x="10607" y="17"/>
                </a:cubicBezTo>
                <a:cubicBezTo>
                  <a:pt x="9349" y="88"/>
                  <a:pt x="8410" y="527"/>
                  <a:pt x="8002" y="1237"/>
                </a:cubicBezTo>
                <a:cubicBezTo>
                  <a:pt x="7926" y="1369"/>
                  <a:pt x="7840" y="2037"/>
                  <a:pt x="7811" y="2720"/>
                </a:cubicBezTo>
                <a:cubicBezTo>
                  <a:pt x="7770" y="3712"/>
                  <a:pt x="7806" y="4085"/>
                  <a:pt x="7973" y="4568"/>
                </a:cubicBezTo>
                <a:cubicBezTo>
                  <a:pt x="8088" y="4901"/>
                  <a:pt x="8181" y="5210"/>
                  <a:pt x="8183" y="5254"/>
                </a:cubicBezTo>
                <a:cubicBezTo>
                  <a:pt x="8184" y="5298"/>
                  <a:pt x="8267" y="5378"/>
                  <a:pt x="8366" y="5430"/>
                </a:cubicBezTo>
                <a:cubicBezTo>
                  <a:pt x="8521" y="5512"/>
                  <a:pt x="8514" y="5530"/>
                  <a:pt x="8306" y="5582"/>
                </a:cubicBezTo>
                <a:cubicBezTo>
                  <a:pt x="8174" y="5615"/>
                  <a:pt x="7904" y="5723"/>
                  <a:pt x="7707" y="5820"/>
                </a:cubicBezTo>
                <a:cubicBezTo>
                  <a:pt x="7354" y="5995"/>
                  <a:pt x="5219" y="6383"/>
                  <a:pt x="5033" y="6305"/>
                </a:cubicBezTo>
                <a:cubicBezTo>
                  <a:pt x="4980" y="6284"/>
                  <a:pt x="4617" y="6353"/>
                  <a:pt x="4228" y="6461"/>
                </a:cubicBezTo>
                <a:cubicBezTo>
                  <a:pt x="3838" y="6568"/>
                  <a:pt x="3410" y="6656"/>
                  <a:pt x="3274" y="6657"/>
                </a:cubicBezTo>
                <a:cubicBezTo>
                  <a:pt x="3139" y="6658"/>
                  <a:pt x="2760" y="6752"/>
                  <a:pt x="2427" y="6863"/>
                </a:cubicBezTo>
                <a:cubicBezTo>
                  <a:pt x="1888" y="7043"/>
                  <a:pt x="1780" y="7123"/>
                  <a:pt x="1451" y="7605"/>
                </a:cubicBezTo>
                <a:cubicBezTo>
                  <a:pt x="948" y="8341"/>
                  <a:pt x="838" y="8722"/>
                  <a:pt x="835" y="9726"/>
                </a:cubicBezTo>
                <a:cubicBezTo>
                  <a:pt x="833" y="10173"/>
                  <a:pt x="791" y="10476"/>
                  <a:pt x="731" y="10572"/>
                </a:cubicBezTo>
                <a:cubicBezTo>
                  <a:pt x="721" y="10813"/>
                  <a:pt x="671" y="11038"/>
                  <a:pt x="584" y="11268"/>
                </a:cubicBezTo>
                <a:cubicBezTo>
                  <a:pt x="536" y="11422"/>
                  <a:pt x="477" y="11577"/>
                  <a:pt x="402" y="11720"/>
                </a:cubicBezTo>
                <a:cubicBezTo>
                  <a:pt x="315" y="11913"/>
                  <a:pt x="216" y="12131"/>
                  <a:pt x="188" y="12214"/>
                </a:cubicBezTo>
                <a:cubicBezTo>
                  <a:pt x="147" y="12331"/>
                  <a:pt x="82" y="12494"/>
                  <a:pt x="40" y="12576"/>
                </a:cubicBezTo>
                <a:cubicBezTo>
                  <a:pt x="-28" y="12707"/>
                  <a:pt x="-18" y="12705"/>
                  <a:pt x="147" y="12563"/>
                </a:cubicBezTo>
                <a:cubicBezTo>
                  <a:pt x="320" y="12414"/>
                  <a:pt x="342" y="12414"/>
                  <a:pt x="417" y="12543"/>
                </a:cubicBezTo>
                <a:cubicBezTo>
                  <a:pt x="461" y="12620"/>
                  <a:pt x="466" y="13032"/>
                  <a:pt x="430" y="13459"/>
                </a:cubicBezTo>
                <a:cubicBezTo>
                  <a:pt x="376" y="14113"/>
                  <a:pt x="406" y="14319"/>
                  <a:pt x="621" y="14764"/>
                </a:cubicBezTo>
                <a:cubicBezTo>
                  <a:pt x="1043" y="15640"/>
                  <a:pt x="1160" y="15745"/>
                  <a:pt x="2188" y="16178"/>
                </a:cubicBezTo>
                <a:cubicBezTo>
                  <a:pt x="2363" y="16251"/>
                  <a:pt x="2364" y="16291"/>
                  <a:pt x="2185" y="16650"/>
                </a:cubicBezTo>
                <a:cubicBezTo>
                  <a:pt x="1952" y="17115"/>
                  <a:pt x="2049" y="17275"/>
                  <a:pt x="2614" y="17352"/>
                </a:cubicBezTo>
                <a:cubicBezTo>
                  <a:pt x="2922" y="17395"/>
                  <a:pt x="3071" y="17363"/>
                  <a:pt x="3365" y="17197"/>
                </a:cubicBezTo>
                <a:cubicBezTo>
                  <a:pt x="3719" y="16997"/>
                  <a:pt x="3737" y="16995"/>
                  <a:pt x="3896" y="17142"/>
                </a:cubicBezTo>
                <a:cubicBezTo>
                  <a:pt x="3987" y="17225"/>
                  <a:pt x="4036" y="17350"/>
                  <a:pt x="4004" y="17418"/>
                </a:cubicBezTo>
                <a:cubicBezTo>
                  <a:pt x="3972" y="17487"/>
                  <a:pt x="3933" y="17718"/>
                  <a:pt x="3921" y="17930"/>
                </a:cubicBezTo>
                <a:cubicBezTo>
                  <a:pt x="3905" y="18234"/>
                  <a:pt x="3838" y="18348"/>
                  <a:pt x="3608" y="18470"/>
                </a:cubicBezTo>
                <a:cubicBezTo>
                  <a:pt x="3291" y="18637"/>
                  <a:pt x="3292" y="18707"/>
                  <a:pt x="3600" y="19572"/>
                </a:cubicBezTo>
                <a:cubicBezTo>
                  <a:pt x="3721" y="19912"/>
                  <a:pt x="3719" y="20075"/>
                  <a:pt x="3596" y="20415"/>
                </a:cubicBezTo>
                <a:cubicBezTo>
                  <a:pt x="3512" y="20647"/>
                  <a:pt x="3414" y="21008"/>
                  <a:pt x="3380" y="21218"/>
                </a:cubicBezTo>
                <a:lnTo>
                  <a:pt x="3325" y="21582"/>
                </a:lnTo>
                <a:cubicBezTo>
                  <a:pt x="5174" y="21588"/>
                  <a:pt x="5768" y="21598"/>
                  <a:pt x="8755" y="21597"/>
                </a:cubicBezTo>
                <a:cubicBezTo>
                  <a:pt x="15221" y="21596"/>
                  <a:pt x="18760" y="21566"/>
                  <a:pt x="18635" y="21517"/>
                </a:cubicBezTo>
                <a:cubicBezTo>
                  <a:pt x="18463" y="21450"/>
                  <a:pt x="18458" y="21403"/>
                  <a:pt x="18594" y="21138"/>
                </a:cubicBezTo>
                <a:cubicBezTo>
                  <a:pt x="18695" y="20942"/>
                  <a:pt x="18706" y="20804"/>
                  <a:pt x="18631" y="20744"/>
                </a:cubicBezTo>
                <a:cubicBezTo>
                  <a:pt x="18568" y="20692"/>
                  <a:pt x="18499" y="20471"/>
                  <a:pt x="18477" y="20252"/>
                </a:cubicBezTo>
                <a:cubicBezTo>
                  <a:pt x="18454" y="20033"/>
                  <a:pt x="18367" y="19772"/>
                  <a:pt x="18286" y="19670"/>
                </a:cubicBezTo>
                <a:cubicBezTo>
                  <a:pt x="18166" y="19519"/>
                  <a:pt x="18171" y="19469"/>
                  <a:pt x="18309" y="19398"/>
                </a:cubicBezTo>
                <a:cubicBezTo>
                  <a:pt x="18574" y="19263"/>
                  <a:pt x="18546" y="18946"/>
                  <a:pt x="18227" y="18492"/>
                </a:cubicBezTo>
                <a:cubicBezTo>
                  <a:pt x="17874" y="17991"/>
                  <a:pt x="17873" y="18010"/>
                  <a:pt x="18159" y="17464"/>
                </a:cubicBezTo>
                <a:cubicBezTo>
                  <a:pt x="18305" y="17184"/>
                  <a:pt x="18365" y="16913"/>
                  <a:pt x="18325" y="16712"/>
                </a:cubicBezTo>
                <a:cubicBezTo>
                  <a:pt x="18254" y="16357"/>
                  <a:pt x="18310" y="16320"/>
                  <a:pt x="19128" y="16138"/>
                </a:cubicBezTo>
                <a:cubicBezTo>
                  <a:pt x="19639" y="16024"/>
                  <a:pt x="19691" y="15981"/>
                  <a:pt x="20177" y="15322"/>
                </a:cubicBezTo>
                <a:cubicBezTo>
                  <a:pt x="20539" y="14831"/>
                  <a:pt x="20785" y="14345"/>
                  <a:pt x="20997" y="13675"/>
                </a:cubicBezTo>
                <a:cubicBezTo>
                  <a:pt x="21163" y="13153"/>
                  <a:pt x="21364" y="12639"/>
                  <a:pt x="21448" y="12536"/>
                </a:cubicBezTo>
                <a:cubicBezTo>
                  <a:pt x="21572" y="12383"/>
                  <a:pt x="21571" y="12234"/>
                  <a:pt x="21435" y="11733"/>
                </a:cubicBezTo>
                <a:cubicBezTo>
                  <a:pt x="21332" y="11355"/>
                  <a:pt x="21268" y="10604"/>
                  <a:pt x="21273" y="9792"/>
                </a:cubicBezTo>
                <a:cubicBezTo>
                  <a:pt x="21277" y="9064"/>
                  <a:pt x="21223" y="8340"/>
                  <a:pt x="21153" y="8185"/>
                </a:cubicBezTo>
                <a:cubicBezTo>
                  <a:pt x="20817" y="7438"/>
                  <a:pt x="20215" y="6740"/>
                  <a:pt x="19910" y="6740"/>
                </a:cubicBezTo>
                <a:cubicBezTo>
                  <a:pt x="19662" y="6740"/>
                  <a:pt x="16813" y="6098"/>
                  <a:pt x="16688" y="6014"/>
                </a:cubicBezTo>
                <a:cubicBezTo>
                  <a:pt x="16624" y="5971"/>
                  <a:pt x="16259" y="5937"/>
                  <a:pt x="15881" y="5937"/>
                </a:cubicBezTo>
                <a:cubicBezTo>
                  <a:pt x="15504" y="5937"/>
                  <a:pt x="15167" y="5906"/>
                  <a:pt x="15132" y="5868"/>
                </a:cubicBezTo>
                <a:cubicBezTo>
                  <a:pt x="15097" y="5830"/>
                  <a:pt x="14739" y="5752"/>
                  <a:pt x="14337" y="5695"/>
                </a:cubicBezTo>
                <a:cubicBezTo>
                  <a:pt x="13934" y="5638"/>
                  <a:pt x="13577" y="5538"/>
                  <a:pt x="13542" y="5476"/>
                </a:cubicBezTo>
                <a:cubicBezTo>
                  <a:pt x="13506" y="5414"/>
                  <a:pt x="13542" y="5087"/>
                  <a:pt x="13626" y="4747"/>
                </a:cubicBezTo>
                <a:cubicBezTo>
                  <a:pt x="13746" y="4263"/>
                  <a:pt x="13844" y="4094"/>
                  <a:pt x="14075" y="3966"/>
                </a:cubicBezTo>
                <a:cubicBezTo>
                  <a:pt x="14315" y="3832"/>
                  <a:pt x="14385" y="3698"/>
                  <a:pt x="14456" y="3243"/>
                </a:cubicBezTo>
                <a:cubicBezTo>
                  <a:pt x="14530" y="2773"/>
                  <a:pt x="14512" y="2669"/>
                  <a:pt x="14348" y="2591"/>
                </a:cubicBezTo>
                <a:cubicBezTo>
                  <a:pt x="14207" y="2523"/>
                  <a:pt x="14145" y="2347"/>
                  <a:pt x="14123" y="1953"/>
                </a:cubicBezTo>
                <a:cubicBezTo>
                  <a:pt x="14073" y="1044"/>
                  <a:pt x="13692" y="695"/>
                  <a:pt x="12226" y="225"/>
                </a:cubicBezTo>
                <a:cubicBezTo>
                  <a:pt x="11682" y="51"/>
                  <a:pt x="11470" y="-2"/>
                  <a:pt x="1107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Love with Qualities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Love with Qualities</a:t>
            </a:r>
          </a:p>
        </p:txBody>
      </p:sp>
      <p:sp>
        <p:nvSpPr>
          <p:cNvPr id="309" name="你們的愛心，要在知識和各樣見識上，不斷增長，10使你們能分辨是非⋯⋯…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8000"/>
            </a:pPr>
            <a:r>
              <a:t>你們的愛心，要在</a:t>
            </a:r>
            <a:r>
              <a:rPr b="1">
                <a:solidFill>
                  <a:schemeClr val="accent1">
                    <a:lumOff val="13575"/>
                  </a:schemeClr>
                </a:solidFill>
              </a:rPr>
              <a:t>知識和各樣見識</a:t>
            </a:r>
            <a:r>
              <a:t>上，不斷增長，</a:t>
            </a:r>
            <a:r>
              <a:rPr sz="1381">
                <a:solidFill>
                  <a:srgbClr val="AAAAAA"/>
                </a:solidFill>
              </a:rPr>
              <a:t>10</a:t>
            </a:r>
            <a:r>
              <a:t>使你們能分辨是非⋯⋯</a:t>
            </a:r>
          </a:p>
          <a:p>
            <a:pPr marL="0" indent="0">
              <a:buClrTx/>
              <a:buSzTx/>
              <a:buNone/>
              <a:defRPr sz="8000"/>
            </a:pPr>
            <a:r>
              <a:t>（腓立比書1章9-10節）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025" t="40168" r="14295" b="17932"/>
          <a:stretch>
            <a:fillRect/>
          </a:stretch>
        </p:blipFill>
        <p:spPr>
          <a:xfrm rot="5400000">
            <a:off x="7175335" y="2947934"/>
            <a:ext cx="13715604" cy="7327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20321" y="0"/>
                </a:moveTo>
                <a:cubicBezTo>
                  <a:pt x="19793" y="0"/>
                  <a:pt x="19500" y="21"/>
                  <a:pt x="19335" y="150"/>
                </a:cubicBezTo>
                <a:cubicBezTo>
                  <a:pt x="19316" y="222"/>
                  <a:pt x="19299" y="321"/>
                  <a:pt x="19296" y="423"/>
                </a:cubicBezTo>
                <a:cubicBezTo>
                  <a:pt x="19290" y="573"/>
                  <a:pt x="19259" y="766"/>
                  <a:pt x="19222" y="936"/>
                </a:cubicBezTo>
                <a:cubicBezTo>
                  <a:pt x="19215" y="1050"/>
                  <a:pt x="19200" y="1156"/>
                  <a:pt x="19183" y="1256"/>
                </a:cubicBezTo>
                <a:cubicBezTo>
                  <a:pt x="19162" y="2287"/>
                  <a:pt x="19146" y="5255"/>
                  <a:pt x="19134" y="10477"/>
                </a:cubicBezTo>
                <a:cubicBezTo>
                  <a:pt x="19110" y="21482"/>
                  <a:pt x="19116" y="20742"/>
                  <a:pt x="19051" y="20742"/>
                </a:cubicBezTo>
                <a:cubicBezTo>
                  <a:pt x="19016" y="20742"/>
                  <a:pt x="18993" y="20626"/>
                  <a:pt x="18981" y="20393"/>
                </a:cubicBezTo>
                <a:cubicBezTo>
                  <a:pt x="18971" y="20202"/>
                  <a:pt x="18961" y="15975"/>
                  <a:pt x="18958" y="10999"/>
                </a:cubicBezTo>
                <a:cubicBezTo>
                  <a:pt x="18953" y="3498"/>
                  <a:pt x="18949" y="2189"/>
                  <a:pt x="18906" y="1846"/>
                </a:cubicBezTo>
                <a:cubicBezTo>
                  <a:pt x="18896" y="1840"/>
                  <a:pt x="18888" y="1834"/>
                  <a:pt x="18879" y="1824"/>
                </a:cubicBezTo>
                <a:cubicBezTo>
                  <a:pt x="18877" y="1822"/>
                  <a:pt x="18876" y="1821"/>
                  <a:pt x="18875" y="1819"/>
                </a:cubicBezTo>
                <a:cubicBezTo>
                  <a:pt x="18867" y="1810"/>
                  <a:pt x="18859" y="1808"/>
                  <a:pt x="18852" y="1794"/>
                </a:cubicBezTo>
                <a:cubicBezTo>
                  <a:pt x="18767" y="1635"/>
                  <a:pt x="16673" y="1694"/>
                  <a:pt x="16585" y="1858"/>
                </a:cubicBezTo>
                <a:cubicBezTo>
                  <a:pt x="16552" y="1919"/>
                  <a:pt x="16500" y="4572"/>
                  <a:pt x="16468" y="7753"/>
                </a:cubicBezTo>
                <a:cubicBezTo>
                  <a:pt x="16465" y="8005"/>
                  <a:pt x="16461" y="8135"/>
                  <a:pt x="16458" y="8366"/>
                </a:cubicBezTo>
                <a:cubicBezTo>
                  <a:pt x="16457" y="8718"/>
                  <a:pt x="16457" y="8614"/>
                  <a:pt x="16456" y="9013"/>
                </a:cubicBezTo>
                <a:cubicBezTo>
                  <a:pt x="16444" y="12738"/>
                  <a:pt x="16438" y="14339"/>
                  <a:pt x="16409" y="15038"/>
                </a:cubicBezTo>
                <a:cubicBezTo>
                  <a:pt x="16411" y="15061"/>
                  <a:pt x="16412" y="15089"/>
                  <a:pt x="16415" y="15103"/>
                </a:cubicBezTo>
                <a:cubicBezTo>
                  <a:pt x="16424" y="15136"/>
                  <a:pt x="16413" y="15194"/>
                  <a:pt x="16399" y="15254"/>
                </a:cubicBezTo>
                <a:cubicBezTo>
                  <a:pt x="16374" y="15611"/>
                  <a:pt x="16336" y="15580"/>
                  <a:pt x="16271" y="15534"/>
                </a:cubicBezTo>
                <a:cubicBezTo>
                  <a:pt x="16237" y="15510"/>
                  <a:pt x="16226" y="14637"/>
                  <a:pt x="16220" y="12894"/>
                </a:cubicBezTo>
                <a:cubicBezTo>
                  <a:pt x="16182" y="12113"/>
                  <a:pt x="16147" y="10671"/>
                  <a:pt x="16122" y="8487"/>
                </a:cubicBezTo>
                <a:cubicBezTo>
                  <a:pt x="16091" y="5702"/>
                  <a:pt x="16028" y="3450"/>
                  <a:pt x="15981" y="3398"/>
                </a:cubicBezTo>
                <a:cubicBezTo>
                  <a:pt x="15977" y="3393"/>
                  <a:pt x="15970" y="3390"/>
                  <a:pt x="15965" y="3386"/>
                </a:cubicBezTo>
                <a:cubicBezTo>
                  <a:pt x="15903" y="3415"/>
                  <a:pt x="15416" y="3437"/>
                  <a:pt x="14857" y="3437"/>
                </a:cubicBezTo>
                <a:lnTo>
                  <a:pt x="14307" y="3437"/>
                </a:lnTo>
                <a:cubicBezTo>
                  <a:pt x="13918" y="3525"/>
                  <a:pt x="13827" y="3627"/>
                  <a:pt x="13820" y="3852"/>
                </a:cubicBezTo>
                <a:lnTo>
                  <a:pt x="13792" y="6554"/>
                </a:lnTo>
                <a:cubicBezTo>
                  <a:pt x="13783" y="7411"/>
                  <a:pt x="13762" y="8048"/>
                  <a:pt x="13737" y="8575"/>
                </a:cubicBezTo>
                <a:lnTo>
                  <a:pt x="13732" y="11584"/>
                </a:lnTo>
                <a:cubicBezTo>
                  <a:pt x="13727" y="14429"/>
                  <a:pt x="13722" y="16288"/>
                  <a:pt x="13714" y="17583"/>
                </a:cubicBezTo>
                <a:cubicBezTo>
                  <a:pt x="13736" y="18047"/>
                  <a:pt x="13736" y="19380"/>
                  <a:pt x="13705" y="19415"/>
                </a:cubicBezTo>
                <a:cubicBezTo>
                  <a:pt x="13700" y="19421"/>
                  <a:pt x="13696" y="19412"/>
                  <a:pt x="13691" y="19412"/>
                </a:cubicBezTo>
                <a:cubicBezTo>
                  <a:pt x="13686" y="19580"/>
                  <a:pt x="13681" y="19747"/>
                  <a:pt x="13675" y="19758"/>
                </a:cubicBezTo>
                <a:cubicBezTo>
                  <a:pt x="13643" y="19817"/>
                  <a:pt x="13619" y="19802"/>
                  <a:pt x="13579" y="19701"/>
                </a:cubicBezTo>
                <a:cubicBezTo>
                  <a:pt x="13515" y="19538"/>
                  <a:pt x="13515" y="19496"/>
                  <a:pt x="13502" y="11764"/>
                </a:cubicBezTo>
                <a:cubicBezTo>
                  <a:pt x="13497" y="9257"/>
                  <a:pt x="13493" y="7751"/>
                  <a:pt x="13485" y="6764"/>
                </a:cubicBezTo>
                <a:cubicBezTo>
                  <a:pt x="13452" y="4780"/>
                  <a:pt x="13365" y="4925"/>
                  <a:pt x="12230" y="4987"/>
                </a:cubicBezTo>
                <a:lnTo>
                  <a:pt x="11110" y="5049"/>
                </a:lnTo>
                <a:lnTo>
                  <a:pt x="11052" y="12355"/>
                </a:lnTo>
                <a:cubicBezTo>
                  <a:pt x="11035" y="14548"/>
                  <a:pt x="11010" y="16090"/>
                  <a:pt x="10983" y="17298"/>
                </a:cubicBezTo>
                <a:cubicBezTo>
                  <a:pt x="10981" y="17868"/>
                  <a:pt x="10979" y="18639"/>
                  <a:pt x="10974" y="18933"/>
                </a:cubicBezTo>
                <a:cubicBezTo>
                  <a:pt x="10987" y="18991"/>
                  <a:pt x="10985" y="19061"/>
                  <a:pt x="10970" y="19132"/>
                </a:cubicBezTo>
                <a:cubicBezTo>
                  <a:pt x="10962" y="19514"/>
                  <a:pt x="10950" y="19748"/>
                  <a:pt x="10932" y="19829"/>
                </a:cubicBezTo>
                <a:cubicBezTo>
                  <a:pt x="10829" y="20289"/>
                  <a:pt x="10799" y="20209"/>
                  <a:pt x="10786" y="17596"/>
                </a:cubicBezTo>
                <a:cubicBezTo>
                  <a:pt x="10762" y="16493"/>
                  <a:pt x="10743" y="15089"/>
                  <a:pt x="10733" y="13047"/>
                </a:cubicBezTo>
                <a:lnTo>
                  <a:pt x="10704" y="6605"/>
                </a:lnTo>
                <a:cubicBezTo>
                  <a:pt x="10548" y="6514"/>
                  <a:pt x="10116" y="6471"/>
                  <a:pt x="9595" y="6490"/>
                </a:cubicBezTo>
                <a:lnTo>
                  <a:pt x="9523" y="6493"/>
                </a:lnTo>
                <a:lnTo>
                  <a:pt x="8360" y="6554"/>
                </a:lnTo>
                <a:cubicBezTo>
                  <a:pt x="8354" y="6562"/>
                  <a:pt x="8349" y="6571"/>
                  <a:pt x="8345" y="6582"/>
                </a:cubicBezTo>
                <a:lnTo>
                  <a:pt x="8345" y="7501"/>
                </a:lnTo>
                <a:cubicBezTo>
                  <a:pt x="8345" y="7789"/>
                  <a:pt x="8324" y="8022"/>
                  <a:pt x="8294" y="8203"/>
                </a:cubicBezTo>
                <a:cubicBezTo>
                  <a:pt x="8290" y="8885"/>
                  <a:pt x="8286" y="9542"/>
                  <a:pt x="8286" y="11262"/>
                </a:cubicBezTo>
                <a:cubicBezTo>
                  <a:pt x="8285" y="15821"/>
                  <a:pt x="8284" y="15870"/>
                  <a:pt x="8210" y="15879"/>
                </a:cubicBezTo>
                <a:cubicBezTo>
                  <a:pt x="8169" y="15884"/>
                  <a:pt x="8115" y="15900"/>
                  <a:pt x="8089" y="15914"/>
                </a:cubicBezTo>
                <a:cubicBezTo>
                  <a:pt x="8052" y="15934"/>
                  <a:pt x="8042" y="15142"/>
                  <a:pt x="8042" y="12049"/>
                </a:cubicBezTo>
                <a:cubicBezTo>
                  <a:pt x="8042" y="10125"/>
                  <a:pt x="8033" y="8711"/>
                  <a:pt x="8021" y="8428"/>
                </a:cubicBezTo>
                <a:cubicBezTo>
                  <a:pt x="8015" y="8413"/>
                  <a:pt x="8008" y="8410"/>
                  <a:pt x="8002" y="8392"/>
                </a:cubicBezTo>
                <a:cubicBezTo>
                  <a:pt x="7958" y="8258"/>
                  <a:pt x="7460" y="8164"/>
                  <a:pt x="6784" y="8164"/>
                </a:cubicBezTo>
                <a:lnTo>
                  <a:pt x="5760" y="8164"/>
                </a:lnTo>
                <a:cubicBezTo>
                  <a:pt x="5697" y="8282"/>
                  <a:pt x="5657" y="8694"/>
                  <a:pt x="5632" y="9442"/>
                </a:cubicBezTo>
                <a:lnTo>
                  <a:pt x="5610" y="12408"/>
                </a:lnTo>
                <a:cubicBezTo>
                  <a:pt x="5600" y="13847"/>
                  <a:pt x="5576" y="14879"/>
                  <a:pt x="5547" y="15588"/>
                </a:cubicBezTo>
                <a:cubicBezTo>
                  <a:pt x="5539" y="17453"/>
                  <a:pt x="5530" y="19008"/>
                  <a:pt x="5522" y="19154"/>
                </a:cubicBezTo>
                <a:cubicBezTo>
                  <a:pt x="5499" y="19569"/>
                  <a:pt x="5428" y="19731"/>
                  <a:pt x="5335" y="19587"/>
                </a:cubicBezTo>
                <a:cubicBezTo>
                  <a:pt x="5286" y="19510"/>
                  <a:pt x="5279" y="19399"/>
                  <a:pt x="5298" y="18935"/>
                </a:cubicBezTo>
                <a:cubicBezTo>
                  <a:pt x="5311" y="18627"/>
                  <a:pt x="5320" y="16509"/>
                  <a:pt x="5323" y="14412"/>
                </a:cubicBezTo>
                <a:cubicBezTo>
                  <a:pt x="5312" y="14030"/>
                  <a:pt x="5299" y="13731"/>
                  <a:pt x="5291" y="13215"/>
                </a:cubicBezTo>
                <a:lnTo>
                  <a:pt x="5233" y="9783"/>
                </a:lnTo>
                <a:cubicBezTo>
                  <a:pt x="5231" y="9781"/>
                  <a:pt x="5228" y="9778"/>
                  <a:pt x="5225" y="9775"/>
                </a:cubicBezTo>
                <a:lnTo>
                  <a:pt x="4680" y="9711"/>
                </a:lnTo>
                <a:cubicBezTo>
                  <a:pt x="4590" y="9700"/>
                  <a:pt x="4515" y="9680"/>
                  <a:pt x="4444" y="9658"/>
                </a:cubicBezTo>
                <a:cubicBezTo>
                  <a:pt x="4285" y="9669"/>
                  <a:pt x="4179" y="9692"/>
                  <a:pt x="4134" y="9751"/>
                </a:cubicBezTo>
                <a:cubicBezTo>
                  <a:pt x="4063" y="9844"/>
                  <a:pt x="4036" y="9838"/>
                  <a:pt x="4021" y="9644"/>
                </a:cubicBezTo>
                <a:cubicBezTo>
                  <a:pt x="3917" y="9656"/>
                  <a:pt x="3846" y="9683"/>
                  <a:pt x="3833" y="9723"/>
                </a:cubicBezTo>
                <a:cubicBezTo>
                  <a:pt x="3802" y="9816"/>
                  <a:pt x="3725" y="9830"/>
                  <a:pt x="3662" y="9758"/>
                </a:cubicBezTo>
                <a:cubicBezTo>
                  <a:pt x="3624" y="9714"/>
                  <a:pt x="3522" y="9706"/>
                  <a:pt x="3405" y="9716"/>
                </a:cubicBezTo>
                <a:cubicBezTo>
                  <a:pt x="3070" y="9868"/>
                  <a:pt x="2934" y="10022"/>
                  <a:pt x="2890" y="10374"/>
                </a:cubicBezTo>
                <a:cubicBezTo>
                  <a:pt x="2890" y="10378"/>
                  <a:pt x="2890" y="10380"/>
                  <a:pt x="2890" y="10384"/>
                </a:cubicBezTo>
                <a:cubicBezTo>
                  <a:pt x="2893" y="10441"/>
                  <a:pt x="2886" y="10493"/>
                  <a:pt x="2876" y="10532"/>
                </a:cubicBezTo>
                <a:cubicBezTo>
                  <a:pt x="2873" y="10590"/>
                  <a:pt x="2871" y="10652"/>
                  <a:pt x="2871" y="10720"/>
                </a:cubicBezTo>
                <a:cubicBezTo>
                  <a:pt x="2871" y="10948"/>
                  <a:pt x="2859" y="11119"/>
                  <a:pt x="2839" y="11248"/>
                </a:cubicBezTo>
                <a:cubicBezTo>
                  <a:pt x="2837" y="11570"/>
                  <a:pt x="2836" y="11969"/>
                  <a:pt x="2840" y="12479"/>
                </a:cubicBezTo>
                <a:cubicBezTo>
                  <a:pt x="2861" y="15212"/>
                  <a:pt x="2809" y="19713"/>
                  <a:pt x="2755" y="19814"/>
                </a:cubicBezTo>
                <a:cubicBezTo>
                  <a:pt x="2649" y="20012"/>
                  <a:pt x="2637" y="19500"/>
                  <a:pt x="2660" y="15647"/>
                </a:cubicBezTo>
                <a:cubicBezTo>
                  <a:pt x="2673" y="13512"/>
                  <a:pt x="2671" y="11652"/>
                  <a:pt x="2658" y="11514"/>
                </a:cubicBezTo>
                <a:cubicBezTo>
                  <a:pt x="2655" y="11493"/>
                  <a:pt x="2650" y="11483"/>
                  <a:pt x="2648" y="11464"/>
                </a:cubicBezTo>
                <a:cubicBezTo>
                  <a:pt x="2625" y="11444"/>
                  <a:pt x="2602" y="11417"/>
                  <a:pt x="2576" y="11378"/>
                </a:cubicBezTo>
                <a:cubicBezTo>
                  <a:pt x="2498" y="11256"/>
                  <a:pt x="2021" y="11192"/>
                  <a:pt x="1439" y="11217"/>
                </a:cubicBezTo>
                <a:cubicBezTo>
                  <a:pt x="1433" y="11217"/>
                  <a:pt x="1430" y="11218"/>
                  <a:pt x="1424" y="11218"/>
                </a:cubicBezTo>
                <a:cubicBezTo>
                  <a:pt x="317" y="11278"/>
                  <a:pt x="278" y="11298"/>
                  <a:pt x="265" y="11779"/>
                </a:cubicBezTo>
                <a:cubicBezTo>
                  <a:pt x="259" y="11988"/>
                  <a:pt x="243" y="12152"/>
                  <a:pt x="206" y="12281"/>
                </a:cubicBezTo>
                <a:cubicBezTo>
                  <a:pt x="200" y="12349"/>
                  <a:pt x="192" y="12382"/>
                  <a:pt x="185" y="12436"/>
                </a:cubicBezTo>
                <a:cubicBezTo>
                  <a:pt x="190" y="12564"/>
                  <a:pt x="197" y="12665"/>
                  <a:pt x="206" y="12694"/>
                </a:cubicBezTo>
                <a:cubicBezTo>
                  <a:pt x="224" y="12747"/>
                  <a:pt x="216" y="12921"/>
                  <a:pt x="188" y="13098"/>
                </a:cubicBezTo>
                <a:cubicBezTo>
                  <a:pt x="148" y="13340"/>
                  <a:pt x="137" y="14092"/>
                  <a:pt x="139" y="16443"/>
                </a:cubicBezTo>
                <a:cubicBezTo>
                  <a:pt x="140" y="19025"/>
                  <a:pt x="133" y="19490"/>
                  <a:pt x="86" y="19577"/>
                </a:cubicBezTo>
                <a:cubicBezTo>
                  <a:pt x="45" y="19654"/>
                  <a:pt x="28" y="19654"/>
                  <a:pt x="0" y="19568"/>
                </a:cubicBezTo>
                <a:lnTo>
                  <a:pt x="0" y="20958"/>
                </a:lnTo>
                <a:cubicBezTo>
                  <a:pt x="42" y="20905"/>
                  <a:pt x="70" y="20917"/>
                  <a:pt x="111" y="21007"/>
                </a:cubicBezTo>
                <a:cubicBezTo>
                  <a:pt x="143" y="21081"/>
                  <a:pt x="160" y="21174"/>
                  <a:pt x="147" y="21214"/>
                </a:cubicBezTo>
                <a:cubicBezTo>
                  <a:pt x="134" y="21253"/>
                  <a:pt x="632" y="21300"/>
                  <a:pt x="1255" y="21317"/>
                </a:cubicBezTo>
                <a:cubicBezTo>
                  <a:pt x="1958" y="21337"/>
                  <a:pt x="2410" y="21385"/>
                  <a:pt x="2449" y="21446"/>
                </a:cubicBezTo>
                <a:cubicBezTo>
                  <a:pt x="2523" y="21558"/>
                  <a:pt x="2589" y="21460"/>
                  <a:pt x="2614" y="21202"/>
                </a:cubicBezTo>
                <a:cubicBezTo>
                  <a:pt x="2641" y="20933"/>
                  <a:pt x="2746" y="20925"/>
                  <a:pt x="2810" y="21188"/>
                </a:cubicBezTo>
                <a:cubicBezTo>
                  <a:pt x="2856" y="21375"/>
                  <a:pt x="2888" y="21412"/>
                  <a:pt x="2969" y="21358"/>
                </a:cubicBezTo>
                <a:cubicBezTo>
                  <a:pt x="3025" y="21321"/>
                  <a:pt x="3243" y="21302"/>
                  <a:pt x="3453" y="21317"/>
                </a:cubicBezTo>
                <a:cubicBezTo>
                  <a:pt x="3686" y="21335"/>
                  <a:pt x="3860" y="21307"/>
                  <a:pt x="3901" y="21244"/>
                </a:cubicBezTo>
                <a:cubicBezTo>
                  <a:pt x="3944" y="21176"/>
                  <a:pt x="3977" y="21172"/>
                  <a:pt x="3997" y="21232"/>
                </a:cubicBezTo>
                <a:cubicBezTo>
                  <a:pt x="4015" y="21288"/>
                  <a:pt x="4151" y="21301"/>
                  <a:pt x="4340" y="21268"/>
                </a:cubicBezTo>
                <a:cubicBezTo>
                  <a:pt x="4512" y="21239"/>
                  <a:pt x="4692" y="21247"/>
                  <a:pt x="4741" y="21287"/>
                </a:cubicBezTo>
                <a:cubicBezTo>
                  <a:pt x="4791" y="21327"/>
                  <a:pt x="4857" y="21352"/>
                  <a:pt x="4888" y="21343"/>
                </a:cubicBezTo>
                <a:cubicBezTo>
                  <a:pt x="4920" y="21334"/>
                  <a:pt x="4961" y="21368"/>
                  <a:pt x="4978" y="21420"/>
                </a:cubicBezTo>
                <a:cubicBezTo>
                  <a:pt x="5037" y="21600"/>
                  <a:pt x="5200" y="21518"/>
                  <a:pt x="5248" y="21284"/>
                </a:cubicBezTo>
                <a:cubicBezTo>
                  <a:pt x="5285" y="21098"/>
                  <a:pt x="5346" y="21007"/>
                  <a:pt x="5408" y="20999"/>
                </a:cubicBezTo>
                <a:cubicBezTo>
                  <a:pt x="5408" y="20995"/>
                  <a:pt x="5405" y="20979"/>
                  <a:pt x="5407" y="20977"/>
                </a:cubicBezTo>
                <a:cubicBezTo>
                  <a:pt x="5428" y="20953"/>
                  <a:pt x="5617" y="21020"/>
                  <a:pt x="5751" y="21098"/>
                </a:cubicBezTo>
                <a:cubicBezTo>
                  <a:pt x="5828" y="21143"/>
                  <a:pt x="6016" y="21166"/>
                  <a:pt x="6400" y="21179"/>
                </a:cubicBezTo>
                <a:cubicBezTo>
                  <a:pt x="6623" y="21186"/>
                  <a:pt x="6716" y="21197"/>
                  <a:pt x="6748" y="21226"/>
                </a:cubicBezTo>
                <a:cubicBezTo>
                  <a:pt x="6803" y="21221"/>
                  <a:pt x="6819" y="21216"/>
                  <a:pt x="6860" y="21210"/>
                </a:cubicBezTo>
                <a:cubicBezTo>
                  <a:pt x="6922" y="21165"/>
                  <a:pt x="7016" y="21157"/>
                  <a:pt x="7125" y="21188"/>
                </a:cubicBezTo>
                <a:cubicBezTo>
                  <a:pt x="7141" y="21192"/>
                  <a:pt x="7154" y="21199"/>
                  <a:pt x="7170" y="21206"/>
                </a:cubicBezTo>
                <a:cubicBezTo>
                  <a:pt x="7190" y="21213"/>
                  <a:pt x="7210" y="21218"/>
                  <a:pt x="7231" y="21229"/>
                </a:cubicBezTo>
                <a:cubicBezTo>
                  <a:pt x="7341" y="21284"/>
                  <a:pt x="7369" y="21280"/>
                  <a:pt x="7436" y="21199"/>
                </a:cubicBezTo>
                <a:cubicBezTo>
                  <a:pt x="7478" y="21147"/>
                  <a:pt x="7548" y="21108"/>
                  <a:pt x="7590" y="21115"/>
                </a:cubicBezTo>
                <a:cubicBezTo>
                  <a:pt x="7633" y="21121"/>
                  <a:pt x="7687" y="21113"/>
                  <a:pt x="7711" y="21096"/>
                </a:cubicBezTo>
                <a:cubicBezTo>
                  <a:pt x="7755" y="21065"/>
                  <a:pt x="7857" y="21030"/>
                  <a:pt x="8080" y="20969"/>
                </a:cubicBezTo>
                <a:cubicBezTo>
                  <a:pt x="8189" y="20939"/>
                  <a:pt x="8253" y="20959"/>
                  <a:pt x="8488" y="21095"/>
                </a:cubicBezTo>
                <a:cubicBezTo>
                  <a:pt x="8659" y="21194"/>
                  <a:pt x="10077" y="21184"/>
                  <a:pt x="10468" y="21081"/>
                </a:cubicBezTo>
                <a:cubicBezTo>
                  <a:pt x="10639" y="21036"/>
                  <a:pt x="10804" y="20993"/>
                  <a:pt x="10836" y="20985"/>
                </a:cubicBezTo>
                <a:cubicBezTo>
                  <a:pt x="10845" y="20983"/>
                  <a:pt x="10864" y="20992"/>
                  <a:pt x="10877" y="20993"/>
                </a:cubicBezTo>
                <a:cubicBezTo>
                  <a:pt x="10898" y="20985"/>
                  <a:pt x="10920" y="20984"/>
                  <a:pt x="10942" y="20999"/>
                </a:cubicBezTo>
                <a:cubicBezTo>
                  <a:pt x="10944" y="21001"/>
                  <a:pt x="10946" y="21006"/>
                  <a:pt x="10948" y="21009"/>
                </a:cubicBezTo>
                <a:cubicBezTo>
                  <a:pt x="10960" y="21013"/>
                  <a:pt x="10970" y="21010"/>
                  <a:pt x="10980" y="21016"/>
                </a:cubicBezTo>
                <a:cubicBezTo>
                  <a:pt x="11001" y="21026"/>
                  <a:pt x="11059" y="21035"/>
                  <a:pt x="11101" y="21047"/>
                </a:cubicBezTo>
                <a:cubicBezTo>
                  <a:pt x="11168" y="21057"/>
                  <a:pt x="11276" y="21079"/>
                  <a:pt x="11385" y="21108"/>
                </a:cubicBezTo>
                <a:cubicBezTo>
                  <a:pt x="11511" y="21140"/>
                  <a:pt x="11763" y="21177"/>
                  <a:pt x="11945" y="21188"/>
                </a:cubicBezTo>
                <a:cubicBezTo>
                  <a:pt x="12006" y="21192"/>
                  <a:pt x="12014" y="21195"/>
                  <a:pt x="12066" y="21200"/>
                </a:cubicBezTo>
                <a:cubicBezTo>
                  <a:pt x="12176" y="21208"/>
                  <a:pt x="12285" y="21216"/>
                  <a:pt x="12372" y="21217"/>
                </a:cubicBezTo>
                <a:cubicBezTo>
                  <a:pt x="12379" y="21217"/>
                  <a:pt x="12391" y="21218"/>
                  <a:pt x="12397" y="21218"/>
                </a:cubicBezTo>
                <a:cubicBezTo>
                  <a:pt x="12441" y="21219"/>
                  <a:pt x="12510" y="21213"/>
                  <a:pt x="12602" y="21203"/>
                </a:cubicBezTo>
                <a:cubicBezTo>
                  <a:pt x="12662" y="21198"/>
                  <a:pt x="12725" y="21192"/>
                  <a:pt x="12798" y="21182"/>
                </a:cubicBezTo>
                <a:cubicBezTo>
                  <a:pt x="12934" y="21163"/>
                  <a:pt x="13061" y="21141"/>
                  <a:pt x="13164" y="21119"/>
                </a:cubicBezTo>
                <a:cubicBezTo>
                  <a:pt x="13213" y="21110"/>
                  <a:pt x="13254" y="21101"/>
                  <a:pt x="13295" y="21091"/>
                </a:cubicBezTo>
                <a:cubicBezTo>
                  <a:pt x="13350" y="21076"/>
                  <a:pt x="13402" y="21058"/>
                  <a:pt x="13443" y="21041"/>
                </a:cubicBezTo>
                <a:cubicBezTo>
                  <a:pt x="13484" y="21024"/>
                  <a:pt x="13513" y="21007"/>
                  <a:pt x="13522" y="20993"/>
                </a:cubicBezTo>
                <a:cubicBezTo>
                  <a:pt x="13526" y="20988"/>
                  <a:pt x="13534" y="20990"/>
                  <a:pt x="13538" y="20986"/>
                </a:cubicBezTo>
                <a:cubicBezTo>
                  <a:pt x="13550" y="20976"/>
                  <a:pt x="13562" y="20965"/>
                  <a:pt x="13581" y="20965"/>
                </a:cubicBezTo>
                <a:cubicBezTo>
                  <a:pt x="13606" y="20965"/>
                  <a:pt x="13638" y="20974"/>
                  <a:pt x="13681" y="20993"/>
                </a:cubicBezTo>
                <a:cubicBezTo>
                  <a:pt x="13721" y="21012"/>
                  <a:pt x="13790" y="21016"/>
                  <a:pt x="13854" y="21027"/>
                </a:cubicBezTo>
                <a:cubicBezTo>
                  <a:pt x="13854" y="21027"/>
                  <a:pt x="13855" y="21027"/>
                  <a:pt x="13855" y="21027"/>
                </a:cubicBezTo>
                <a:cubicBezTo>
                  <a:pt x="13878" y="21011"/>
                  <a:pt x="14006" y="21024"/>
                  <a:pt x="14137" y="21057"/>
                </a:cubicBezTo>
                <a:cubicBezTo>
                  <a:pt x="14338" y="21109"/>
                  <a:pt x="14654" y="21148"/>
                  <a:pt x="14936" y="21169"/>
                </a:cubicBezTo>
                <a:cubicBezTo>
                  <a:pt x="14953" y="21171"/>
                  <a:pt x="14970" y="21174"/>
                  <a:pt x="14986" y="21175"/>
                </a:cubicBezTo>
                <a:cubicBezTo>
                  <a:pt x="14991" y="21175"/>
                  <a:pt x="14997" y="21175"/>
                  <a:pt x="15002" y="21175"/>
                </a:cubicBezTo>
                <a:cubicBezTo>
                  <a:pt x="15046" y="21178"/>
                  <a:pt x="15076" y="21177"/>
                  <a:pt x="15117" y="21179"/>
                </a:cubicBezTo>
                <a:cubicBezTo>
                  <a:pt x="15215" y="21182"/>
                  <a:pt x="15315" y="21185"/>
                  <a:pt x="15388" y="21183"/>
                </a:cubicBezTo>
                <a:cubicBezTo>
                  <a:pt x="15389" y="21183"/>
                  <a:pt x="15392" y="21183"/>
                  <a:pt x="15393" y="21183"/>
                </a:cubicBezTo>
                <a:cubicBezTo>
                  <a:pt x="15396" y="21183"/>
                  <a:pt x="15398" y="21182"/>
                  <a:pt x="15400" y="21182"/>
                </a:cubicBezTo>
                <a:cubicBezTo>
                  <a:pt x="15462" y="21180"/>
                  <a:pt x="15483" y="21171"/>
                  <a:pt x="15509" y="21164"/>
                </a:cubicBezTo>
                <a:cubicBezTo>
                  <a:pt x="15519" y="21160"/>
                  <a:pt x="15534" y="21157"/>
                  <a:pt x="15536" y="21152"/>
                </a:cubicBezTo>
                <a:cubicBezTo>
                  <a:pt x="15544" y="21129"/>
                  <a:pt x="15613" y="21111"/>
                  <a:pt x="15690" y="21111"/>
                </a:cubicBezTo>
                <a:cubicBezTo>
                  <a:pt x="15768" y="21111"/>
                  <a:pt x="15928" y="21085"/>
                  <a:pt x="16049" y="21054"/>
                </a:cubicBezTo>
                <a:cubicBezTo>
                  <a:pt x="16050" y="21054"/>
                  <a:pt x="16051" y="21054"/>
                  <a:pt x="16052" y="21054"/>
                </a:cubicBezTo>
                <a:cubicBezTo>
                  <a:pt x="16061" y="21052"/>
                  <a:pt x="16071" y="21052"/>
                  <a:pt x="16079" y="21049"/>
                </a:cubicBezTo>
                <a:cubicBezTo>
                  <a:pt x="16323" y="20978"/>
                  <a:pt x="16327" y="20978"/>
                  <a:pt x="16525" y="21054"/>
                </a:cubicBezTo>
                <a:cubicBezTo>
                  <a:pt x="16613" y="21087"/>
                  <a:pt x="16704" y="21117"/>
                  <a:pt x="16727" y="21119"/>
                </a:cubicBezTo>
                <a:cubicBezTo>
                  <a:pt x="16751" y="21122"/>
                  <a:pt x="16874" y="21146"/>
                  <a:pt x="17001" y="21173"/>
                </a:cubicBezTo>
                <a:cubicBezTo>
                  <a:pt x="17208" y="21216"/>
                  <a:pt x="18355" y="21235"/>
                  <a:pt x="18499" y="21197"/>
                </a:cubicBezTo>
                <a:cubicBezTo>
                  <a:pt x="18530" y="21189"/>
                  <a:pt x="18634" y="21163"/>
                  <a:pt x="18729" y="21140"/>
                </a:cubicBezTo>
                <a:cubicBezTo>
                  <a:pt x="18824" y="21117"/>
                  <a:pt x="18918" y="21075"/>
                  <a:pt x="18936" y="21047"/>
                </a:cubicBezTo>
                <a:cubicBezTo>
                  <a:pt x="18958" y="21015"/>
                  <a:pt x="19022" y="21027"/>
                  <a:pt x="19114" y="21077"/>
                </a:cubicBezTo>
                <a:cubicBezTo>
                  <a:pt x="19193" y="21121"/>
                  <a:pt x="19264" y="21142"/>
                  <a:pt x="19273" y="21126"/>
                </a:cubicBezTo>
                <a:cubicBezTo>
                  <a:pt x="19282" y="21110"/>
                  <a:pt x="19455" y="21126"/>
                  <a:pt x="19657" y="21161"/>
                </a:cubicBezTo>
                <a:cubicBezTo>
                  <a:pt x="19914" y="21206"/>
                  <a:pt x="20427" y="21243"/>
                  <a:pt x="20906" y="21259"/>
                </a:cubicBezTo>
                <a:cubicBezTo>
                  <a:pt x="20939" y="21249"/>
                  <a:pt x="20976" y="21240"/>
                  <a:pt x="21015" y="21240"/>
                </a:cubicBezTo>
                <a:cubicBezTo>
                  <a:pt x="21101" y="21240"/>
                  <a:pt x="21268" y="21215"/>
                  <a:pt x="21386" y="21185"/>
                </a:cubicBezTo>
                <a:lnTo>
                  <a:pt x="21600" y="21131"/>
                </a:lnTo>
                <a:lnTo>
                  <a:pt x="21583" y="19293"/>
                </a:lnTo>
                <a:cubicBezTo>
                  <a:pt x="21574" y="18282"/>
                  <a:pt x="21546" y="17407"/>
                  <a:pt x="21520" y="17349"/>
                </a:cubicBezTo>
                <a:cubicBezTo>
                  <a:pt x="21491" y="17282"/>
                  <a:pt x="21491" y="17223"/>
                  <a:pt x="21522" y="17187"/>
                </a:cubicBezTo>
                <a:cubicBezTo>
                  <a:pt x="21553" y="17151"/>
                  <a:pt x="21572" y="15899"/>
                  <a:pt x="21572" y="13753"/>
                </a:cubicBezTo>
                <a:cubicBezTo>
                  <a:pt x="21573" y="12737"/>
                  <a:pt x="21578" y="12506"/>
                  <a:pt x="21582" y="11872"/>
                </a:cubicBezTo>
                <a:cubicBezTo>
                  <a:pt x="21571" y="10641"/>
                  <a:pt x="21563" y="9415"/>
                  <a:pt x="21552" y="7309"/>
                </a:cubicBezTo>
                <a:cubicBezTo>
                  <a:pt x="21536" y="3815"/>
                  <a:pt x="21501" y="975"/>
                  <a:pt x="21472" y="404"/>
                </a:cubicBezTo>
                <a:cubicBezTo>
                  <a:pt x="21455" y="331"/>
                  <a:pt x="21428" y="230"/>
                  <a:pt x="21428" y="216"/>
                </a:cubicBezTo>
                <a:cubicBezTo>
                  <a:pt x="21428" y="209"/>
                  <a:pt x="21428" y="194"/>
                  <a:pt x="21428" y="183"/>
                </a:cubicBezTo>
                <a:cubicBezTo>
                  <a:pt x="21338" y="108"/>
                  <a:pt x="21166" y="56"/>
                  <a:pt x="20906" y="28"/>
                </a:cubicBezTo>
                <a:cubicBezTo>
                  <a:pt x="20857" y="23"/>
                  <a:pt x="20815" y="19"/>
                  <a:pt x="20762" y="15"/>
                </a:cubicBezTo>
                <a:cubicBezTo>
                  <a:pt x="20671" y="9"/>
                  <a:pt x="20566" y="6"/>
                  <a:pt x="20457" y="5"/>
                </a:cubicBezTo>
                <a:cubicBezTo>
                  <a:pt x="20411" y="4"/>
                  <a:pt x="20369" y="0"/>
                  <a:pt x="20321" y="0"/>
                </a:cubicBezTo>
                <a:close/>
                <a:moveTo>
                  <a:pt x="16425" y="17813"/>
                </a:moveTo>
                <a:cubicBezTo>
                  <a:pt x="16436" y="17817"/>
                  <a:pt x="16446" y="17830"/>
                  <a:pt x="16452" y="17848"/>
                </a:cubicBezTo>
                <a:cubicBezTo>
                  <a:pt x="16464" y="17884"/>
                  <a:pt x="16457" y="17931"/>
                  <a:pt x="16438" y="17954"/>
                </a:cubicBezTo>
                <a:cubicBezTo>
                  <a:pt x="16419" y="17976"/>
                  <a:pt x="16394" y="17964"/>
                  <a:pt x="16382" y="17928"/>
                </a:cubicBezTo>
                <a:cubicBezTo>
                  <a:pt x="16370" y="17892"/>
                  <a:pt x="16375" y="17844"/>
                  <a:pt x="16395" y="17822"/>
                </a:cubicBezTo>
                <a:cubicBezTo>
                  <a:pt x="16405" y="17811"/>
                  <a:pt x="16415" y="17808"/>
                  <a:pt x="16425" y="17813"/>
                </a:cubicBezTo>
                <a:close/>
                <a:moveTo>
                  <a:pt x="13263" y="19682"/>
                </a:moveTo>
                <a:cubicBezTo>
                  <a:pt x="13271" y="19686"/>
                  <a:pt x="13278" y="19695"/>
                  <a:pt x="13283" y="19709"/>
                </a:cubicBezTo>
                <a:cubicBezTo>
                  <a:pt x="13292" y="19737"/>
                  <a:pt x="13288" y="19774"/>
                  <a:pt x="13273" y="19792"/>
                </a:cubicBezTo>
                <a:cubicBezTo>
                  <a:pt x="13258" y="19809"/>
                  <a:pt x="13238" y="19801"/>
                  <a:pt x="13229" y="19773"/>
                </a:cubicBezTo>
                <a:cubicBezTo>
                  <a:pt x="13220" y="19745"/>
                  <a:pt x="13224" y="19709"/>
                  <a:pt x="13239" y="19692"/>
                </a:cubicBezTo>
                <a:cubicBezTo>
                  <a:pt x="13247" y="19683"/>
                  <a:pt x="13255" y="19679"/>
                  <a:pt x="13263" y="1968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" name="信心"/>
          <p:cNvSpPr txBox="1"/>
          <p:nvPr/>
        </p:nvSpPr>
        <p:spPr>
          <a:xfrm>
            <a:off x="18615255" y="11884212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信心</a:t>
            </a:r>
          </a:p>
        </p:txBody>
      </p:sp>
      <p:sp>
        <p:nvSpPr>
          <p:cNvPr id="313" name="德行"/>
          <p:cNvSpPr txBox="1"/>
          <p:nvPr/>
        </p:nvSpPr>
        <p:spPr>
          <a:xfrm>
            <a:off x="18615255" y="10254746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德行</a:t>
            </a:r>
          </a:p>
        </p:txBody>
      </p:sp>
      <p:sp>
        <p:nvSpPr>
          <p:cNvPr id="314" name="知識"/>
          <p:cNvSpPr txBox="1"/>
          <p:nvPr/>
        </p:nvSpPr>
        <p:spPr>
          <a:xfrm>
            <a:off x="18615255" y="8625282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知識</a:t>
            </a:r>
          </a:p>
        </p:txBody>
      </p:sp>
      <p:sp>
        <p:nvSpPr>
          <p:cNvPr id="315" name="愛眾人的心"/>
          <p:cNvSpPr txBox="1"/>
          <p:nvPr/>
        </p:nvSpPr>
        <p:spPr>
          <a:xfrm>
            <a:off x="17675455" y="36080"/>
            <a:ext cx="5194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愛眾人的心</a:t>
            </a:r>
          </a:p>
        </p:txBody>
      </p:sp>
      <p:sp>
        <p:nvSpPr>
          <p:cNvPr id="316" name="愛弟兄姊妹的心"/>
          <p:cNvSpPr txBox="1"/>
          <p:nvPr/>
        </p:nvSpPr>
        <p:spPr>
          <a:xfrm>
            <a:off x="16659455" y="1776014"/>
            <a:ext cx="722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愛弟兄姊妹的心</a:t>
            </a:r>
          </a:p>
        </p:txBody>
      </p:sp>
      <p:sp>
        <p:nvSpPr>
          <p:cNvPr id="317" name="節制"/>
          <p:cNvSpPr txBox="1"/>
          <p:nvPr/>
        </p:nvSpPr>
        <p:spPr>
          <a:xfrm>
            <a:off x="18615255" y="6995816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節制</a:t>
            </a:r>
          </a:p>
        </p:txBody>
      </p:sp>
      <p:sp>
        <p:nvSpPr>
          <p:cNvPr id="318" name="忍耐"/>
          <p:cNvSpPr txBox="1"/>
          <p:nvPr/>
        </p:nvSpPr>
        <p:spPr>
          <a:xfrm>
            <a:off x="18615255" y="5108993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忍耐</a:t>
            </a:r>
          </a:p>
        </p:txBody>
      </p:sp>
      <p:sp>
        <p:nvSpPr>
          <p:cNvPr id="319" name="敬虔"/>
          <p:cNvSpPr txBox="1"/>
          <p:nvPr/>
        </p:nvSpPr>
        <p:spPr>
          <a:xfrm>
            <a:off x="18615255" y="3515948"/>
            <a:ext cx="21463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敬虔</a:t>
            </a:r>
          </a:p>
        </p:txBody>
      </p:sp>
      <p:sp>
        <p:nvSpPr>
          <p:cNvPr id="320" name="Love…"/>
          <p:cNvSpPr txBox="1">
            <a:spLocks noGrp="1"/>
          </p:cNvSpPr>
          <p:nvPr>
            <p:ph type="title" idx="4294967295"/>
          </p:nvPr>
        </p:nvSpPr>
        <p:spPr>
          <a:xfrm>
            <a:off x="1270000" y="838200"/>
            <a:ext cx="4938018" cy="3609777"/>
          </a:xfrm>
          <a:prstGeom prst="rect">
            <a:avLst/>
          </a:prstGeom>
        </p:spPr>
        <p:txBody>
          <a:bodyPr/>
          <a:lstStyle/>
          <a:p>
            <a:pPr algn="l" defTabSz="775969">
              <a:defRPr sz="7896" spc="-236"/>
            </a:pPr>
            <a:r>
              <a:t>Love </a:t>
            </a:r>
          </a:p>
          <a:p>
            <a:pPr algn="l" defTabSz="775969">
              <a:defRPr sz="7896" spc="-236"/>
            </a:pPr>
            <a:r>
              <a:t>needs </a:t>
            </a:r>
          </a:p>
          <a:p>
            <a:pPr algn="l" defTabSz="775969">
              <a:defRPr sz="7896" spc="-236"/>
            </a:pPr>
            <a:r>
              <a:t>Support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Conclusion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444500"/>
            <a:ext cx="9855200" cy="520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9000" y="-33020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10179" y="5716479"/>
            <a:ext cx="11645285" cy="11645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Northern Lights display over a snowy mountain landscape" descr="Northern Lights display over a snowy mountain landscape"/>
          <p:cNvPicPr>
            <a:picLocks noGrp="1" noChangeAspect="1"/>
          </p:cNvPicPr>
          <p:nvPr>
            <p:ph type="pic" idx="23"/>
          </p:nvPr>
        </p:nvPicPr>
        <p:blipFill>
          <a:blip r:embed="rId2">
            <a:extLst/>
          </a:blip>
          <a:srcRect l="5648" t="8816" r="5648"/>
          <a:stretch>
            <a:fillRect/>
          </a:stretch>
        </p:blipFill>
        <p:spPr>
          <a:xfrm>
            <a:off x="2681142" y="2788425"/>
            <a:ext cx="10630267" cy="10927431"/>
          </a:xfrm>
          <a:prstGeom prst="rect">
            <a:avLst/>
          </a:prstGeom>
        </p:spPr>
      </p:pic>
      <p:pic>
        <p:nvPicPr>
          <p:cNvPr id="326" name="Northern Lights display over a snowy mountain landscape" descr="Northern Lights display over a snowy mountain landscape"/>
          <p:cNvPicPr>
            <a:picLocks noChangeAspect="1"/>
          </p:cNvPicPr>
          <p:nvPr/>
        </p:nvPicPr>
        <p:blipFill>
          <a:blip r:embed="rId3">
            <a:extLst/>
          </a:blip>
          <a:srcRect l="15160" t="8251" r="15160"/>
          <a:stretch>
            <a:fillRect/>
          </a:stretch>
        </p:blipFill>
        <p:spPr>
          <a:xfrm>
            <a:off x="13352211" y="2720685"/>
            <a:ext cx="8350561" cy="1099531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1. 教會出現「隱形帶菌者」"/>
          <p:cNvSpPr txBox="1"/>
          <p:nvPr/>
        </p:nvSpPr>
        <p:spPr>
          <a:xfrm>
            <a:off x="3800822" y="985411"/>
            <a:ext cx="16782356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775969">
              <a:lnSpc>
                <a:spcPct val="80000"/>
              </a:lnSpc>
              <a:defRPr sz="7896" spc="-236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</a:lstStyle>
          <a:p>
            <a:r>
              <a:t>1. 教會出現「隱形帶菌者」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God Calls You                 You confirm calling"/>
          <p:cNvSpPr txBox="1">
            <a:spLocks noGrp="1"/>
          </p:cNvSpPr>
          <p:nvPr>
            <p:ph type="body" sz="half" idx="1"/>
          </p:nvPr>
        </p:nvSpPr>
        <p:spPr>
          <a:xfrm>
            <a:off x="1842425" y="3355600"/>
            <a:ext cx="21844001" cy="4394201"/>
          </a:xfrm>
          <a:prstGeom prst="rect">
            <a:avLst/>
          </a:prstGeom>
        </p:spPr>
        <p:txBody>
          <a:bodyPr/>
          <a:lstStyle/>
          <a:p>
            <a:r>
              <a:t>God Calls You                 You confirm calling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22000" r="12199" b="1"/>
          <a:stretch>
            <a:fillRect/>
          </a:stretch>
        </p:blipFill>
        <p:spPr>
          <a:xfrm>
            <a:off x="7162800" y="8257239"/>
            <a:ext cx="8307172" cy="5534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extrusionOk="0">
                <a:moveTo>
                  <a:pt x="12126" y="0"/>
                </a:moveTo>
                <a:cubicBezTo>
                  <a:pt x="11839" y="0"/>
                  <a:pt x="11799" y="110"/>
                  <a:pt x="11688" y="1211"/>
                </a:cubicBezTo>
                <a:cubicBezTo>
                  <a:pt x="11590" y="2177"/>
                  <a:pt x="11592" y="2686"/>
                  <a:pt x="11709" y="6127"/>
                </a:cubicBezTo>
                <a:lnTo>
                  <a:pt x="11783" y="8285"/>
                </a:lnTo>
                <a:lnTo>
                  <a:pt x="11412" y="8574"/>
                </a:lnTo>
                <a:cubicBezTo>
                  <a:pt x="11208" y="8733"/>
                  <a:pt x="10843" y="9171"/>
                  <a:pt x="10600" y="9549"/>
                </a:cubicBezTo>
                <a:lnTo>
                  <a:pt x="10158" y="10233"/>
                </a:lnTo>
                <a:lnTo>
                  <a:pt x="8664" y="10239"/>
                </a:lnTo>
                <a:cubicBezTo>
                  <a:pt x="7242" y="10246"/>
                  <a:pt x="7131" y="10275"/>
                  <a:pt x="6373" y="10829"/>
                </a:cubicBezTo>
                <a:cubicBezTo>
                  <a:pt x="4941" y="11876"/>
                  <a:pt x="3716" y="13641"/>
                  <a:pt x="1889" y="17293"/>
                </a:cubicBezTo>
                <a:cubicBezTo>
                  <a:pt x="1186" y="18697"/>
                  <a:pt x="0" y="21342"/>
                  <a:pt x="0" y="21504"/>
                </a:cubicBezTo>
                <a:cubicBezTo>
                  <a:pt x="0" y="21557"/>
                  <a:pt x="4629" y="21600"/>
                  <a:pt x="10287" y="21600"/>
                </a:cubicBezTo>
                <a:lnTo>
                  <a:pt x="20573" y="21600"/>
                </a:lnTo>
                <a:lnTo>
                  <a:pt x="20659" y="21185"/>
                </a:lnTo>
                <a:cubicBezTo>
                  <a:pt x="20705" y="20956"/>
                  <a:pt x="20928" y="20426"/>
                  <a:pt x="21154" y="20005"/>
                </a:cubicBezTo>
                <a:cubicBezTo>
                  <a:pt x="21600" y="19176"/>
                  <a:pt x="21596" y="19240"/>
                  <a:pt x="21376" y="16112"/>
                </a:cubicBezTo>
                <a:cubicBezTo>
                  <a:pt x="21231" y="14045"/>
                  <a:pt x="20065" y="11658"/>
                  <a:pt x="18735" y="10710"/>
                </a:cubicBezTo>
                <a:cubicBezTo>
                  <a:pt x="18355" y="10439"/>
                  <a:pt x="17803" y="9906"/>
                  <a:pt x="17509" y="9524"/>
                </a:cubicBezTo>
                <a:cubicBezTo>
                  <a:pt x="16375" y="8050"/>
                  <a:pt x="14932" y="7311"/>
                  <a:pt x="13393" y="7419"/>
                </a:cubicBezTo>
                <a:lnTo>
                  <a:pt x="12563" y="7478"/>
                </a:lnTo>
                <a:lnTo>
                  <a:pt x="12525" y="6674"/>
                </a:lnTo>
                <a:cubicBezTo>
                  <a:pt x="12504" y="6232"/>
                  <a:pt x="12551" y="5319"/>
                  <a:pt x="12630" y="4643"/>
                </a:cubicBezTo>
                <a:cubicBezTo>
                  <a:pt x="12799" y="3211"/>
                  <a:pt x="12801" y="3038"/>
                  <a:pt x="12681" y="1569"/>
                </a:cubicBezTo>
                <a:cubicBezTo>
                  <a:pt x="12581" y="345"/>
                  <a:pt x="12459" y="0"/>
                  <a:pt x="121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" name="2. Peter 提出要用Quali 做呼召檢測"/>
          <p:cNvSpPr txBox="1">
            <a:spLocks noGrp="1"/>
          </p:cNvSpPr>
          <p:nvPr>
            <p:ph type="title" idx="4294967295"/>
          </p:nvPr>
        </p:nvSpPr>
        <p:spPr>
          <a:xfrm>
            <a:off x="3800822" y="985411"/>
            <a:ext cx="16782356" cy="1549401"/>
          </a:xfrm>
          <a:prstGeom prst="rect">
            <a:avLst/>
          </a:prstGeom>
        </p:spPr>
        <p:txBody>
          <a:bodyPr/>
          <a:lstStyle>
            <a:lvl1pPr defTabSz="775969">
              <a:defRPr sz="7896" spc="-236"/>
            </a:lvl1pPr>
          </a:lstStyle>
          <a:p>
            <a:r>
              <a:t>2. Peter 提出要用Quali 做呼召檢測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559" r="10688" b="21574"/>
          <a:stretch>
            <a:fillRect/>
          </a:stretch>
        </p:blipFill>
        <p:spPr>
          <a:xfrm>
            <a:off x="2344579" y="5161843"/>
            <a:ext cx="10645061" cy="7445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shot 2024-11-21 at 13.20.34.png" descr="Screenshot 2024-11-21 at 13.20.34.png"/>
          <p:cNvPicPr>
            <a:picLocks noChangeAspect="1"/>
          </p:cNvPicPr>
          <p:nvPr/>
        </p:nvPicPr>
        <p:blipFill>
          <a:blip r:embed="rId3">
            <a:extLst/>
          </a:blip>
          <a:srcRect t="10376"/>
          <a:stretch>
            <a:fillRect/>
          </a:stretch>
        </p:blipFill>
        <p:spPr>
          <a:xfrm rot="1872253">
            <a:off x="17811490" y="4619257"/>
            <a:ext cx="3458275" cy="947051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愛心 - 核酸檢測"/>
          <p:cNvSpPr txBox="1"/>
          <p:nvPr/>
        </p:nvSpPr>
        <p:spPr>
          <a:xfrm>
            <a:off x="3597287" y="3162274"/>
            <a:ext cx="7088125" cy="1572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愛心 - 核酸檢測</a:t>
            </a:r>
          </a:p>
        </p:txBody>
      </p:sp>
      <p:sp>
        <p:nvSpPr>
          <p:cNvPr id="337" name="其他 Qualis - 快測"/>
          <p:cNvSpPr txBox="1"/>
          <p:nvPr/>
        </p:nvSpPr>
        <p:spPr>
          <a:xfrm>
            <a:off x="15067745" y="3162274"/>
            <a:ext cx="8308341" cy="1572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其他 Qualis - 快測</a:t>
            </a:r>
          </a:p>
        </p:txBody>
      </p:sp>
      <p:sp>
        <p:nvSpPr>
          <p:cNvPr id="338" name="3. 呼召的 Quality Check 有高低"/>
          <p:cNvSpPr txBox="1">
            <a:spLocks noGrp="1"/>
          </p:cNvSpPr>
          <p:nvPr>
            <p:ph type="title" idx="4294967295"/>
          </p:nvPr>
        </p:nvSpPr>
        <p:spPr>
          <a:xfrm>
            <a:off x="3800822" y="985411"/>
            <a:ext cx="16782356" cy="1549401"/>
          </a:xfrm>
          <a:prstGeom prst="rect">
            <a:avLst/>
          </a:prstGeom>
        </p:spPr>
        <p:txBody>
          <a:bodyPr/>
          <a:lstStyle>
            <a:lvl1pPr defTabSz="775969">
              <a:defRPr sz="7896" spc="-236"/>
            </a:lvl1pPr>
          </a:lstStyle>
          <a:p>
            <a:r>
              <a:t>3. 呼召的 Quality Check 有高低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希望你呈羊性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希望你呈羊性</a:t>
            </a:r>
          </a:p>
        </p:txBody>
      </p:sp>
      <p:sp>
        <p:nvSpPr>
          <p:cNvPr id="34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福音我們錯我了甚麽？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福音我們錯我了甚麽？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Northern Lights display over a snowy mountain landscape" descr="Northern Lights display over a snowy mountain landscape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11634" r="18685"/>
          <a:stretch>
            <a:fillRect/>
          </a:stretch>
        </p:blipFill>
        <p:spPr>
          <a:xfrm>
            <a:off x="14839395" y="0"/>
            <a:ext cx="9557306" cy="13716000"/>
          </a:xfrm>
          <a:prstGeom prst="rect">
            <a:avLst/>
          </a:prstGeom>
        </p:spPr>
      </p:pic>
      <p:sp>
        <p:nvSpPr>
          <p:cNvPr id="164" name="彼得前書的處境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8148" spc="-244"/>
            </a:lvl1pPr>
          </a:lstStyle>
          <a:p>
            <a:r>
              <a:t>彼得前書的處境</a:t>
            </a:r>
          </a:p>
        </p:txBody>
      </p:sp>
      <p:sp>
        <p:nvSpPr>
          <p:cNvPr id="165" name="面對假教師、假教道、假信徒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面對假教師、假教道、假信徒</a:t>
            </a:r>
          </a:p>
        </p:txBody>
      </p:sp>
      <p:pic>
        <p:nvPicPr>
          <p:cNvPr id="166" name="IMG_2499.PNG" descr="IMG_2499.PNG"/>
          <p:cNvPicPr>
            <a:picLocks noChangeAspect="1"/>
          </p:cNvPicPr>
          <p:nvPr/>
        </p:nvPicPr>
        <p:blipFill>
          <a:blip r:embed="rId3">
            <a:extLst/>
          </a:blip>
          <a:srcRect l="931" t="34656" r="23131" b="13179"/>
          <a:stretch>
            <a:fillRect/>
          </a:stretch>
        </p:blipFill>
        <p:spPr>
          <a:xfrm>
            <a:off x="-143290" y="2849776"/>
            <a:ext cx="7284530" cy="1082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2500.PNG" descr="IMG_2500.PNG"/>
          <p:cNvPicPr>
            <a:picLocks noChangeAspect="1"/>
          </p:cNvPicPr>
          <p:nvPr/>
        </p:nvPicPr>
        <p:blipFill>
          <a:blip r:embed="rId4">
            <a:extLst/>
          </a:blip>
          <a:srcRect t="5467" b="33668"/>
          <a:stretch>
            <a:fillRect/>
          </a:stretch>
        </p:blipFill>
        <p:spPr>
          <a:xfrm>
            <a:off x="6376475" y="2928357"/>
            <a:ext cx="8221448" cy="1082903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angle"/>
          <p:cNvSpPr/>
          <p:nvPr/>
        </p:nvSpPr>
        <p:spPr>
          <a:xfrm>
            <a:off x="8237401" y="5460443"/>
            <a:ext cx="5505944" cy="584663"/>
          </a:xfrm>
          <a:prstGeom prst="rect">
            <a:avLst/>
          </a:prstGeom>
          <a:solidFill>
            <a:schemeClr val="accent4">
              <a:alpha val="243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169" name="Rectangle"/>
          <p:cNvSpPr/>
          <p:nvPr/>
        </p:nvSpPr>
        <p:spPr>
          <a:xfrm>
            <a:off x="6770141" y="6280600"/>
            <a:ext cx="6973204" cy="584663"/>
          </a:xfrm>
          <a:prstGeom prst="rect">
            <a:avLst/>
          </a:prstGeom>
          <a:solidFill>
            <a:schemeClr val="accent4">
              <a:alpha val="243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170" name="Rectangle"/>
          <p:cNvSpPr/>
          <p:nvPr/>
        </p:nvSpPr>
        <p:spPr>
          <a:xfrm>
            <a:off x="6770141" y="7100756"/>
            <a:ext cx="2463864" cy="584663"/>
          </a:xfrm>
          <a:prstGeom prst="rect">
            <a:avLst/>
          </a:prstGeom>
          <a:solidFill>
            <a:schemeClr val="accent4">
              <a:alpha val="243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/>
          </a:p>
        </p:txBody>
      </p:sp>
      <p:sp>
        <p:nvSpPr>
          <p:cNvPr id="171" name="RCUV 和修本"/>
          <p:cNvSpPr txBox="1"/>
          <p:nvPr/>
        </p:nvSpPr>
        <p:spPr>
          <a:xfrm>
            <a:off x="1624358" y="3335415"/>
            <a:ext cx="3749346" cy="98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RCUV 和修本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Northern Lights display over a snowy mountain landscape" descr="Northern Lights display over a snowy mountain landscape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15160" r="15160"/>
          <a:stretch>
            <a:fillRect/>
          </a:stretch>
        </p:blipFill>
        <p:spPr>
          <a:xfrm>
            <a:off x="14839394" y="0"/>
            <a:ext cx="9557306" cy="13716001"/>
          </a:xfrm>
          <a:prstGeom prst="rect">
            <a:avLst/>
          </a:prstGeom>
        </p:spPr>
      </p:pic>
      <p:sp>
        <p:nvSpPr>
          <p:cNvPr id="174" name="彼得前書的處境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0735">
              <a:defRPr sz="8148" spc="-244"/>
            </a:lvl1pPr>
          </a:lstStyle>
          <a:p>
            <a:r>
              <a:t>彼得前書的處境</a:t>
            </a:r>
          </a:p>
        </p:txBody>
      </p:sp>
      <p:sp>
        <p:nvSpPr>
          <p:cNvPr id="175" name="他們說虛妄誇大的話，用肉體的情慾和淫蕩的事引誘那些剛脫離錯謬生活的人。（彼後2章18節）"/>
          <p:cNvSpPr txBox="1">
            <a:spLocks noGrp="1"/>
          </p:cNvSpPr>
          <p:nvPr>
            <p:ph type="body" sz="half" idx="1"/>
          </p:nvPr>
        </p:nvSpPr>
        <p:spPr>
          <a:xfrm>
            <a:off x="1270000" y="3224479"/>
            <a:ext cx="11879394" cy="94755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8400"/>
            </a:lvl1pPr>
          </a:lstStyle>
          <a:p>
            <a:r>
              <a:t>他們說虛妄誇大的話，用肉體的情慾和淫蕩的事引誘那些剛脫離錯謬生活的人。（彼後2章18節）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第一章 重申信仰的核心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800735">
              <a:defRPr sz="8148" spc="-244"/>
            </a:lvl1pPr>
          </a:lstStyle>
          <a:p>
            <a:r>
              <a:t>第一章　重申信仰的核心</a:t>
            </a:r>
          </a:p>
        </p:txBody>
      </p:sp>
      <p:sp>
        <p:nvSpPr>
          <p:cNvPr id="178" name="8你們有了這幾樣，再繼續增長，就必使你們在認識我們的主耶穌基督上，不至於懶散和不結果子了。9沒有這幾樣的人就是瞎眼，是短視，忘了他過去的罪已經得了潔淨。10 所以，弟兄們，要更加努力，使你們的蒙召和被選堅定不移。你們實行這幾樣，就永不失腳。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 marL="536447" indent="-536447" defTabSz="2340863">
              <a:spcBef>
                <a:spcPts val="2300"/>
              </a:spcBef>
              <a:defRPr sz="7679"/>
            </a:pPr>
            <a:r>
              <a:rPr>
                <a:solidFill>
                  <a:srgbClr val="929292"/>
                </a:solidFill>
              </a:rPr>
              <a:t>8你們有了這幾樣，再繼續增長，就必使你們在認識我們的主耶穌基督上，不至於懶散和不結果子了。9沒有這幾樣的人就是瞎眼，是短視，忘了他過去的罪已經得了潔淨。</a:t>
            </a:r>
            <a:r>
              <a:rPr>
                <a:solidFill>
                  <a:srgbClr val="AAAAAA"/>
                </a:solidFill>
              </a:rPr>
              <a:t>10 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所以，弟兄們，要更加努力，使你們的</a:t>
            </a:r>
            <a:r>
              <a:t>蒙召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和被選堅定不移。你們實行這幾樣，就永不失腳。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信仰的核心 呼召 Calling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6782356" cy="1549400"/>
          </a:xfrm>
          <a:prstGeom prst="rect">
            <a:avLst/>
          </a:prstGeom>
        </p:spPr>
        <p:txBody>
          <a:bodyPr/>
          <a:lstStyle>
            <a:lvl1pPr algn="l" defTabSz="775969">
              <a:defRPr sz="7896" spc="-236"/>
            </a:lvl1pPr>
          </a:lstStyle>
          <a:p>
            <a:r>
              <a:t>信仰的核心　呼召 Calling</a:t>
            </a:r>
          </a:p>
        </p:txBody>
      </p:sp>
      <p:sp>
        <p:nvSpPr>
          <p:cNvPr id="181" name="聲音的呼喚…"/>
          <p:cNvSpPr txBox="1">
            <a:spLocks noGrp="1"/>
          </p:cNvSpPr>
          <p:nvPr>
            <p:ph type="body" idx="1"/>
          </p:nvPr>
        </p:nvSpPr>
        <p:spPr>
          <a:xfrm>
            <a:off x="1145133" y="3022600"/>
            <a:ext cx="22093734" cy="8432800"/>
          </a:xfrm>
          <a:prstGeom prst="rect">
            <a:avLst/>
          </a:prstGeom>
        </p:spPr>
        <p:txBody>
          <a:bodyPr/>
          <a:lstStyle/>
          <a:p>
            <a:pPr>
              <a:defRPr sz="8000"/>
            </a:pPr>
            <a:r>
              <a:t>聲音的呼喚</a:t>
            </a:r>
          </a:p>
          <a:p>
            <a:pPr>
              <a:defRPr sz="8000"/>
            </a:pPr>
            <a:r>
              <a:t>聲音是比喻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20304" b="21043"/>
          <a:stretch>
            <a:fillRect/>
          </a:stretch>
        </p:blipFill>
        <p:spPr>
          <a:xfrm>
            <a:off x="13155887" y="978994"/>
            <a:ext cx="10538874" cy="4358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99" t="19424" r="2637" b="16992"/>
          <a:stretch>
            <a:fillRect/>
          </a:stretch>
        </p:blipFill>
        <p:spPr>
          <a:xfrm>
            <a:off x="13995399" y="4295699"/>
            <a:ext cx="9741727" cy="6592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48" extrusionOk="0">
                <a:moveTo>
                  <a:pt x="8217" y="0"/>
                </a:moveTo>
                <a:cubicBezTo>
                  <a:pt x="8188" y="0"/>
                  <a:pt x="8160" y="4"/>
                  <a:pt x="8138" y="13"/>
                </a:cubicBezTo>
                <a:cubicBezTo>
                  <a:pt x="8093" y="30"/>
                  <a:pt x="8129" y="44"/>
                  <a:pt x="8217" y="44"/>
                </a:cubicBezTo>
                <a:cubicBezTo>
                  <a:pt x="8306" y="44"/>
                  <a:pt x="8342" y="30"/>
                  <a:pt x="8298" y="13"/>
                </a:cubicBezTo>
                <a:cubicBezTo>
                  <a:pt x="8276" y="4"/>
                  <a:pt x="8247" y="0"/>
                  <a:pt x="8217" y="0"/>
                </a:cubicBezTo>
                <a:close/>
                <a:moveTo>
                  <a:pt x="7901" y="128"/>
                </a:moveTo>
                <a:cubicBezTo>
                  <a:pt x="7854" y="125"/>
                  <a:pt x="7817" y="164"/>
                  <a:pt x="7821" y="246"/>
                </a:cubicBezTo>
                <a:cubicBezTo>
                  <a:pt x="7826" y="329"/>
                  <a:pt x="7799" y="358"/>
                  <a:pt x="7735" y="345"/>
                </a:cubicBezTo>
                <a:cubicBezTo>
                  <a:pt x="7446" y="285"/>
                  <a:pt x="6931" y="279"/>
                  <a:pt x="6907" y="335"/>
                </a:cubicBezTo>
                <a:cubicBezTo>
                  <a:pt x="6890" y="375"/>
                  <a:pt x="6847" y="373"/>
                  <a:pt x="6791" y="328"/>
                </a:cubicBezTo>
                <a:cubicBezTo>
                  <a:pt x="6724" y="275"/>
                  <a:pt x="6704" y="279"/>
                  <a:pt x="6713" y="341"/>
                </a:cubicBezTo>
                <a:cubicBezTo>
                  <a:pt x="6730" y="454"/>
                  <a:pt x="6400" y="524"/>
                  <a:pt x="5701" y="559"/>
                </a:cubicBezTo>
                <a:cubicBezTo>
                  <a:pt x="5390" y="575"/>
                  <a:pt x="5124" y="605"/>
                  <a:pt x="5109" y="628"/>
                </a:cubicBezTo>
                <a:cubicBezTo>
                  <a:pt x="5065" y="693"/>
                  <a:pt x="4889" y="676"/>
                  <a:pt x="4839" y="602"/>
                </a:cubicBezTo>
                <a:cubicBezTo>
                  <a:pt x="4809" y="558"/>
                  <a:pt x="4740" y="558"/>
                  <a:pt x="4635" y="603"/>
                </a:cubicBezTo>
                <a:cubicBezTo>
                  <a:pt x="4303" y="747"/>
                  <a:pt x="3844" y="799"/>
                  <a:pt x="2778" y="812"/>
                </a:cubicBezTo>
                <a:cubicBezTo>
                  <a:pt x="1962" y="822"/>
                  <a:pt x="1633" y="850"/>
                  <a:pt x="1511" y="920"/>
                </a:cubicBezTo>
                <a:cubicBezTo>
                  <a:pt x="1418" y="973"/>
                  <a:pt x="1127" y="1025"/>
                  <a:pt x="845" y="1038"/>
                </a:cubicBezTo>
                <a:cubicBezTo>
                  <a:pt x="570" y="1050"/>
                  <a:pt x="311" y="1073"/>
                  <a:pt x="269" y="1088"/>
                </a:cubicBezTo>
                <a:cubicBezTo>
                  <a:pt x="149" y="1133"/>
                  <a:pt x="42" y="1291"/>
                  <a:pt x="53" y="1409"/>
                </a:cubicBezTo>
                <a:cubicBezTo>
                  <a:pt x="58" y="1468"/>
                  <a:pt x="46" y="1708"/>
                  <a:pt x="27" y="1942"/>
                </a:cubicBezTo>
                <a:cubicBezTo>
                  <a:pt x="2" y="2229"/>
                  <a:pt x="8" y="2397"/>
                  <a:pt x="42" y="2458"/>
                </a:cubicBezTo>
                <a:cubicBezTo>
                  <a:pt x="101" y="2563"/>
                  <a:pt x="110" y="5796"/>
                  <a:pt x="52" y="5850"/>
                </a:cubicBezTo>
                <a:cubicBezTo>
                  <a:pt x="33" y="5867"/>
                  <a:pt x="13" y="6244"/>
                  <a:pt x="7" y="6688"/>
                </a:cubicBezTo>
                <a:cubicBezTo>
                  <a:pt x="-1" y="7331"/>
                  <a:pt x="11" y="7513"/>
                  <a:pt x="65" y="7579"/>
                </a:cubicBezTo>
                <a:cubicBezTo>
                  <a:pt x="160" y="7695"/>
                  <a:pt x="164" y="8957"/>
                  <a:pt x="70" y="9072"/>
                </a:cubicBezTo>
                <a:cubicBezTo>
                  <a:pt x="2" y="9156"/>
                  <a:pt x="12" y="9372"/>
                  <a:pt x="91" y="9512"/>
                </a:cubicBezTo>
                <a:cubicBezTo>
                  <a:pt x="166" y="9646"/>
                  <a:pt x="133" y="16704"/>
                  <a:pt x="57" y="16682"/>
                </a:cubicBezTo>
                <a:cubicBezTo>
                  <a:pt x="-25" y="16658"/>
                  <a:pt x="-14" y="16941"/>
                  <a:pt x="71" y="17032"/>
                </a:cubicBezTo>
                <a:cubicBezTo>
                  <a:pt x="130" y="17096"/>
                  <a:pt x="145" y="17307"/>
                  <a:pt x="152" y="18248"/>
                </a:cubicBezTo>
                <a:cubicBezTo>
                  <a:pt x="160" y="19254"/>
                  <a:pt x="151" y="19397"/>
                  <a:pt x="82" y="19473"/>
                </a:cubicBezTo>
                <a:cubicBezTo>
                  <a:pt x="11" y="19549"/>
                  <a:pt x="11" y="19571"/>
                  <a:pt x="73" y="19702"/>
                </a:cubicBezTo>
                <a:cubicBezTo>
                  <a:pt x="162" y="19889"/>
                  <a:pt x="148" y="20912"/>
                  <a:pt x="57" y="20885"/>
                </a:cubicBezTo>
                <a:cubicBezTo>
                  <a:pt x="26" y="20876"/>
                  <a:pt x="0" y="20896"/>
                  <a:pt x="0" y="20931"/>
                </a:cubicBezTo>
                <a:cubicBezTo>
                  <a:pt x="0" y="20965"/>
                  <a:pt x="47" y="21003"/>
                  <a:pt x="104" y="21015"/>
                </a:cubicBezTo>
                <a:cubicBezTo>
                  <a:pt x="174" y="21030"/>
                  <a:pt x="202" y="21077"/>
                  <a:pt x="193" y="21160"/>
                </a:cubicBezTo>
                <a:cubicBezTo>
                  <a:pt x="183" y="21246"/>
                  <a:pt x="203" y="21276"/>
                  <a:pt x="261" y="21262"/>
                </a:cubicBezTo>
                <a:cubicBezTo>
                  <a:pt x="318" y="21247"/>
                  <a:pt x="350" y="21289"/>
                  <a:pt x="360" y="21393"/>
                </a:cubicBezTo>
                <a:cubicBezTo>
                  <a:pt x="375" y="21550"/>
                  <a:pt x="496" y="21600"/>
                  <a:pt x="577" y="21481"/>
                </a:cubicBezTo>
                <a:cubicBezTo>
                  <a:pt x="647" y="21377"/>
                  <a:pt x="2193" y="21380"/>
                  <a:pt x="2279" y="21485"/>
                </a:cubicBezTo>
                <a:cubicBezTo>
                  <a:pt x="2333" y="21552"/>
                  <a:pt x="2368" y="21554"/>
                  <a:pt x="2435" y="21492"/>
                </a:cubicBezTo>
                <a:cubicBezTo>
                  <a:pt x="2489" y="21442"/>
                  <a:pt x="2531" y="21437"/>
                  <a:pt x="2548" y="21480"/>
                </a:cubicBezTo>
                <a:cubicBezTo>
                  <a:pt x="2590" y="21580"/>
                  <a:pt x="3446" y="21566"/>
                  <a:pt x="3431" y="21465"/>
                </a:cubicBezTo>
                <a:cubicBezTo>
                  <a:pt x="3418" y="21372"/>
                  <a:pt x="4851" y="21378"/>
                  <a:pt x="4933" y="21472"/>
                </a:cubicBezTo>
                <a:cubicBezTo>
                  <a:pt x="5001" y="21549"/>
                  <a:pt x="10386" y="21559"/>
                  <a:pt x="10354" y="21482"/>
                </a:cubicBezTo>
                <a:cubicBezTo>
                  <a:pt x="10312" y="21382"/>
                  <a:pt x="10411" y="21331"/>
                  <a:pt x="10505" y="21404"/>
                </a:cubicBezTo>
                <a:cubicBezTo>
                  <a:pt x="10567" y="21453"/>
                  <a:pt x="10618" y="21444"/>
                  <a:pt x="10688" y="21371"/>
                </a:cubicBezTo>
                <a:cubicBezTo>
                  <a:pt x="10804" y="21251"/>
                  <a:pt x="11278" y="21226"/>
                  <a:pt x="11353" y="21335"/>
                </a:cubicBezTo>
                <a:cubicBezTo>
                  <a:pt x="11414" y="21426"/>
                  <a:pt x="11637" y="21433"/>
                  <a:pt x="11745" y="21347"/>
                </a:cubicBezTo>
                <a:cubicBezTo>
                  <a:pt x="11843" y="21270"/>
                  <a:pt x="12146" y="21360"/>
                  <a:pt x="12132" y="21461"/>
                </a:cubicBezTo>
                <a:cubicBezTo>
                  <a:pt x="12120" y="21549"/>
                  <a:pt x="12708" y="21554"/>
                  <a:pt x="12744" y="21467"/>
                </a:cubicBezTo>
                <a:cubicBezTo>
                  <a:pt x="12775" y="21393"/>
                  <a:pt x="13492" y="21414"/>
                  <a:pt x="13524" y="21489"/>
                </a:cubicBezTo>
                <a:cubicBezTo>
                  <a:pt x="13537" y="21520"/>
                  <a:pt x="13865" y="21546"/>
                  <a:pt x="14251" y="21546"/>
                </a:cubicBezTo>
                <a:cubicBezTo>
                  <a:pt x="14841" y="21546"/>
                  <a:pt x="14964" y="21528"/>
                  <a:pt x="15016" y="21437"/>
                </a:cubicBezTo>
                <a:cubicBezTo>
                  <a:pt x="15061" y="21356"/>
                  <a:pt x="15129" y="21336"/>
                  <a:pt x="15280" y="21361"/>
                </a:cubicBezTo>
                <a:cubicBezTo>
                  <a:pt x="15392" y="21380"/>
                  <a:pt x="15548" y="21368"/>
                  <a:pt x="15626" y="21334"/>
                </a:cubicBezTo>
                <a:cubicBezTo>
                  <a:pt x="15705" y="21301"/>
                  <a:pt x="16089" y="21269"/>
                  <a:pt x="16480" y="21263"/>
                </a:cubicBezTo>
                <a:cubicBezTo>
                  <a:pt x="16872" y="21257"/>
                  <a:pt x="17216" y="21226"/>
                  <a:pt x="17244" y="21194"/>
                </a:cubicBezTo>
                <a:cubicBezTo>
                  <a:pt x="17273" y="21162"/>
                  <a:pt x="17346" y="21165"/>
                  <a:pt x="17410" y="21201"/>
                </a:cubicBezTo>
                <a:cubicBezTo>
                  <a:pt x="17487" y="21244"/>
                  <a:pt x="17541" y="21241"/>
                  <a:pt x="17574" y="21191"/>
                </a:cubicBezTo>
                <a:cubicBezTo>
                  <a:pt x="17610" y="21139"/>
                  <a:pt x="17643" y="21141"/>
                  <a:pt x="17691" y="21199"/>
                </a:cubicBezTo>
                <a:cubicBezTo>
                  <a:pt x="17733" y="21250"/>
                  <a:pt x="17769" y="21256"/>
                  <a:pt x="17786" y="21215"/>
                </a:cubicBezTo>
                <a:cubicBezTo>
                  <a:pt x="17816" y="21144"/>
                  <a:pt x="18021" y="21155"/>
                  <a:pt x="18072" y="21229"/>
                </a:cubicBezTo>
                <a:cubicBezTo>
                  <a:pt x="18088" y="21254"/>
                  <a:pt x="18130" y="21240"/>
                  <a:pt x="18164" y="21198"/>
                </a:cubicBezTo>
                <a:cubicBezTo>
                  <a:pt x="18203" y="21150"/>
                  <a:pt x="18247" y="21146"/>
                  <a:pt x="18283" y="21185"/>
                </a:cubicBezTo>
                <a:cubicBezTo>
                  <a:pt x="18314" y="21219"/>
                  <a:pt x="18412" y="21256"/>
                  <a:pt x="18501" y="21267"/>
                </a:cubicBezTo>
                <a:cubicBezTo>
                  <a:pt x="18589" y="21277"/>
                  <a:pt x="18681" y="21314"/>
                  <a:pt x="18705" y="21348"/>
                </a:cubicBezTo>
                <a:cubicBezTo>
                  <a:pt x="18762" y="21430"/>
                  <a:pt x="18976" y="21428"/>
                  <a:pt x="19031" y="21346"/>
                </a:cubicBezTo>
                <a:cubicBezTo>
                  <a:pt x="19055" y="21311"/>
                  <a:pt x="19256" y="21274"/>
                  <a:pt x="19478" y="21265"/>
                </a:cubicBezTo>
                <a:cubicBezTo>
                  <a:pt x="19701" y="21256"/>
                  <a:pt x="19893" y="21226"/>
                  <a:pt x="19905" y="21198"/>
                </a:cubicBezTo>
                <a:cubicBezTo>
                  <a:pt x="19937" y="21122"/>
                  <a:pt x="20879" y="21131"/>
                  <a:pt x="20912" y="21208"/>
                </a:cubicBezTo>
                <a:cubicBezTo>
                  <a:pt x="20927" y="21244"/>
                  <a:pt x="21003" y="21275"/>
                  <a:pt x="21080" y="21275"/>
                </a:cubicBezTo>
                <a:cubicBezTo>
                  <a:pt x="21197" y="21275"/>
                  <a:pt x="21211" y="21258"/>
                  <a:pt x="21166" y="21179"/>
                </a:cubicBezTo>
                <a:cubicBezTo>
                  <a:pt x="21098" y="21056"/>
                  <a:pt x="21222" y="20935"/>
                  <a:pt x="21361" y="20989"/>
                </a:cubicBezTo>
                <a:cubicBezTo>
                  <a:pt x="21440" y="21019"/>
                  <a:pt x="21448" y="21005"/>
                  <a:pt x="21412" y="20896"/>
                </a:cubicBezTo>
                <a:cubicBezTo>
                  <a:pt x="21389" y="20823"/>
                  <a:pt x="21368" y="19295"/>
                  <a:pt x="21365" y="17411"/>
                </a:cubicBezTo>
                <a:cubicBezTo>
                  <a:pt x="21362" y="15566"/>
                  <a:pt x="21347" y="14010"/>
                  <a:pt x="21331" y="13954"/>
                </a:cubicBezTo>
                <a:cubicBezTo>
                  <a:pt x="21280" y="13782"/>
                  <a:pt x="21319" y="6227"/>
                  <a:pt x="21370" y="6224"/>
                </a:cubicBezTo>
                <a:cubicBezTo>
                  <a:pt x="21396" y="6223"/>
                  <a:pt x="21428" y="6322"/>
                  <a:pt x="21444" y="6445"/>
                </a:cubicBezTo>
                <a:cubicBezTo>
                  <a:pt x="21460" y="6568"/>
                  <a:pt x="21475" y="5535"/>
                  <a:pt x="21478" y="4150"/>
                </a:cubicBezTo>
                <a:cubicBezTo>
                  <a:pt x="21484" y="1982"/>
                  <a:pt x="21475" y="1628"/>
                  <a:pt x="21417" y="1594"/>
                </a:cubicBezTo>
                <a:cubicBezTo>
                  <a:pt x="21373" y="1570"/>
                  <a:pt x="21359" y="1512"/>
                  <a:pt x="21379" y="1435"/>
                </a:cubicBezTo>
                <a:cubicBezTo>
                  <a:pt x="21405" y="1333"/>
                  <a:pt x="21399" y="1326"/>
                  <a:pt x="21340" y="1397"/>
                </a:cubicBezTo>
                <a:cubicBezTo>
                  <a:pt x="21255" y="1499"/>
                  <a:pt x="21209" y="1445"/>
                  <a:pt x="21209" y="1242"/>
                </a:cubicBezTo>
                <a:lnTo>
                  <a:pt x="21209" y="1090"/>
                </a:lnTo>
                <a:lnTo>
                  <a:pt x="20165" y="1083"/>
                </a:lnTo>
                <a:cubicBezTo>
                  <a:pt x="18963" y="1076"/>
                  <a:pt x="18039" y="1014"/>
                  <a:pt x="17972" y="938"/>
                </a:cubicBezTo>
                <a:cubicBezTo>
                  <a:pt x="17947" y="909"/>
                  <a:pt x="17850" y="863"/>
                  <a:pt x="17755" y="837"/>
                </a:cubicBezTo>
                <a:cubicBezTo>
                  <a:pt x="17660" y="811"/>
                  <a:pt x="17571" y="762"/>
                  <a:pt x="17557" y="729"/>
                </a:cubicBezTo>
                <a:cubicBezTo>
                  <a:pt x="17543" y="696"/>
                  <a:pt x="17473" y="669"/>
                  <a:pt x="17401" y="669"/>
                </a:cubicBezTo>
                <a:cubicBezTo>
                  <a:pt x="17306" y="669"/>
                  <a:pt x="17265" y="710"/>
                  <a:pt x="17245" y="821"/>
                </a:cubicBezTo>
                <a:cubicBezTo>
                  <a:pt x="17224" y="941"/>
                  <a:pt x="17206" y="955"/>
                  <a:pt x="17161" y="889"/>
                </a:cubicBezTo>
                <a:cubicBezTo>
                  <a:pt x="17094" y="788"/>
                  <a:pt x="16819" y="777"/>
                  <a:pt x="16779" y="873"/>
                </a:cubicBezTo>
                <a:cubicBezTo>
                  <a:pt x="16764" y="911"/>
                  <a:pt x="16698" y="922"/>
                  <a:pt x="16633" y="898"/>
                </a:cubicBezTo>
                <a:cubicBezTo>
                  <a:pt x="16511" y="853"/>
                  <a:pt x="16389" y="841"/>
                  <a:pt x="15754" y="819"/>
                </a:cubicBezTo>
                <a:cubicBezTo>
                  <a:pt x="15412" y="806"/>
                  <a:pt x="15368" y="790"/>
                  <a:pt x="15346" y="668"/>
                </a:cubicBezTo>
                <a:cubicBezTo>
                  <a:pt x="15322" y="533"/>
                  <a:pt x="15298" y="532"/>
                  <a:pt x="13788" y="564"/>
                </a:cubicBezTo>
                <a:cubicBezTo>
                  <a:pt x="12945" y="582"/>
                  <a:pt x="12235" y="614"/>
                  <a:pt x="12213" y="634"/>
                </a:cubicBezTo>
                <a:cubicBezTo>
                  <a:pt x="12190" y="655"/>
                  <a:pt x="12159" y="640"/>
                  <a:pt x="12142" y="601"/>
                </a:cubicBezTo>
                <a:cubicBezTo>
                  <a:pt x="12106" y="514"/>
                  <a:pt x="11801" y="536"/>
                  <a:pt x="11813" y="624"/>
                </a:cubicBezTo>
                <a:cubicBezTo>
                  <a:pt x="11826" y="724"/>
                  <a:pt x="11361" y="856"/>
                  <a:pt x="11169" y="807"/>
                </a:cubicBezTo>
                <a:cubicBezTo>
                  <a:pt x="11073" y="782"/>
                  <a:pt x="10999" y="728"/>
                  <a:pt x="11005" y="685"/>
                </a:cubicBezTo>
                <a:cubicBezTo>
                  <a:pt x="11012" y="641"/>
                  <a:pt x="10986" y="624"/>
                  <a:pt x="10947" y="646"/>
                </a:cubicBezTo>
                <a:cubicBezTo>
                  <a:pt x="10910" y="668"/>
                  <a:pt x="10848" y="647"/>
                  <a:pt x="10810" y="601"/>
                </a:cubicBezTo>
                <a:cubicBezTo>
                  <a:pt x="10743" y="518"/>
                  <a:pt x="10737" y="525"/>
                  <a:pt x="10725" y="681"/>
                </a:cubicBezTo>
                <a:cubicBezTo>
                  <a:pt x="10715" y="819"/>
                  <a:pt x="10613" y="819"/>
                  <a:pt x="10563" y="681"/>
                </a:cubicBezTo>
                <a:cubicBezTo>
                  <a:pt x="10523" y="573"/>
                  <a:pt x="10450" y="541"/>
                  <a:pt x="10158" y="511"/>
                </a:cubicBezTo>
                <a:cubicBezTo>
                  <a:pt x="9736" y="468"/>
                  <a:pt x="9660" y="448"/>
                  <a:pt x="9489" y="342"/>
                </a:cubicBezTo>
                <a:cubicBezTo>
                  <a:pt x="9337" y="249"/>
                  <a:pt x="9197" y="239"/>
                  <a:pt x="9163" y="320"/>
                </a:cubicBezTo>
                <a:cubicBezTo>
                  <a:pt x="9127" y="406"/>
                  <a:pt x="8855" y="406"/>
                  <a:pt x="8709" y="319"/>
                </a:cubicBezTo>
                <a:cubicBezTo>
                  <a:pt x="8613" y="263"/>
                  <a:pt x="8566" y="263"/>
                  <a:pt x="8527" y="320"/>
                </a:cubicBezTo>
                <a:cubicBezTo>
                  <a:pt x="8498" y="363"/>
                  <a:pt x="8387" y="398"/>
                  <a:pt x="8279" y="398"/>
                </a:cubicBezTo>
                <a:cubicBezTo>
                  <a:pt x="8130" y="398"/>
                  <a:pt x="8071" y="366"/>
                  <a:pt x="8034" y="263"/>
                </a:cubicBezTo>
                <a:cubicBezTo>
                  <a:pt x="8003" y="178"/>
                  <a:pt x="7948" y="132"/>
                  <a:pt x="7901" y="128"/>
                </a:cubicBezTo>
                <a:close/>
                <a:moveTo>
                  <a:pt x="21463" y="6784"/>
                </a:moveTo>
                <a:cubicBezTo>
                  <a:pt x="21456" y="6770"/>
                  <a:pt x="21451" y="6827"/>
                  <a:pt x="21450" y="6939"/>
                </a:cubicBezTo>
                <a:cubicBezTo>
                  <a:pt x="21450" y="7088"/>
                  <a:pt x="21459" y="7157"/>
                  <a:pt x="21470" y="7092"/>
                </a:cubicBezTo>
                <a:cubicBezTo>
                  <a:pt x="21482" y="7028"/>
                  <a:pt x="21482" y="6906"/>
                  <a:pt x="21471" y="6821"/>
                </a:cubicBezTo>
                <a:cubicBezTo>
                  <a:pt x="21469" y="6800"/>
                  <a:pt x="21466" y="6788"/>
                  <a:pt x="21463" y="6784"/>
                </a:cubicBezTo>
                <a:close/>
                <a:moveTo>
                  <a:pt x="21451" y="7277"/>
                </a:moveTo>
                <a:cubicBezTo>
                  <a:pt x="21447" y="7285"/>
                  <a:pt x="21443" y="7311"/>
                  <a:pt x="21442" y="7358"/>
                </a:cubicBezTo>
                <a:cubicBezTo>
                  <a:pt x="21440" y="7440"/>
                  <a:pt x="21459" y="7526"/>
                  <a:pt x="21484" y="7549"/>
                </a:cubicBezTo>
                <a:cubicBezTo>
                  <a:pt x="21510" y="7572"/>
                  <a:pt x="21534" y="7688"/>
                  <a:pt x="21537" y="7807"/>
                </a:cubicBezTo>
                <a:cubicBezTo>
                  <a:pt x="21542" y="7983"/>
                  <a:pt x="21547" y="7993"/>
                  <a:pt x="21564" y="7860"/>
                </a:cubicBezTo>
                <a:cubicBezTo>
                  <a:pt x="21575" y="7771"/>
                  <a:pt x="21564" y="7634"/>
                  <a:pt x="21538" y="7556"/>
                </a:cubicBezTo>
                <a:cubicBezTo>
                  <a:pt x="21512" y="7477"/>
                  <a:pt x="21481" y="7368"/>
                  <a:pt x="21469" y="7312"/>
                </a:cubicBezTo>
                <a:cubicBezTo>
                  <a:pt x="21462" y="7280"/>
                  <a:pt x="21456" y="7269"/>
                  <a:pt x="21451" y="7277"/>
                </a:cubicBezTo>
                <a:close/>
                <a:moveTo>
                  <a:pt x="21452" y="8218"/>
                </a:moveTo>
                <a:cubicBezTo>
                  <a:pt x="21447" y="8226"/>
                  <a:pt x="21443" y="8249"/>
                  <a:pt x="21442" y="8288"/>
                </a:cubicBezTo>
                <a:cubicBezTo>
                  <a:pt x="21440" y="8360"/>
                  <a:pt x="21452" y="8401"/>
                  <a:pt x="21467" y="8378"/>
                </a:cubicBezTo>
                <a:cubicBezTo>
                  <a:pt x="21482" y="8355"/>
                  <a:pt x="21484" y="8297"/>
                  <a:pt x="21470" y="8248"/>
                </a:cubicBezTo>
                <a:cubicBezTo>
                  <a:pt x="21463" y="8221"/>
                  <a:pt x="21457" y="8211"/>
                  <a:pt x="21452" y="8218"/>
                </a:cubicBezTo>
                <a:close/>
                <a:moveTo>
                  <a:pt x="21452" y="8490"/>
                </a:moveTo>
                <a:cubicBezTo>
                  <a:pt x="21447" y="8497"/>
                  <a:pt x="21443" y="8520"/>
                  <a:pt x="21442" y="8560"/>
                </a:cubicBezTo>
                <a:cubicBezTo>
                  <a:pt x="21440" y="8631"/>
                  <a:pt x="21452" y="8672"/>
                  <a:pt x="21467" y="8649"/>
                </a:cubicBezTo>
                <a:cubicBezTo>
                  <a:pt x="21482" y="8627"/>
                  <a:pt x="21484" y="8568"/>
                  <a:pt x="21470" y="8519"/>
                </a:cubicBezTo>
                <a:cubicBezTo>
                  <a:pt x="21463" y="8492"/>
                  <a:pt x="21457" y="8482"/>
                  <a:pt x="21452" y="8490"/>
                </a:cubicBezTo>
                <a:close/>
                <a:moveTo>
                  <a:pt x="21463" y="9158"/>
                </a:moveTo>
                <a:cubicBezTo>
                  <a:pt x="21456" y="9149"/>
                  <a:pt x="21451" y="9220"/>
                  <a:pt x="21451" y="9346"/>
                </a:cubicBezTo>
                <a:cubicBezTo>
                  <a:pt x="21451" y="9514"/>
                  <a:pt x="21460" y="9581"/>
                  <a:pt x="21471" y="9498"/>
                </a:cubicBezTo>
                <a:cubicBezTo>
                  <a:pt x="21482" y="9414"/>
                  <a:pt x="21482" y="9277"/>
                  <a:pt x="21471" y="9193"/>
                </a:cubicBezTo>
                <a:cubicBezTo>
                  <a:pt x="21469" y="9172"/>
                  <a:pt x="21466" y="9160"/>
                  <a:pt x="21463" y="9158"/>
                </a:cubicBezTo>
                <a:close/>
                <a:moveTo>
                  <a:pt x="21484" y="10565"/>
                </a:moveTo>
                <a:cubicBezTo>
                  <a:pt x="21459" y="10565"/>
                  <a:pt x="21439" y="10611"/>
                  <a:pt x="21439" y="10666"/>
                </a:cubicBezTo>
                <a:cubicBezTo>
                  <a:pt x="21439" y="10722"/>
                  <a:pt x="21459" y="10769"/>
                  <a:pt x="21484" y="10769"/>
                </a:cubicBezTo>
                <a:cubicBezTo>
                  <a:pt x="21510" y="10769"/>
                  <a:pt x="21531" y="10722"/>
                  <a:pt x="21531" y="10666"/>
                </a:cubicBezTo>
                <a:cubicBezTo>
                  <a:pt x="21531" y="10611"/>
                  <a:pt x="21510" y="10565"/>
                  <a:pt x="21484" y="10565"/>
                </a:cubicBezTo>
                <a:close/>
                <a:moveTo>
                  <a:pt x="21463" y="10893"/>
                </a:moveTo>
                <a:cubicBezTo>
                  <a:pt x="21455" y="10887"/>
                  <a:pt x="21449" y="10942"/>
                  <a:pt x="21449" y="11040"/>
                </a:cubicBezTo>
                <a:cubicBezTo>
                  <a:pt x="21449" y="11171"/>
                  <a:pt x="21459" y="11223"/>
                  <a:pt x="21470" y="11158"/>
                </a:cubicBezTo>
                <a:cubicBezTo>
                  <a:pt x="21482" y="11093"/>
                  <a:pt x="21482" y="10986"/>
                  <a:pt x="21470" y="10921"/>
                </a:cubicBezTo>
                <a:cubicBezTo>
                  <a:pt x="21468" y="10904"/>
                  <a:pt x="21465" y="10896"/>
                  <a:pt x="21463" y="10893"/>
                </a:cubicBezTo>
                <a:close/>
                <a:moveTo>
                  <a:pt x="21460" y="12020"/>
                </a:moveTo>
                <a:cubicBezTo>
                  <a:pt x="21452" y="12015"/>
                  <a:pt x="21446" y="12055"/>
                  <a:pt x="21446" y="12125"/>
                </a:cubicBezTo>
                <a:cubicBezTo>
                  <a:pt x="21446" y="12218"/>
                  <a:pt x="21457" y="12256"/>
                  <a:pt x="21470" y="12209"/>
                </a:cubicBezTo>
                <a:cubicBezTo>
                  <a:pt x="21482" y="12162"/>
                  <a:pt x="21482" y="12086"/>
                  <a:pt x="21470" y="12039"/>
                </a:cubicBezTo>
                <a:cubicBezTo>
                  <a:pt x="21466" y="12027"/>
                  <a:pt x="21463" y="12021"/>
                  <a:pt x="21460" y="12020"/>
                </a:cubicBezTo>
                <a:close/>
                <a:moveTo>
                  <a:pt x="17900" y="21485"/>
                </a:moveTo>
                <a:cubicBezTo>
                  <a:pt x="17825" y="21485"/>
                  <a:pt x="17747" y="21488"/>
                  <a:pt x="17687" y="21495"/>
                </a:cubicBezTo>
                <a:cubicBezTo>
                  <a:pt x="17566" y="21509"/>
                  <a:pt x="17654" y="21521"/>
                  <a:pt x="17881" y="21521"/>
                </a:cubicBezTo>
                <a:cubicBezTo>
                  <a:pt x="18108" y="21521"/>
                  <a:pt x="18207" y="21511"/>
                  <a:pt x="18101" y="21496"/>
                </a:cubicBezTo>
                <a:cubicBezTo>
                  <a:pt x="18047" y="21489"/>
                  <a:pt x="17974" y="21485"/>
                  <a:pt x="17900" y="214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1723"/>
          <a:stretch>
            <a:fillRect/>
          </a:stretch>
        </p:blipFill>
        <p:spPr>
          <a:xfrm>
            <a:off x="7939596" y="6297720"/>
            <a:ext cx="9543496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ttribu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God Calls You                 You confirm calling"/>
          <p:cNvSpPr txBox="1">
            <a:spLocks noGrp="1"/>
          </p:cNvSpPr>
          <p:nvPr>
            <p:ph type="body" sz="half" idx="1"/>
          </p:nvPr>
        </p:nvSpPr>
        <p:spPr>
          <a:xfrm>
            <a:off x="1842425" y="3355600"/>
            <a:ext cx="21844001" cy="4394201"/>
          </a:xfrm>
          <a:prstGeom prst="rect">
            <a:avLst/>
          </a:prstGeom>
        </p:spPr>
        <p:txBody>
          <a:bodyPr/>
          <a:lstStyle/>
          <a:p>
            <a:r>
              <a:t>God Calls You                 You confirm calling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22000" r="12199" b="1"/>
          <a:stretch>
            <a:fillRect/>
          </a:stretch>
        </p:blipFill>
        <p:spPr>
          <a:xfrm>
            <a:off x="7162800" y="8257239"/>
            <a:ext cx="8307172" cy="5534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extrusionOk="0">
                <a:moveTo>
                  <a:pt x="12126" y="0"/>
                </a:moveTo>
                <a:cubicBezTo>
                  <a:pt x="11839" y="0"/>
                  <a:pt x="11799" y="110"/>
                  <a:pt x="11688" y="1211"/>
                </a:cubicBezTo>
                <a:cubicBezTo>
                  <a:pt x="11590" y="2177"/>
                  <a:pt x="11592" y="2686"/>
                  <a:pt x="11709" y="6127"/>
                </a:cubicBezTo>
                <a:lnTo>
                  <a:pt x="11783" y="8285"/>
                </a:lnTo>
                <a:lnTo>
                  <a:pt x="11412" y="8574"/>
                </a:lnTo>
                <a:cubicBezTo>
                  <a:pt x="11208" y="8733"/>
                  <a:pt x="10843" y="9171"/>
                  <a:pt x="10600" y="9549"/>
                </a:cubicBezTo>
                <a:lnTo>
                  <a:pt x="10158" y="10233"/>
                </a:lnTo>
                <a:lnTo>
                  <a:pt x="8664" y="10239"/>
                </a:lnTo>
                <a:cubicBezTo>
                  <a:pt x="7242" y="10246"/>
                  <a:pt x="7131" y="10275"/>
                  <a:pt x="6373" y="10829"/>
                </a:cubicBezTo>
                <a:cubicBezTo>
                  <a:pt x="4941" y="11876"/>
                  <a:pt x="3716" y="13641"/>
                  <a:pt x="1889" y="17293"/>
                </a:cubicBezTo>
                <a:cubicBezTo>
                  <a:pt x="1186" y="18697"/>
                  <a:pt x="0" y="21342"/>
                  <a:pt x="0" y="21504"/>
                </a:cubicBezTo>
                <a:cubicBezTo>
                  <a:pt x="0" y="21557"/>
                  <a:pt x="4629" y="21600"/>
                  <a:pt x="10287" y="21600"/>
                </a:cubicBezTo>
                <a:lnTo>
                  <a:pt x="20573" y="21600"/>
                </a:lnTo>
                <a:lnTo>
                  <a:pt x="20659" y="21185"/>
                </a:lnTo>
                <a:cubicBezTo>
                  <a:pt x="20705" y="20956"/>
                  <a:pt x="20928" y="20426"/>
                  <a:pt x="21154" y="20005"/>
                </a:cubicBezTo>
                <a:cubicBezTo>
                  <a:pt x="21600" y="19176"/>
                  <a:pt x="21596" y="19240"/>
                  <a:pt x="21376" y="16112"/>
                </a:cubicBezTo>
                <a:cubicBezTo>
                  <a:pt x="21231" y="14045"/>
                  <a:pt x="20065" y="11658"/>
                  <a:pt x="18735" y="10710"/>
                </a:cubicBezTo>
                <a:cubicBezTo>
                  <a:pt x="18355" y="10439"/>
                  <a:pt x="17803" y="9906"/>
                  <a:pt x="17509" y="9524"/>
                </a:cubicBezTo>
                <a:cubicBezTo>
                  <a:pt x="16375" y="8050"/>
                  <a:pt x="14932" y="7311"/>
                  <a:pt x="13393" y="7419"/>
                </a:cubicBezTo>
                <a:lnTo>
                  <a:pt x="12563" y="7478"/>
                </a:lnTo>
                <a:lnTo>
                  <a:pt x="12525" y="6674"/>
                </a:lnTo>
                <a:cubicBezTo>
                  <a:pt x="12504" y="6232"/>
                  <a:pt x="12551" y="5319"/>
                  <a:pt x="12630" y="4643"/>
                </a:cubicBezTo>
                <a:cubicBezTo>
                  <a:pt x="12799" y="3211"/>
                  <a:pt x="12801" y="3038"/>
                  <a:pt x="12681" y="1569"/>
                </a:cubicBezTo>
                <a:cubicBezTo>
                  <a:pt x="12581" y="345"/>
                  <a:pt x="12459" y="0"/>
                  <a:pt x="1212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Screenshot 2024-11-20 at 13.20.45.png" descr="Screenshot 2024-11-20 at 13.20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1016" y="3223829"/>
            <a:ext cx="10589595" cy="3719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692</Words>
  <Application>Microsoft Office PowerPoint</Application>
  <PresentationFormat>自訂</PresentationFormat>
  <Paragraphs>121</Paragraphs>
  <Slides>43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22_ColorGradient</vt:lpstr>
      <vt:lpstr>希望你呈羊性</vt:lpstr>
      <vt:lpstr>PowerPoint 簡報</vt:lpstr>
      <vt:lpstr>1. 隱形的帶菌者</vt:lpstr>
      <vt:lpstr>PowerPoint 簡報</vt:lpstr>
      <vt:lpstr>彼得前書的處境</vt:lpstr>
      <vt:lpstr>彼得前書的處境</vt:lpstr>
      <vt:lpstr>第一章　重申信仰的核心</vt:lpstr>
      <vt:lpstr>信仰的核心　呼召 Calling</vt:lpstr>
      <vt:lpstr>PowerPoint 簡報</vt:lpstr>
      <vt:lpstr>PowerPoint 簡報</vt:lpstr>
      <vt:lpstr>第一章　重申信仰的核心</vt:lpstr>
      <vt:lpstr>第一章　重申信仰的核心</vt:lpstr>
      <vt:lpstr>第一章　重申信仰的核心</vt:lpstr>
      <vt:lpstr>Christian  Calling Test</vt:lpstr>
      <vt:lpstr>第一章　重申信仰的核心</vt:lpstr>
      <vt:lpstr>咩 Quali 咁重要？</vt:lpstr>
      <vt:lpstr>咩 Quali 咁重要？</vt:lpstr>
      <vt:lpstr>討論：咩 Quali 咁重要？</vt:lpstr>
      <vt:lpstr>8 個 Quali-s</vt:lpstr>
      <vt:lpstr>PowerPoint 簡報</vt:lpstr>
      <vt:lpstr>PowerPoint 簡報</vt:lpstr>
      <vt:lpstr>彼得前書的處境</vt:lpstr>
      <vt:lpstr>PowerPoint 簡報</vt:lpstr>
      <vt:lpstr>PowerPoint 簡報</vt:lpstr>
      <vt:lpstr>PowerPoint 簡報</vt:lpstr>
      <vt:lpstr>8 個 Quali-s　7 個「加上」</vt:lpstr>
      <vt:lpstr>PowerPoint 簡報</vt:lpstr>
      <vt:lpstr>有 Qualis 先行得遠</vt:lpstr>
      <vt:lpstr>有 Qualis 先行得遠</vt:lpstr>
      <vt:lpstr>PowerPoint 簡報</vt:lpstr>
      <vt:lpstr>Quali-s</vt:lpstr>
      <vt:lpstr>Relational Quali-s</vt:lpstr>
      <vt:lpstr>PowerPoint 簡報</vt:lpstr>
      <vt:lpstr>PowerPoint 簡報</vt:lpstr>
      <vt:lpstr>PowerPoint 簡報</vt:lpstr>
      <vt:lpstr>PowerPoint 簡報</vt:lpstr>
      <vt:lpstr>Love with Qualities</vt:lpstr>
      <vt:lpstr>Love  needs  Support</vt:lpstr>
      <vt:lpstr>PowerPoint 簡報</vt:lpstr>
      <vt:lpstr>PowerPoint 簡報</vt:lpstr>
      <vt:lpstr>2. Peter 提出要用Quali 做呼召檢測</vt:lpstr>
      <vt:lpstr>3. 呼召的 Quality Check 有高低</vt:lpstr>
      <vt:lpstr>希望你呈羊性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希望你呈羊性</dc:title>
  <dc:creator>Andrew</dc:creator>
  <cp:lastModifiedBy>Andrew</cp:lastModifiedBy>
  <cp:revision>1</cp:revision>
  <dcterms:modified xsi:type="dcterms:W3CDTF">2025-03-27T06:49:18Z</dcterms:modified>
</cp:coreProperties>
</file>