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  <p:sldMasterId id="2147483729" r:id="rId3"/>
    <p:sldMasterId id="2147483770" r:id="rId4"/>
    <p:sldMasterId id="2147483782" r:id="rId5"/>
    <p:sldMasterId id="2147483794" r:id="rId6"/>
  </p:sldMasterIdLst>
  <p:notesMasterIdLst>
    <p:notesMasterId r:id="rId28"/>
  </p:notesMasterIdLst>
  <p:sldIdLst>
    <p:sldId id="258" r:id="rId7"/>
    <p:sldId id="3282" r:id="rId8"/>
    <p:sldId id="3283" r:id="rId9"/>
    <p:sldId id="3277" r:id="rId10"/>
    <p:sldId id="3276" r:id="rId11"/>
    <p:sldId id="3253" r:id="rId12"/>
    <p:sldId id="3310" r:id="rId13"/>
    <p:sldId id="3284" r:id="rId14"/>
    <p:sldId id="3107" r:id="rId15"/>
    <p:sldId id="3278" r:id="rId16"/>
    <p:sldId id="3288" r:id="rId17"/>
    <p:sldId id="3294" r:id="rId18"/>
    <p:sldId id="3289" r:id="rId19"/>
    <p:sldId id="3309" r:id="rId20"/>
    <p:sldId id="3255" r:id="rId21"/>
    <p:sldId id="3281" r:id="rId22"/>
    <p:sldId id="3295" r:id="rId23"/>
    <p:sldId id="3296" r:id="rId24"/>
    <p:sldId id="3311" r:id="rId25"/>
    <p:sldId id="3298" r:id="rId26"/>
    <p:sldId id="276" r:id="rId27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42E"/>
    <a:srgbClr val="035D4E"/>
    <a:srgbClr val="060302"/>
    <a:srgbClr val="5F4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2" autoAdjust="0"/>
    <p:restoredTop sz="90749" autoAdjust="0"/>
  </p:normalViewPr>
  <p:slideViewPr>
    <p:cSldViewPr snapToGrid="0">
      <p:cViewPr varScale="1">
        <p:scale>
          <a:sx n="82" d="100"/>
          <a:sy n="82" d="100"/>
        </p:scale>
        <p:origin x="-43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9646B-C4FB-4EC2-85EE-B832312696CD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FEB79-6E17-4E4A-A908-BBA51E7C572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4332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9F0E669-FC3C-4C0A-A4B8-8D466B310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751B563F-3B1E-452F-B0FB-BDF1493BB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620DA8D-96A1-4A6D-957B-52251F8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F7296C2-4E4B-44F1-B662-3EFC0E42F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32A093F-3432-4AF7-8FAA-AD9C22C2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648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36E6D68-F682-4459-A2B6-73AA1C8FD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B3B136F9-0F9D-495C-A203-4C946D7B2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731797B-9999-448C-A73B-37820DC3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D246ABF-B2F1-4E8E-8EE6-05E20B2A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23BDA4B-4BFF-451D-A75A-C6F584C2A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817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592911ED-B484-486F-AC79-53F9383187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E0BC2F2D-973C-4CDA-9154-C697C524B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61576FA-3600-4426-A964-C6D6638A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32DBDFB-58C9-4626-BA24-0538AEDF3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1B8BD46-6A8A-4EE4-8B80-A732B452D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12779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程序標題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382" y="136526"/>
            <a:ext cx="11319417" cy="820669"/>
          </a:xfrm>
        </p:spPr>
        <p:txBody>
          <a:bodyPr/>
          <a:lstStyle>
            <a:lvl1pPr>
              <a:defRPr sz="4596" b="1">
                <a:solidFill>
                  <a:srgbClr val="FFFF99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 hangingPunct="0">
              <a:lnSpc>
                <a:spcPts val="6289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1pPr>
            <a:lvl2pPr marL="456942" indent="0" hangingPunct="0">
              <a:lnSpc>
                <a:spcPts val="6289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2pPr>
            <a:lvl3pPr marL="914651" indent="0" hangingPunct="0">
              <a:lnSpc>
                <a:spcPts val="6289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3pPr>
            <a:lvl4pPr marL="1371593" indent="0" hangingPunct="0">
              <a:lnSpc>
                <a:spcPts val="6289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4pPr>
            <a:lvl5pPr marL="1828534" indent="0" hangingPunct="0">
              <a:lnSpc>
                <a:spcPts val="6289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649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短句禮文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596" b="1">
                <a:solidFill>
                  <a:srgbClr val="FFFF99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481" y="1134297"/>
            <a:ext cx="9195264" cy="5014097"/>
          </a:xfrm>
        </p:spPr>
        <p:txBody>
          <a:bodyPr>
            <a:noAutofit/>
          </a:bodyPr>
          <a:lstStyle>
            <a:lvl1pPr marL="0" indent="0" hangingPunct="0">
              <a:lnSpc>
                <a:spcPts val="6289"/>
              </a:lnSpc>
              <a:buFontTx/>
              <a:buNone/>
              <a:defRPr sz="6773" baseline="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6942" indent="0" hangingPunct="0">
              <a:lnSpc>
                <a:spcPts val="6289"/>
              </a:lnSpc>
              <a:buFontTx/>
              <a:buNone/>
              <a:defRPr sz="7256" baseline="0"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914651" indent="0" hangingPunct="0">
              <a:lnSpc>
                <a:spcPts val="6289"/>
              </a:lnSpc>
              <a:buFontTx/>
              <a:buNone/>
              <a:defRPr sz="7256" baseline="0"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371593" indent="0" hangingPunct="0">
              <a:lnSpc>
                <a:spcPts val="6289"/>
              </a:lnSpc>
              <a:buFontTx/>
              <a:buNone/>
              <a:defRPr sz="7256" baseline="0"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1828534" indent="0" hangingPunct="0">
              <a:lnSpc>
                <a:spcPts val="6289"/>
              </a:lnSpc>
              <a:buFontTx/>
              <a:buNone/>
              <a:defRPr sz="6531" baseline="0"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207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經文_詩歌(不含節數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382" y="202746"/>
            <a:ext cx="11319417" cy="754450"/>
          </a:xfrm>
        </p:spPr>
        <p:txBody>
          <a:bodyPr/>
          <a:lstStyle>
            <a:lvl1pPr algn="ctr">
              <a:defRPr sz="4596" b="1"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 algn="just" eaLnBrk="1" fontAlgn="auto" latinLnBrk="0" hangingPunct="0">
              <a:lnSpc>
                <a:spcPct val="90000"/>
              </a:lnSpc>
              <a:spcBef>
                <a:spcPts val="0"/>
              </a:spcBef>
              <a:buFontTx/>
              <a:buNone/>
              <a:defRPr sz="5805" baseline="0">
                <a:latin typeface="STKaiti" panose="02010600040101010101" pitchFamily="2" charset="-122"/>
              </a:defRPr>
            </a:lvl1pPr>
            <a:lvl2pPr marL="456942" indent="0" algn="just" eaLnBrk="1" fontAlgn="auto" latinLnBrk="0" hangingPunct="0">
              <a:lnSpc>
                <a:spcPct val="90000"/>
              </a:lnSpc>
              <a:spcBef>
                <a:spcPts val="0"/>
              </a:spcBef>
              <a:buFontTx/>
              <a:buNone/>
              <a:defRPr sz="5805" baseline="0">
                <a:latin typeface="STKaiti" panose="02010600040101010101" pitchFamily="2" charset="-122"/>
              </a:defRPr>
            </a:lvl2pPr>
            <a:lvl3pPr marL="914651" indent="0" algn="just" eaLnBrk="1" fontAlgn="auto" latinLnBrk="0" hangingPunct="0">
              <a:lnSpc>
                <a:spcPct val="90000"/>
              </a:lnSpc>
              <a:spcBef>
                <a:spcPts val="0"/>
              </a:spcBef>
              <a:buFontTx/>
              <a:buNone/>
              <a:defRPr sz="5805" baseline="0">
                <a:latin typeface="STKaiti" panose="02010600040101010101" pitchFamily="2" charset="-122"/>
              </a:defRPr>
            </a:lvl3pPr>
            <a:lvl4pPr marL="1371593" indent="0" algn="just" eaLnBrk="1" fontAlgn="auto" latinLnBrk="0" hangingPunct="0">
              <a:lnSpc>
                <a:spcPct val="90000"/>
              </a:lnSpc>
              <a:spcBef>
                <a:spcPts val="0"/>
              </a:spcBef>
              <a:buFontTx/>
              <a:buNone/>
              <a:defRPr sz="5805" baseline="0">
                <a:latin typeface="STKaiti" panose="02010600040101010101" pitchFamily="2" charset="-122"/>
              </a:defRPr>
            </a:lvl4pPr>
            <a:lvl5pPr marL="1828534" indent="0" algn="just" eaLnBrk="1" fontAlgn="auto" latinLnBrk="0" hangingPunct="0">
              <a:lnSpc>
                <a:spcPct val="90000"/>
              </a:lnSpc>
              <a:spcBef>
                <a:spcPts val="0"/>
              </a:spcBef>
              <a:buFontTx/>
              <a:buNone/>
              <a:defRPr sz="5805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67095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經文_較細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382" y="165883"/>
            <a:ext cx="11319417" cy="791313"/>
          </a:xfrm>
        </p:spPr>
        <p:txBody>
          <a:bodyPr/>
          <a:lstStyle>
            <a:lvl1pPr algn="ctr">
              <a:defRPr sz="4596" b="0"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vert="horz" lIns="91440" tIns="45720" rIns="91440" bIns="45720" rtlCol="0">
            <a:normAutofit/>
          </a:bodyPr>
          <a:lstStyle>
            <a:lvl1pPr algn="just" hangingPunct="0">
              <a:defRPr lang="en-US" baseline="0" dirty="0">
                <a:latin typeface="Arial" panose="020B0604020202020204" pitchFamily="34" charset="0"/>
              </a:defRPr>
            </a:lvl1pPr>
            <a:lvl2pPr>
              <a:defRPr lang="zh-TW" altLang="en-US" baseline="0">
                <a:latin typeface="STKaiti" panose="02010600040101010101" pitchFamily="2" charset="-122"/>
              </a:defRPr>
            </a:lvl2pPr>
            <a:lvl3pPr>
              <a:defRPr lang="zh-TW" altLang="en-US" baseline="0">
                <a:latin typeface="STKaiti" panose="02010600040101010101" pitchFamily="2" charset="-122"/>
              </a:defRPr>
            </a:lvl3pPr>
            <a:lvl4pPr>
              <a:defRPr lang="zh-TW" altLang="en-US" baseline="0">
                <a:latin typeface="STKaiti" panose="02010600040101010101" pitchFamily="2" charset="-122"/>
              </a:defRPr>
            </a:lvl4pPr>
            <a:lvl5pPr>
              <a:defRPr lang="en-US" baseline="0" dirty="0">
                <a:latin typeface="STKaiti" panose="02010600040101010101" pitchFamily="2" charset="-122"/>
              </a:defRPr>
            </a:lvl5pPr>
          </a:lstStyle>
          <a:p>
            <a:pPr lvl="0" algn="just" hangingPunct="0">
              <a:spcBef>
                <a:spcPts val="0"/>
              </a:spcBef>
            </a:pPr>
            <a:r>
              <a:rPr lang="zh-TW" altLang="en-US"/>
              <a:t>輸入文字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324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經文_詩歌(不含節數, 置中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382" y="202746"/>
            <a:ext cx="11319417" cy="665698"/>
          </a:xfrm>
        </p:spPr>
        <p:txBody>
          <a:bodyPr/>
          <a:lstStyle>
            <a:lvl1pPr algn="ctr">
              <a:defRPr sz="4596" b="1"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383" y="1059804"/>
            <a:ext cx="11319415" cy="5088148"/>
          </a:xfrm>
        </p:spPr>
        <p:txBody>
          <a:bodyPr>
            <a:normAutofit/>
          </a:bodyPr>
          <a:lstStyle>
            <a:lvl1pPr marL="0" indent="0" algn="ctr">
              <a:lnSpc>
                <a:spcPts val="6773"/>
              </a:lnSpc>
              <a:buFontTx/>
              <a:buNone/>
              <a:defRPr sz="6773" baseline="0">
                <a:latin typeface="STKaiti" panose="02010600040101010101" pitchFamily="2" charset="-122"/>
              </a:defRPr>
            </a:lvl1pPr>
            <a:lvl2pPr marL="456942" indent="0" algn="just">
              <a:lnSpc>
                <a:spcPts val="6773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2pPr>
            <a:lvl3pPr marL="914651" indent="0" algn="just">
              <a:lnSpc>
                <a:spcPts val="6773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3pPr>
            <a:lvl4pPr marL="1371593" indent="0" algn="just">
              <a:lnSpc>
                <a:spcPts val="6773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4pPr>
            <a:lvl5pPr marL="1828534" indent="0" algn="just">
              <a:lnSpc>
                <a:spcPts val="6773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經文</a:t>
            </a:r>
            <a:r>
              <a:rPr lang="en-US" altLang="zh-TW"/>
              <a:t>/</a:t>
            </a:r>
            <a:r>
              <a:rPr lang="zh-TW" altLang="en-US"/>
              <a:t>歌詞</a:t>
            </a:r>
            <a:r>
              <a:rPr lang="en-US" altLang="zh-TW"/>
              <a:t>(</a:t>
            </a:r>
            <a:r>
              <a:rPr lang="zh-TW" altLang="en-US"/>
              <a:t>置中</a:t>
            </a:r>
            <a:r>
              <a:rPr lang="en-US" altLang="zh-TW"/>
              <a:t>)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45417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詩歌歌詞版_含節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60256" y="1134686"/>
            <a:ext cx="10014541" cy="4690559"/>
          </a:xfrm>
        </p:spPr>
        <p:txBody>
          <a:bodyPr>
            <a:normAutofit/>
          </a:bodyPr>
          <a:lstStyle>
            <a:lvl1pPr marL="0" indent="0">
              <a:lnSpc>
                <a:spcPts val="7015"/>
              </a:lnSpc>
              <a:spcBef>
                <a:spcPts val="0"/>
              </a:spcBef>
              <a:buFontTx/>
              <a:buNone/>
              <a:defRPr lang="zh-TW" altLang="en-US" sz="6531" kern="1200" baseline="0">
                <a:solidFill>
                  <a:schemeClr val="bg1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歌詞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455380" y="1176877"/>
            <a:ext cx="1175853" cy="1564745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456942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節號</a:t>
            </a:r>
            <a:endParaRPr lang="zh-HK" altLang="en-US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歌名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59009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詩歌歌詞版(每行8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78369" y="1135064"/>
            <a:ext cx="9313536" cy="4690780"/>
          </a:xfrm>
        </p:spPr>
        <p:txBody>
          <a:bodyPr>
            <a:normAutofit/>
          </a:bodyPr>
          <a:lstStyle>
            <a:lvl1pPr marL="0" indent="0">
              <a:lnSpc>
                <a:spcPts val="7015"/>
              </a:lnSpc>
              <a:spcBef>
                <a:spcPts val="0"/>
              </a:spcBef>
              <a:buFontTx/>
              <a:buNone/>
              <a:defRPr lang="zh-TW" altLang="en-US" sz="6531" kern="1200" baseline="0">
                <a:solidFill>
                  <a:schemeClr val="bg1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歌詞</a:t>
            </a:r>
            <a:r>
              <a:rPr lang="en-US" altLang="zh-TW"/>
              <a:t>(8</a:t>
            </a:r>
            <a:r>
              <a:rPr lang="zh-TW" altLang="en-US"/>
              <a:t>字</a:t>
            </a:r>
            <a:r>
              <a:rPr lang="en-US" altLang="zh-TW"/>
              <a:t>/</a:t>
            </a:r>
            <a:r>
              <a:rPr lang="zh-TW" altLang="en-US"/>
              <a:t>行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225025" y="1222613"/>
            <a:ext cx="1753344" cy="151905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5805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456942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節號</a:t>
            </a:r>
            <a:endParaRPr lang="zh-HK" altLang="en-US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歌名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4223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詩歌歌詞版(每行10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85152" y="1134685"/>
            <a:ext cx="10189645" cy="4690559"/>
          </a:xfrm>
        </p:spPr>
        <p:txBody>
          <a:bodyPr>
            <a:normAutofit/>
          </a:bodyPr>
          <a:lstStyle>
            <a:lvl1pPr marL="0" indent="0">
              <a:lnSpc>
                <a:spcPts val="7015"/>
              </a:lnSpc>
              <a:spcBef>
                <a:spcPts val="0"/>
              </a:spcBef>
              <a:buFontTx/>
              <a:buNone/>
              <a:defRPr lang="zh-TW" altLang="en-US" sz="6531" kern="1200" baseline="0">
                <a:solidFill>
                  <a:schemeClr val="bg1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歌詞</a:t>
            </a:r>
            <a:r>
              <a:rPr lang="en-US" altLang="zh-TW"/>
              <a:t>(10</a:t>
            </a:r>
            <a:r>
              <a:rPr lang="zh-TW" altLang="en-US"/>
              <a:t>字</a:t>
            </a:r>
            <a:r>
              <a:rPr lang="en-US" altLang="zh-TW"/>
              <a:t>/</a:t>
            </a:r>
            <a:r>
              <a:rPr lang="zh-TW" altLang="en-US"/>
              <a:t>行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455381" y="1222748"/>
            <a:ext cx="1129772" cy="1518874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5805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456942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節號</a:t>
            </a:r>
            <a:endParaRPr lang="zh-HK" altLang="en-US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歌名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9850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E8FAE8E-7429-41E6-9B64-F6C5103B9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B6DDE64-CDE8-4499-966B-E1C6503E4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763B16E-C3D3-410C-97E1-73C48B085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98D0376-5FD4-4D99-B4DC-8F79A215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FCA7245-032A-4C3D-A258-60CE311D8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14022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詩歌歌詞版(每行12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94509" y="1134685"/>
            <a:ext cx="10680289" cy="469055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lang="zh-TW" altLang="en-US" sz="5999" kern="1200" baseline="0">
                <a:solidFill>
                  <a:schemeClr val="bg1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歌詞</a:t>
            </a:r>
            <a:r>
              <a:rPr lang="en-US" altLang="zh-TW"/>
              <a:t>(12</a:t>
            </a:r>
            <a:r>
              <a:rPr lang="zh-TW" altLang="en-US"/>
              <a:t>字</a:t>
            </a:r>
            <a:r>
              <a:rPr lang="en-US" altLang="zh-TW"/>
              <a:t>/</a:t>
            </a:r>
            <a:r>
              <a:rPr lang="zh-TW" altLang="en-US"/>
              <a:t>行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839" y="1222747"/>
            <a:ext cx="1023670" cy="1480229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456942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節號</a:t>
            </a:r>
            <a:endParaRPr lang="zh-HK" altLang="en-US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歌名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199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啟應文—啟+應(短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63212" y="1135064"/>
            <a:ext cx="10011764" cy="1998266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CCCCFF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 dirty="0"/>
              <a:t>啟應文</a:t>
            </a:r>
            <a:r>
              <a:rPr lang="en-US" altLang="zh-TW" dirty="0"/>
              <a:t>(</a:t>
            </a:r>
            <a:r>
              <a:rPr lang="zh-TW" altLang="en-US" dirty="0"/>
              <a:t>啟</a:t>
            </a:r>
            <a:r>
              <a:rPr lang="en-US" altLang="zh-TW" dirty="0"/>
              <a:t>)</a:t>
            </a:r>
          </a:p>
          <a:p>
            <a:pPr lvl="0"/>
            <a:r>
              <a:rPr lang="zh-TW" altLang="en-US" dirty="0"/>
              <a:t>二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657" y="1134296"/>
            <a:ext cx="1473458" cy="1568201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zh-HK" altLang="en-US" sz="5321" kern="1200" baseline="0">
                <a:solidFill>
                  <a:srgbClr val="CCCCFF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en-US" altLang="zh-TW"/>
              <a:t>[</a:t>
            </a:r>
            <a:r>
              <a:rPr lang="zh-TW" altLang="en-US"/>
              <a:t>啟</a:t>
            </a:r>
            <a:r>
              <a:rPr lang="en-US" altLang="zh-TW"/>
              <a:t>]</a:t>
            </a:r>
            <a:endParaRPr lang="zh-HK" altLang="en-US" dirty="0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  <p:sp>
        <p:nvSpPr>
          <p:cNvPr id="10" name="Content Placeholder 2"/>
          <p:cNvSpPr>
            <a:spLocks noGrp="1"/>
          </p:cNvSpPr>
          <p:nvPr>
            <p:ph idx="17" hasCustomPrompt="1"/>
          </p:nvPr>
        </p:nvSpPr>
        <p:spPr>
          <a:xfrm>
            <a:off x="1763213" y="3339147"/>
            <a:ext cx="10011764" cy="2134965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FFFFCC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 dirty="0"/>
              <a:t>啟應文</a:t>
            </a:r>
            <a:r>
              <a:rPr lang="en-US" altLang="zh-TW" dirty="0"/>
              <a:t>(</a:t>
            </a:r>
            <a:r>
              <a:rPr lang="zh-TW" altLang="en-US" dirty="0"/>
              <a:t>應</a:t>
            </a:r>
            <a:r>
              <a:rPr lang="en-US" altLang="zh-TW" dirty="0"/>
              <a:t>)</a:t>
            </a:r>
            <a:endParaRPr lang="en-US" dirty="0"/>
          </a:p>
        </p:txBody>
      </p:sp>
      <p:sp>
        <p:nvSpPr>
          <p:cNvPr id="15" name="文字版面配置區 8"/>
          <p:cNvSpPr>
            <a:spLocks noGrp="1"/>
          </p:cNvSpPr>
          <p:nvPr>
            <p:ph type="body" sz="quarter" idx="18" hasCustomPrompt="1"/>
          </p:nvPr>
        </p:nvSpPr>
        <p:spPr>
          <a:xfrm>
            <a:off x="70657" y="3339147"/>
            <a:ext cx="1473458" cy="1568201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zh-HK" altLang="en-US" sz="5321" kern="1200" baseline="0">
                <a:solidFill>
                  <a:srgbClr val="FFFFCC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en-US" altLang="zh-TW" dirty="0"/>
              <a:t>[</a:t>
            </a:r>
            <a:r>
              <a:rPr lang="zh-TW" altLang="en-US" dirty="0"/>
              <a:t>應</a:t>
            </a:r>
            <a:r>
              <a:rPr lang="en-US" altLang="zh-TW" dirty="0"/>
              <a:t>]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99704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啟應文—啟(長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52779" y="1135064"/>
            <a:ext cx="10022197" cy="4690780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CCCCFF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啟應文</a:t>
            </a:r>
            <a:r>
              <a:rPr lang="en-US" altLang="zh-TW"/>
              <a:t>(</a:t>
            </a:r>
            <a:r>
              <a:rPr lang="zh-TW" altLang="en-US"/>
              <a:t>啟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657" y="1135065"/>
            <a:ext cx="1463025" cy="1567433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zh-HK" altLang="en-US" sz="5321" kern="1200" baseline="0">
                <a:solidFill>
                  <a:srgbClr val="CCCCFF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en-US" altLang="zh-TW"/>
              <a:t>[</a:t>
            </a:r>
            <a:r>
              <a:rPr lang="zh-TW" altLang="en-US"/>
              <a:t>啟</a:t>
            </a:r>
            <a:r>
              <a:rPr lang="en-US" altLang="zh-TW"/>
              <a:t>]</a:t>
            </a:r>
            <a:endParaRPr lang="zh-HK" altLang="en-US" dirty="0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6732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啟應文—啟(續..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52780" y="1135064"/>
            <a:ext cx="10032120" cy="4690780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CCCCFF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啟應文</a:t>
            </a:r>
            <a:r>
              <a:rPr lang="en-US" altLang="zh-TW"/>
              <a:t>(</a:t>
            </a:r>
            <a:r>
              <a:rPr lang="zh-TW" altLang="en-US"/>
              <a:t>啟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59533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啟應文—應(長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42346" y="1135064"/>
            <a:ext cx="10161944" cy="4690780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FFFFCC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啟應文</a:t>
            </a:r>
            <a:r>
              <a:rPr lang="en-US" altLang="zh-TW"/>
              <a:t>(</a:t>
            </a:r>
            <a:r>
              <a:rPr lang="zh-TW" altLang="en-US"/>
              <a:t>應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656" y="1135065"/>
            <a:ext cx="1452593" cy="1567433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zh-HK" altLang="en-US" sz="5321" kern="1200" baseline="0">
                <a:solidFill>
                  <a:srgbClr val="FFFFCC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en-US" altLang="zh-TW"/>
              <a:t>[</a:t>
            </a:r>
            <a:r>
              <a:rPr lang="zh-TW" altLang="en-US"/>
              <a:t>應</a:t>
            </a:r>
            <a:r>
              <a:rPr lang="en-US" altLang="zh-TW"/>
              <a:t>]</a:t>
            </a:r>
            <a:endParaRPr lang="zh-HK" altLang="en-US" dirty="0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65450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啟應文—應(續..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52779" y="1134685"/>
            <a:ext cx="10037895" cy="4690559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FFFFCC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啟應文</a:t>
            </a:r>
            <a:r>
              <a:rPr lang="en-US" altLang="zh-TW"/>
              <a:t>(</a:t>
            </a:r>
            <a:r>
              <a:rPr lang="zh-TW" altLang="en-US"/>
              <a:t>應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09597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程序標題-細字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504" y="202746"/>
            <a:ext cx="11369857" cy="754450"/>
          </a:xfrm>
        </p:spPr>
        <p:txBody>
          <a:bodyPr/>
          <a:lstStyle>
            <a:lvl1pPr algn="ctr">
              <a:defRPr sz="459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13" hasCustomPrompt="1"/>
          </p:nvPr>
        </p:nvSpPr>
        <p:spPr>
          <a:xfrm>
            <a:off x="405504" y="1151960"/>
            <a:ext cx="11369857" cy="257117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870"/>
            </a:lvl1pPr>
            <a:lvl2pPr marL="456942" indent="0" algn="ctr">
              <a:buFontTx/>
              <a:buNone/>
              <a:defRPr/>
            </a:lvl2pPr>
            <a:lvl3pPr marL="913883" indent="0" algn="ctr">
              <a:buFontTx/>
              <a:buNone/>
              <a:defRPr/>
            </a:lvl3pPr>
            <a:lvl4pPr marL="1371593" indent="0" algn="ctr">
              <a:buFontTx/>
              <a:buNone/>
              <a:defRPr/>
            </a:lvl4pPr>
            <a:lvl5pPr marL="1828534" indent="0" algn="ctr">
              <a:buFontTx/>
              <a:buNone/>
              <a:defRPr/>
            </a:lvl5pPr>
          </a:lstStyle>
          <a:p>
            <a:pPr lvl="0"/>
            <a:r>
              <a:rPr lang="zh-TW" altLang="en-US"/>
              <a:t>按一下編輯內容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598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程序標題(靠左)-細字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504" y="136526"/>
            <a:ext cx="11369857" cy="820669"/>
          </a:xfrm>
        </p:spPr>
        <p:txBody>
          <a:bodyPr/>
          <a:lstStyle>
            <a:lvl1pPr algn="l">
              <a:defRPr sz="4596" b="1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13" hasCustomPrompt="1"/>
          </p:nvPr>
        </p:nvSpPr>
        <p:spPr>
          <a:xfrm>
            <a:off x="405504" y="1041372"/>
            <a:ext cx="11369857" cy="268176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3386" baseline="0">
                <a:latin typeface="STKaiti" panose="02010600040101010101" pitchFamily="2" charset="-122"/>
              </a:defRPr>
            </a:lvl1pPr>
            <a:lvl2pPr marL="456942" indent="0" algn="ctr">
              <a:buFontTx/>
              <a:buNone/>
              <a:defRPr/>
            </a:lvl2pPr>
            <a:lvl3pPr marL="913883" indent="0" algn="ctr">
              <a:buFontTx/>
              <a:buNone/>
              <a:defRPr/>
            </a:lvl3pPr>
            <a:lvl4pPr marL="1371593" indent="0" algn="ctr">
              <a:buFontTx/>
              <a:buNone/>
              <a:defRPr/>
            </a:lvl4pPr>
            <a:lvl5pPr marL="1828534" indent="0" algn="ctr">
              <a:buFontTx/>
              <a:buNone/>
              <a:defRPr/>
            </a:lvl5pPr>
          </a:lstStyle>
          <a:p>
            <a:pPr lvl="0"/>
            <a:r>
              <a:rPr lang="zh-TW" altLang="en-US"/>
              <a:t>按一下編輯內容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102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禮獨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>
          <a:xfrm>
            <a:off x="455382" y="244319"/>
            <a:ext cx="11319417" cy="597160"/>
          </a:xfrm>
        </p:spPr>
        <p:txBody>
          <a:bodyPr/>
          <a:lstStyle>
            <a:lvl1pPr algn="l">
              <a:defRPr sz="3870" b="1"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7"/>
          </p:nvPr>
        </p:nvSpPr>
        <p:spPr>
          <a:xfrm>
            <a:off x="455382" y="964767"/>
            <a:ext cx="11319417" cy="3237582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6942" indent="0">
              <a:buFontTx/>
              <a:buNone/>
              <a:defRPr/>
            </a:lvl2pPr>
            <a:lvl3pPr marL="913883" indent="0">
              <a:buFontTx/>
              <a:buNone/>
              <a:defRPr/>
            </a:lvl3pPr>
            <a:lvl4pPr marL="1371593" indent="0">
              <a:buFontTx/>
              <a:buNone/>
              <a:defRPr/>
            </a:lvl4pPr>
            <a:lvl5pPr marL="1828534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</p:txBody>
      </p:sp>
    </p:spTree>
    <p:extLst>
      <p:ext uri="{BB962C8B-B14F-4D97-AF65-F5344CB8AC3E}">
        <p14:creationId xmlns:p14="http://schemas.microsoft.com/office/powerpoint/2010/main" val="39008334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05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2F7B8C7-E586-4292-AB8D-F7405147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D587AEEF-6CAE-49DB-AF09-64FBE5EC3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75E3186-FE68-4752-AD38-47CF26B28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3E923056-F4CC-4FDC-B108-4E55BD4B4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092F5516-0AB5-4D62-82E5-2A0CE4529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92301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defTabSz="91465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38" u="sng" kern="1200" baseline="0">
                <a:solidFill>
                  <a:srgbClr val="FFFF99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1639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詩歌歌詞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 u="sng">
                <a:solidFill>
                  <a:srgbClr val="FFFF99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2827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bg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42;p3"/>
          <p:cNvGrpSpPr>
            <a:grpSpLocks/>
          </p:cNvGrpSpPr>
          <p:nvPr/>
        </p:nvGrpSpPr>
        <p:grpSpPr bwMode="auto">
          <a:xfrm>
            <a:off x="-251883" y="-609597"/>
            <a:ext cx="12812184" cy="7827433"/>
            <a:chOff x="-188609" y="-457211"/>
            <a:chExt cx="9609607" cy="5870078"/>
          </a:xfrm>
        </p:grpSpPr>
        <p:sp>
          <p:nvSpPr>
            <p:cNvPr id="6" name="Google Shape;43;p3"/>
            <p:cNvSpPr>
              <a:spLocks/>
            </p:cNvSpPr>
            <p:nvPr/>
          </p:nvSpPr>
          <p:spPr bwMode="auto">
            <a:xfrm rot="-9131367">
              <a:off x="8455429" y="-387474"/>
              <a:ext cx="661850" cy="1465837"/>
            </a:xfrm>
            <a:custGeom>
              <a:avLst/>
              <a:gdLst>
                <a:gd name="T0" fmla="*/ 2147483646 w 31850"/>
                <a:gd name="T1" fmla="*/ 2147483646 h 70540"/>
                <a:gd name="T2" fmla="*/ 2147483646 w 31850"/>
                <a:gd name="T3" fmla="*/ 2147483646 h 70540"/>
                <a:gd name="T4" fmla="*/ 2147483646 w 31850"/>
                <a:gd name="T5" fmla="*/ 2147483646 h 70540"/>
                <a:gd name="T6" fmla="*/ 2147483646 w 31850"/>
                <a:gd name="T7" fmla="*/ 2147483646 h 70540"/>
                <a:gd name="T8" fmla="*/ 2147483646 w 31850"/>
                <a:gd name="T9" fmla="*/ 2147483646 h 70540"/>
                <a:gd name="T10" fmla="*/ 2147483646 w 31850"/>
                <a:gd name="T11" fmla="*/ 2147483646 h 70540"/>
                <a:gd name="T12" fmla="*/ 2147483646 w 31850"/>
                <a:gd name="T13" fmla="*/ 2147483646 h 70540"/>
                <a:gd name="T14" fmla="*/ 2147483646 w 31850"/>
                <a:gd name="T15" fmla="*/ 2147483646 h 70540"/>
                <a:gd name="T16" fmla="*/ 2147483646 w 31850"/>
                <a:gd name="T17" fmla="*/ 2147483646 h 70540"/>
                <a:gd name="T18" fmla="*/ 2147483646 w 31850"/>
                <a:gd name="T19" fmla="*/ 2147483646 h 70540"/>
                <a:gd name="T20" fmla="*/ 2147483646 w 31850"/>
                <a:gd name="T21" fmla="*/ 2147483646 h 70540"/>
                <a:gd name="T22" fmla="*/ 2147483646 w 31850"/>
                <a:gd name="T23" fmla="*/ 2147483646 h 70540"/>
                <a:gd name="T24" fmla="*/ 2147483646 w 31850"/>
                <a:gd name="T25" fmla="*/ 2147483646 h 70540"/>
                <a:gd name="T26" fmla="*/ 2147483646 w 31850"/>
                <a:gd name="T27" fmla="*/ 2147483646 h 70540"/>
                <a:gd name="T28" fmla="*/ 2147483646 w 31850"/>
                <a:gd name="T29" fmla="*/ 2147483646 h 70540"/>
                <a:gd name="T30" fmla="*/ 2147483646 w 31850"/>
                <a:gd name="T31" fmla="*/ 2147483646 h 70540"/>
                <a:gd name="T32" fmla="*/ 2147483646 w 31850"/>
                <a:gd name="T33" fmla="*/ 2147483646 h 70540"/>
                <a:gd name="T34" fmla="*/ 2147483646 w 31850"/>
                <a:gd name="T35" fmla="*/ 2147483646 h 70540"/>
                <a:gd name="T36" fmla="*/ 2147483646 w 31850"/>
                <a:gd name="T37" fmla="*/ 2147483646 h 70540"/>
                <a:gd name="T38" fmla="*/ 2147483646 w 31850"/>
                <a:gd name="T39" fmla="*/ 2147483646 h 70540"/>
                <a:gd name="T40" fmla="*/ 2147483646 w 31850"/>
                <a:gd name="T41" fmla="*/ 2147483646 h 70540"/>
                <a:gd name="T42" fmla="*/ 2147483646 w 31850"/>
                <a:gd name="T43" fmla="*/ 2147483646 h 70540"/>
                <a:gd name="T44" fmla="*/ 2147483646 w 31850"/>
                <a:gd name="T45" fmla="*/ 2147483646 h 70540"/>
                <a:gd name="T46" fmla="*/ 2147483646 w 31850"/>
                <a:gd name="T47" fmla="*/ 2147483646 h 70540"/>
                <a:gd name="T48" fmla="*/ 2147483646 w 31850"/>
                <a:gd name="T49" fmla="*/ 2147483646 h 70540"/>
                <a:gd name="T50" fmla="*/ 2147483646 w 31850"/>
                <a:gd name="T51" fmla="*/ 2147483646 h 70540"/>
                <a:gd name="T52" fmla="*/ 2147483646 w 31850"/>
                <a:gd name="T53" fmla="*/ 2147483646 h 70540"/>
                <a:gd name="T54" fmla="*/ 2147483646 w 31850"/>
                <a:gd name="T55" fmla="*/ 2147483646 h 70540"/>
                <a:gd name="T56" fmla="*/ 2147483646 w 31850"/>
                <a:gd name="T57" fmla="*/ 2147483646 h 70540"/>
                <a:gd name="T58" fmla="*/ 2147483646 w 31850"/>
                <a:gd name="T59" fmla="*/ 2147483646 h 70540"/>
                <a:gd name="T60" fmla="*/ 2147483646 w 31850"/>
                <a:gd name="T61" fmla="*/ 2147483646 h 70540"/>
                <a:gd name="T62" fmla="*/ 2147483646 w 31850"/>
                <a:gd name="T63" fmla="*/ 2147483646 h 70540"/>
                <a:gd name="T64" fmla="*/ 2147483646 w 31850"/>
                <a:gd name="T65" fmla="*/ 2147483646 h 70540"/>
                <a:gd name="T66" fmla="*/ 2147483646 w 31850"/>
                <a:gd name="T67" fmla="*/ 2147483646 h 70540"/>
                <a:gd name="T68" fmla="*/ 2147483646 w 31850"/>
                <a:gd name="T69" fmla="*/ 2147483646 h 70540"/>
                <a:gd name="T70" fmla="*/ 2147483646 w 31850"/>
                <a:gd name="T71" fmla="*/ 2147483646 h 70540"/>
                <a:gd name="T72" fmla="*/ 2147483646 w 31850"/>
                <a:gd name="T73" fmla="*/ 2147483646 h 70540"/>
                <a:gd name="T74" fmla="*/ 2147483646 w 31850"/>
                <a:gd name="T75" fmla="*/ 2147483646 h 70540"/>
                <a:gd name="T76" fmla="*/ 2147483646 w 31850"/>
                <a:gd name="T77" fmla="*/ 0 h 70540"/>
                <a:gd name="T78" fmla="*/ 2147483646 w 31850"/>
                <a:gd name="T79" fmla="*/ 2147483646 h 70540"/>
                <a:gd name="T80" fmla="*/ 2147483646 w 31850"/>
                <a:gd name="T81" fmla="*/ 2147483646 h 70540"/>
                <a:gd name="T82" fmla="*/ 2147483646 w 31850"/>
                <a:gd name="T83" fmla="*/ 2147483646 h 70540"/>
                <a:gd name="T84" fmla="*/ 2147483646 w 31850"/>
                <a:gd name="T85" fmla="*/ 2147483646 h 70540"/>
                <a:gd name="T86" fmla="*/ 2147483646 w 31850"/>
                <a:gd name="T87" fmla="*/ 2147483646 h 70540"/>
                <a:gd name="T88" fmla="*/ 2147483646 w 31850"/>
                <a:gd name="T89" fmla="*/ 2147483646 h 70540"/>
                <a:gd name="T90" fmla="*/ 2147483646 w 31850"/>
                <a:gd name="T91" fmla="*/ 2147483646 h 70540"/>
                <a:gd name="T92" fmla="*/ 2147483646 w 31850"/>
                <a:gd name="T93" fmla="*/ 2147483646 h 70540"/>
                <a:gd name="T94" fmla="*/ 2147483646 w 31850"/>
                <a:gd name="T95" fmla="*/ 2147483646 h 70540"/>
                <a:gd name="T96" fmla="*/ 2147483646 w 31850"/>
                <a:gd name="T97" fmla="*/ 2147483646 h 70540"/>
                <a:gd name="T98" fmla="*/ 2147483646 w 31850"/>
                <a:gd name="T99" fmla="*/ 2147483646 h 70540"/>
                <a:gd name="T100" fmla="*/ 2147483646 w 31850"/>
                <a:gd name="T101" fmla="*/ 2147483646 h 70540"/>
                <a:gd name="T102" fmla="*/ 2147483646 w 31850"/>
                <a:gd name="T103" fmla="*/ 2147483646 h 70540"/>
                <a:gd name="T104" fmla="*/ 2147483646 w 31850"/>
                <a:gd name="T105" fmla="*/ 2147483646 h 70540"/>
                <a:gd name="T106" fmla="*/ 2147483646 w 31850"/>
                <a:gd name="T107" fmla="*/ 2147483646 h 70540"/>
                <a:gd name="T108" fmla="*/ 2147483646 w 31850"/>
                <a:gd name="T109" fmla="*/ 2147483646 h 70540"/>
                <a:gd name="T110" fmla="*/ 2147483646 w 31850"/>
                <a:gd name="T111" fmla="*/ 2147483646 h 70540"/>
                <a:gd name="T112" fmla="*/ 2147483646 w 31850"/>
                <a:gd name="T113" fmla="*/ 2147483646 h 70540"/>
                <a:gd name="T114" fmla="*/ 2147483646 w 31850"/>
                <a:gd name="T115" fmla="*/ 2147483646 h 70540"/>
                <a:gd name="T116" fmla="*/ 2147483646 w 31850"/>
                <a:gd name="T117" fmla="*/ 2147483646 h 70540"/>
                <a:gd name="T118" fmla="*/ 2147483646 w 31850"/>
                <a:gd name="T119" fmla="*/ 2147483646 h 7054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1850" h="70540" extrusionOk="0">
                  <a:moveTo>
                    <a:pt x="1255" y="48684"/>
                  </a:moveTo>
                  <a:cubicBezTo>
                    <a:pt x="1254" y="48687"/>
                    <a:pt x="1254" y="48690"/>
                    <a:pt x="1253" y="48693"/>
                  </a:cubicBezTo>
                  <a:cubicBezTo>
                    <a:pt x="1254" y="48690"/>
                    <a:pt x="1254" y="48687"/>
                    <a:pt x="1255" y="48684"/>
                  </a:cubicBezTo>
                  <a:cubicBezTo>
                    <a:pt x="1255" y="48684"/>
                    <a:pt x="1255" y="48684"/>
                    <a:pt x="1255" y="48684"/>
                  </a:cubicBezTo>
                  <a:close/>
                  <a:moveTo>
                    <a:pt x="1253" y="48693"/>
                  </a:moveTo>
                  <a:cubicBezTo>
                    <a:pt x="1253" y="48694"/>
                    <a:pt x="1253" y="48695"/>
                    <a:pt x="1253" y="48696"/>
                  </a:cubicBezTo>
                  <a:cubicBezTo>
                    <a:pt x="1253" y="48695"/>
                    <a:pt x="1253" y="48694"/>
                    <a:pt x="1253" y="48693"/>
                  </a:cubicBezTo>
                  <a:close/>
                  <a:moveTo>
                    <a:pt x="11847" y="580"/>
                  </a:moveTo>
                  <a:cubicBezTo>
                    <a:pt x="12593" y="580"/>
                    <a:pt x="13187" y="950"/>
                    <a:pt x="13590" y="1607"/>
                  </a:cubicBezTo>
                  <a:cubicBezTo>
                    <a:pt x="14167" y="2536"/>
                    <a:pt x="14343" y="3694"/>
                    <a:pt x="14442" y="4764"/>
                  </a:cubicBezTo>
                  <a:cubicBezTo>
                    <a:pt x="14752" y="8090"/>
                    <a:pt x="14290" y="11501"/>
                    <a:pt x="13774" y="14785"/>
                  </a:cubicBezTo>
                  <a:cubicBezTo>
                    <a:pt x="13213" y="18341"/>
                    <a:pt x="12464" y="21868"/>
                    <a:pt x="11624" y="25368"/>
                  </a:cubicBezTo>
                  <a:cubicBezTo>
                    <a:pt x="11123" y="27462"/>
                    <a:pt x="10590" y="29548"/>
                    <a:pt x="10007" y="31621"/>
                  </a:cubicBezTo>
                  <a:cubicBezTo>
                    <a:pt x="9979" y="31720"/>
                    <a:pt x="9951" y="31818"/>
                    <a:pt x="9922" y="31921"/>
                  </a:cubicBezTo>
                  <a:cubicBezTo>
                    <a:pt x="9861" y="32128"/>
                    <a:pt x="10022" y="32260"/>
                    <a:pt x="10187" y="32260"/>
                  </a:cubicBezTo>
                  <a:cubicBezTo>
                    <a:pt x="10298" y="32260"/>
                    <a:pt x="10411" y="32201"/>
                    <a:pt x="10459" y="32066"/>
                  </a:cubicBezTo>
                  <a:cubicBezTo>
                    <a:pt x="10780" y="31158"/>
                    <a:pt x="11123" y="30258"/>
                    <a:pt x="11468" y="29357"/>
                  </a:cubicBezTo>
                  <a:cubicBezTo>
                    <a:pt x="12291" y="27214"/>
                    <a:pt x="13160" y="25085"/>
                    <a:pt x="14082" y="22984"/>
                  </a:cubicBezTo>
                  <a:cubicBezTo>
                    <a:pt x="15158" y="20523"/>
                    <a:pt x="16307" y="18090"/>
                    <a:pt x="17609" y="15742"/>
                  </a:cubicBezTo>
                  <a:cubicBezTo>
                    <a:pt x="18665" y="13839"/>
                    <a:pt x="19816" y="11851"/>
                    <a:pt x="21401" y="10332"/>
                  </a:cubicBezTo>
                  <a:cubicBezTo>
                    <a:pt x="21885" y="9870"/>
                    <a:pt x="22454" y="9403"/>
                    <a:pt x="23121" y="9248"/>
                  </a:cubicBezTo>
                  <a:cubicBezTo>
                    <a:pt x="23239" y="9222"/>
                    <a:pt x="23359" y="9208"/>
                    <a:pt x="23474" y="9208"/>
                  </a:cubicBezTo>
                  <a:cubicBezTo>
                    <a:pt x="23589" y="9208"/>
                    <a:pt x="23699" y="9222"/>
                    <a:pt x="23799" y="9252"/>
                  </a:cubicBezTo>
                  <a:cubicBezTo>
                    <a:pt x="23965" y="9302"/>
                    <a:pt x="24085" y="9382"/>
                    <a:pt x="24226" y="9552"/>
                  </a:cubicBezTo>
                  <a:cubicBezTo>
                    <a:pt x="24506" y="9891"/>
                    <a:pt x="24622" y="10505"/>
                    <a:pt x="24661" y="11014"/>
                  </a:cubicBezTo>
                  <a:cubicBezTo>
                    <a:pt x="24728" y="11830"/>
                    <a:pt x="24661" y="12656"/>
                    <a:pt x="24561" y="13464"/>
                  </a:cubicBezTo>
                  <a:cubicBezTo>
                    <a:pt x="24289" y="15700"/>
                    <a:pt x="23728" y="17903"/>
                    <a:pt x="23128" y="20064"/>
                  </a:cubicBezTo>
                  <a:cubicBezTo>
                    <a:pt x="22439" y="22550"/>
                    <a:pt x="21649" y="25004"/>
                    <a:pt x="20812" y="27440"/>
                  </a:cubicBezTo>
                  <a:cubicBezTo>
                    <a:pt x="20095" y="29530"/>
                    <a:pt x="19343" y="31611"/>
                    <a:pt x="18562" y="33676"/>
                  </a:cubicBezTo>
                  <a:cubicBezTo>
                    <a:pt x="18142" y="34784"/>
                    <a:pt x="17715" y="35894"/>
                    <a:pt x="17273" y="36995"/>
                  </a:cubicBezTo>
                  <a:cubicBezTo>
                    <a:pt x="17252" y="37045"/>
                    <a:pt x="17231" y="37094"/>
                    <a:pt x="17213" y="37147"/>
                  </a:cubicBezTo>
                  <a:cubicBezTo>
                    <a:pt x="17132" y="37348"/>
                    <a:pt x="17296" y="37478"/>
                    <a:pt x="17468" y="37478"/>
                  </a:cubicBezTo>
                  <a:cubicBezTo>
                    <a:pt x="17581" y="37478"/>
                    <a:pt x="17697" y="37422"/>
                    <a:pt x="17751" y="37292"/>
                  </a:cubicBezTo>
                  <a:cubicBezTo>
                    <a:pt x="17769" y="37246"/>
                    <a:pt x="17787" y="37200"/>
                    <a:pt x="17806" y="37154"/>
                  </a:cubicBezTo>
                  <a:cubicBezTo>
                    <a:pt x="17878" y="36989"/>
                    <a:pt x="17947" y="36825"/>
                    <a:pt x="18018" y="36663"/>
                  </a:cubicBezTo>
                  <a:cubicBezTo>
                    <a:pt x="18269" y="36088"/>
                    <a:pt x="18534" y="35519"/>
                    <a:pt x="18806" y="34954"/>
                  </a:cubicBezTo>
                  <a:cubicBezTo>
                    <a:pt x="19646" y="33200"/>
                    <a:pt x="20568" y="31479"/>
                    <a:pt x="21599" y="29831"/>
                  </a:cubicBezTo>
                  <a:cubicBezTo>
                    <a:pt x="22712" y="28055"/>
                    <a:pt x="23958" y="26300"/>
                    <a:pt x="25526" y="24895"/>
                  </a:cubicBezTo>
                  <a:cubicBezTo>
                    <a:pt x="26413" y="24101"/>
                    <a:pt x="27765" y="23122"/>
                    <a:pt x="29033" y="23122"/>
                  </a:cubicBezTo>
                  <a:cubicBezTo>
                    <a:pt x="29193" y="23122"/>
                    <a:pt x="29352" y="23137"/>
                    <a:pt x="29509" y="23171"/>
                  </a:cubicBezTo>
                  <a:cubicBezTo>
                    <a:pt x="30282" y="23337"/>
                    <a:pt x="30705" y="24051"/>
                    <a:pt x="30925" y="24824"/>
                  </a:cubicBezTo>
                  <a:cubicBezTo>
                    <a:pt x="31292" y="26102"/>
                    <a:pt x="31225" y="27501"/>
                    <a:pt x="31090" y="28807"/>
                  </a:cubicBezTo>
                  <a:cubicBezTo>
                    <a:pt x="30642" y="33224"/>
                    <a:pt x="29074" y="37567"/>
                    <a:pt x="27319" y="41614"/>
                  </a:cubicBezTo>
                  <a:cubicBezTo>
                    <a:pt x="24827" y="47373"/>
                    <a:pt x="21620" y="52825"/>
                    <a:pt x="17934" y="57895"/>
                  </a:cubicBezTo>
                  <a:cubicBezTo>
                    <a:pt x="15989" y="60575"/>
                    <a:pt x="13923" y="63203"/>
                    <a:pt x="11646" y="65603"/>
                  </a:cubicBezTo>
                  <a:cubicBezTo>
                    <a:pt x="10388" y="66928"/>
                    <a:pt x="9032" y="68227"/>
                    <a:pt x="7451" y="69152"/>
                  </a:cubicBezTo>
                  <a:cubicBezTo>
                    <a:pt x="6689" y="69596"/>
                    <a:pt x="5794" y="69994"/>
                    <a:pt x="4900" y="69994"/>
                  </a:cubicBezTo>
                  <a:cubicBezTo>
                    <a:pt x="4769" y="69994"/>
                    <a:pt x="4639" y="69986"/>
                    <a:pt x="4509" y="69968"/>
                  </a:cubicBezTo>
                  <a:cubicBezTo>
                    <a:pt x="3718" y="69858"/>
                    <a:pt x="3065" y="69371"/>
                    <a:pt x="2588" y="68718"/>
                  </a:cubicBezTo>
                  <a:cubicBezTo>
                    <a:pt x="1977" y="67881"/>
                    <a:pt x="1628" y="66868"/>
                    <a:pt x="1370" y="65872"/>
                  </a:cubicBezTo>
                  <a:cubicBezTo>
                    <a:pt x="1053" y="64632"/>
                    <a:pt x="879" y="63354"/>
                    <a:pt x="773" y="62080"/>
                  </a:cubicBezTo>
                  <a:cubicBezTo>
                    <a:pt x="544" y="59375"/>
                    <a:pt x="600" y="56642"/>
                    <a:pt x="766" y="53933"/>
                  </a:cubicBezTo>
                  <a:cubicBezTo>
                    <a:pt x="869" y="52246"/>
                    <a:pt x="1017" y="50558"/>
                    <a:pt x="1229" y="48881"/>
                  </a:cubicBezTo>
                  <a:cubicBezTo>
                    <a:pt x="1236" y="48818"/>
                    <a:pt x="1246" y="48758"/>
                    <a:pt x="1253" y="48696"/>
                  </a:cubicBezTo>
                  <a:cubicBezTo>
                    <a:pt x="1253" y="48698"/>
                    <a:pt x="1253" y="48699"/>
                    <a:pt x="1253" y="48699"/>
                  </a:cubicBezTo>
                  <a:cubicBezTo>
                    <a:pt x="1253" y="48699"/>
                    <a:pt x="1254" y="48691"/>
                    <a:pt x="1255" y="48683"/>
                  </a:cubicBezTo>
                  <a:cubicBezTo>
                    <a:pt x="1255" y="48683"/>
                    <a:pt x="1255" y="48683"/>
                    <a:pt x="1255" y="48684"/>
                  </a:cubicBezTo>
                  <a:cubicBezTo>
                    <a:pt x="1255" y="48684"/>
                    <a:pt x="1255" y="48683"/>
                    <a:pt x="1255" y="48683"/>
                  </a:cubicBezTo>
                  <a:cubicBezTo>
                    <a:pt x="1257" y="48664"/>
                    <a:pt x="1258" y="48657"/>
                    <a:pt x="1258" y="48657"/>
                  </a:cubicBezTo>
                  <a:cubicBezTo>
                    <a:pt x="1258" y="48657"/>
                    <a:pt x="1256" y="48671"/>
                    <a:pt x="1255" y="48683"/>
                  </a:cubicBezTo>
                  <a:cubicBezTo>
                    <a:pt x="1260" y="48663"/>
                    <a:pt x="1263" y="48642"/>
                    <a:pt x="1264" y="48619"/>
                  </a:cubicBezTo>
                  <a:cubicBezTo>
                    <a:pt x="1310" y="47458"/>
                    <a:pt x="1377" y="46293"/>
                    <a:pt x="1444" y="45127"/>
                  </a:cubicBezTo>
                  <a:cubicBezTo>
                    <a:pt x="1617" y="42207"/>
                    <a:pt x="1832" y="39290"/>
                    <a:pt x="2080" y="36373"/>
                  </a:cubicBezTo>
                  <a:cubicBezTo>
                    <a:pt x="2408" y="32553"/>
                    <a:pt x="2803" y="28740"/>
                    <a:pt x="3298" y="24937"/>
                  </a:cubicBezTo>
                  <a:cubicBezTo>
                    <a:pt x="3799" y="21070"/>
                    <a:pt x="4400" y="17211"/>
                    <a:pt x="5226" y="13401"/>
                  </a:cubicBezTo>
                  <a:cubicBezTo>
                    <a:pt x="5890" y="10347"/>
                    <a:pt x="6652" y="7226"/>
                    <a:pt x="7984" y="4387"/>
                  </a:cubicBezTo>
                  <a:cubicBezTo>
                    <a:pt x="8693" y="2871"/>
                    <a:pt x="9824" y="721"/>
                    <a:pt x="11677" y="587"/>
                  </a:cubicBezTo>
                  <a:cubicBezTo>
                    <a:pt x="11735" y="582"/>
                    <a:pt x="11791" y="580"/>
                    <a:pt x="11847" y="580"/>
                  </a:cubicBezTo>
                  <a:close/>
                  <a:moveTo>
                    <a:pt x="11862" y="0"/>
                  </a:moveTo>
                  <a:cubicBezTo>
                    <a:pt x="10501" y="0"/>
                    <a:pt x="9278" y="1154"/>
                    <a:pt x="8527" y="2260"/>
                  </a:cubicBezTo>
                  <a:cubicBezTo>
                    <a:pt x="6952" y="4594"/>
                    <a:pt x="6130" y="7469"/>
                    <a:pt x="5424" y="10163"/>
                  </a:cubicBezTo>
                  <a:cubicBezTo>
                    <a:pt x="4456" y="13860"/>
                    <a:pt x="3792" y="17635"/>
                    <a:pt x="3231" y="21413"/>
                  </a:cubicBezTo>
                  <a:cubicBezTo>
                    <a:pt x="2642" y="25371"/>
                    <a:pt x="2182" y="29347"/>
                    <a:pt x="1801" y="33330"/>
                  </a:cubicBezTo>
                  <a:cubicBezTo>
                    <a:pt x="1486" y="36624"/>
                    <a:pt x="1222" y="39926"/>
                    <a:pt x="1006" y="43227"/>
                  </a:cubicBezTo>
                  <a:cubicBezTo>
                    <a:pt x="897" y="44947"/>
                    <a:pt x="794" y="46666"/>
                    <a:pt x="717" y="48390"/>
                  </a:cubicBezTo>
                  <a:cubicBezTo>
                    <a:pt x="714" y="48464"/>
                    <a:pt x="709" y="48542"/>
                    <a:pt x="706" y="48619"/>
                  </a:cubicBezTo>
                  <a:cubicBezTo>
                    <a:pt x="706" y="48622"/>
                    <a:pt x="706" y="48624"/>
                    <a:pt x="706" y="48627"/>
                  </a:cubicBezTo>
                  <a:cubicBezTo>
                    <a:pt x="535" y="49878"/>
                    <a:pt x="418" y="51139"/>
                    <a:pt x="318" y="52398"/>
                  </a:cubicBezTo>
                  <a:cubicBezTo>
                    <a:pt x="103" y="55085"/>
                    <a:pt x="0" y="57786"/>
                    <a:pt x="116" y="60476"/>
                  </a:cubicBezTo>
                  <a:cubicBezTo>
                    <a:pt x="226" y="63004"/>
                    <a:pt x="445" y="65742"/>
                    <a:pt x="1557" y="68054"/>
                  </a:cubicBezTo>
                  <a:cubicBezTo>
                    <a:pt x="1959" y="68894"/>
                    <a:pt x="2539" y="69710"/>
                    <a:pt x="3375" y="70165"/>
                  </a:cubicBezTo>
                  <a:cubicBezTo>
                    <a:pt x="3854" y="70427"/>
                    <a:pt x="4376" y="70540"/>
                    <a:pt x="4904" y="70540"/>
                  </a:cubicBezTo>
                  <a:cubicBezTo>
                    <a:pt x="5323" y="70540"/>
                    <a:pt x="5745" y="70469"/>
                    <a:pt x="6151" y="70346"/>
                  </a:cubicBezTo>
                  <a:cubicBezTo>
                    <a:pt x="7570" y="69911"/>
                    <a:pt x="8813" y="68983"/>
                    <a:pt x="9925" y="68030"/>
                  </a:cubicBezTo>
                  <a:cubicBezTo>
                    <a:pt x="11985" y="66260"/>
                    <a:pt x="13746" y="64148"/>
                    <a:pt x="15448" y="62044"/>
                  </a:cubicBezTo>
                  <a:cubicBezTo>
                    <a:pt x="19703" y="56787"/>
                    <a:pt x="23411" y="51070"/>
                    <a:pt x="26377" y="44986"/>
                  </a:cubicBezTo>
                  <a:cubicBezTo>
                    <a:pt x="28552" y="40522"/>
                    <a:pt x="30451" y="35788"/>
                    <a:pt x="31349" y="30883"/>
                  </a:cubicBezTo>
                  <a:cubicBezTo>
                    <a:pt x="31641" y="29287"/>
                    <a:pt x="31849" y="27631"/>
                    <a:pt x="31698" y="26010"/>
                  </a:cubicBezTo>
                  <a:cubicBezTo>
                    <a:pt x="31603" y="25014"/>
                    <a:pt x="31380" y="23867"/>
                    <a:pt x="30621" y="23150"/>
                  </a:cubicBezTo>
                  <a:cubicBezTo>
                    <a:pt x="30186" y="22742"/>
                    <a:pt x="29651" y="22587"/>
                    <a:pt x="29097" y="22587"/>
                  </a:cubicBezTo>
                  <a:cubicBezTo>
                    <a:pt x="28548" y="22587"/>
                    <a:pt x="27981" y="22740"/>
                    <a:pt x="27478" y="22949"/>
                  </a:cubicBezTo>
                  <a:cubicBezTo>
                    <a:pt x="25684" y="23694"/>
                    <a:pt x="24272" y="25223"/>
                    <a:pt x="23096" y="26717"/>
                  </a:cubicBezTo>
                  <a:cubicBezTo>
                    <a:pt x="21943" y="28183"/>
                    <a:pt x="20921" y="29760"/>
                    <a:pt x="20000" y="31397"/>
                  </a:cubicBezTo>
                  <a:cubicBezTo>
                    <a:pt x="20293" y="30594"/>
                    <a:pt x="20581" y="29789"/>
                    <a:pt x="20865" y="28984"/>
                  </a:cubicBezTo>
                  <a:cubicBezTo>
                    <a:pt x="21737" y="26508"/>
                    <a:pt x="22560" y="24015"/>
                    <a:pt x="23298" y="21497"/>
                  </a:cubicBezTo>
                  <a:cubicBezTo>
                    <a:pt x="23972" y="19188"/>
                    <a:pt x="24597" y="16847"/>
                    <a:pt x="24978" y="14471"/>
                  </a:cubicBezTo>
                  <a:cubicBezTo>
                    <a:pt x="25123" y="13560"/>
                    <a:pt x="25236" y="12638"/>
                    <a:pt x="25243" y="11713"/>
                  </a:cubicBezTo>
                  <a:cubicBezTo>
                    <a:pt x="25243" y="11056"/>
                    <a:pt x="25205" y="10357"/>
                    <a:pt x="24957" y="9739"/>
                  </a:cubicBezTo>
                  <a:cubicBezTo>
                    <a:pt x="24659" y="8992"/>
                    <a:pt x="24079" y="8677"/>
                    <a:pt x="23436" y="8677"/>
                  </a:cubicBezTo>
                  <a:cubicBezTo>
                    <a:pt x="23007" y="8677"/>
                    <a:pt x="22549" y="8818"/>
                    <a:pt x="22128" y="9064"/>
                  </a:cubicBezTo>
                  <a:cubicBezTo>
                    <a:pt x="21391" y="9496"/>
                    <a:pt x="20777" y="10131"/>
                    <a:pt x="20226" y="10777"/>
                  </a:cubicBezTo>
                  <a:cubicBezTo>
                    <a:pt x="19509" y="11625"/>
                    <a:pt x="18877" y="12550"/>
                    <a:pt x="18287" y="13492"/>
                  </a:cubicBezTo>
                  <a:cubicBezTo>
                    <a:pt x="16857" y="15777"/>
                    <a:pt x="15653" y="18203"/>
                    <a:pt x="14527" y="20646"/>
                  </a:cubicBezTo>
                  <a:cubicBezTo>
                    <a:pt x="13559" y="22745"/>
                    <a:pt x="12654" y="24869"/>
                    <a:pt x="11794" y="27011"/>
                  </a:cubicBezTo>
                  <a:cubicBezTo>
                    <a:pt x="12599" y="23777"/>
                    <a:pt x="13326" y="20521"/>
                    <a:pt x="13919" y="17242"/>
                  </a:cubicBezTo>
                  <a:cubicBezTo>
                    <a:pt x="14558" y="13704"/>
                    <a:pt x="15116" y="10086"/>
                    <a:pt x="15081" y="6480"/>
                  </a:cubicBezTo>
                  <a:cubicBezTo>
                    <a:pt x="15070" y="5166"/>
                    <a:pt x="14985" y="3807"/>
                    <a:pt x="14601" y="2539"/>
                  </a:cubicBezTo>
                  <a:cubicBezTo>
                    <a:pt x="14332" y="1667"/>
                    <a:pt x="13874" y="743"/>
                    <a:pt x="13029" y="298"/>
                  </a:cubicBezTo>
                  <a:cubicBezTo>
                    <a:pt x="12634" y="91"/>
                    <a:pt x="12243" y="0"/>
                    <a:pt x="118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7" name="Google Shape;44;p3"/>
            <p:cNvSpPr>
              <a:spLocks/>
            </p:cNvSpPr>
            <p:nvPr/>
          </p:nvSpPr>
          <p:spPr bwMode="auto">
            <a:xfrm rot="-9131367">
              <a:off x="8368515" y="780560"/>
              <a:ext cx="103444" cy="200425"/>
            </a:xfrm>
            <a:custGeom>
              <a:avLst/>
              <a:gdLst>
                <a:gd name="T0" fmla="*/ 2147483646 w 4978"/>
                <a:gd name="T1" fmla="*/ 0 h 9645"/>
                <a:gd name="T2" fmla="*/ 2147483646 w 4978"/>
                <a:gd name="T3" fmla="*/ 2147483646 h 9645"/>
                <a:gd name="T4" fmla="*/ 2147483646 w 4978"/>
                <a:gd name="T5" fmla="*/ 2147483646 h 9645"/>
                <a:gd name="T6" fmla="*/ 2147483646 w 4978"/>
                <a:gd name="T7" fmla="*/ 2147483646 h 9645"/>
                <a:gd name="T8" fmla="*/ 2147483646 w 4978"/>
                <a:gd name="T9" fmla="*/ 2147483646 h 9645"/>
                <a:gd name="T10" fmla="*/ 2147483646 w 4978"/>
                <a:gd name="T11" fmla="*/ 0 h 96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978" h="9645" extrusionOk="0">
                  <a:moveTo>
                    <a:pt x="3722" y="0"/>
                  </a:moveTo>
                  <a:cubicBezTo>
                    <a:pt x="3596" y="0"/>
                    <a:pt x="3455" y="27"/>
                    <a:pt x="3296" y="84"/>
                  </a:cubicBezTo>
                  <a:cubicBezTo>
                    <a:pt x="1556" y="705"/>
                    <a:pt x="482" y="6849"/>
                    <a:pt x="482" y="6849"/>
                  </a:cubicBezTo>
                  <a:cubicBezTo>
                    <a:pt x="0" y="8726"/>
                    <a:pt x="249" y="9644"/>
                    <a:pt x="809" y="9644"/>
                  </a:cubicBezTo>
                  <a:cubicBezTo>
                    <a:pt x="1420" y="9644"/>
                    <a:pt x="2400" y="8556"/>
                    <a:pt x="3212" y="6433"/>
                  </a:cubicBezTo>
                  <a:cubicBezTo>
                    <a:pt x="4627" y="2732"/>
                    <a:pt x="4977" y="0"/>
                    <a:pt x="37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8" name="Google Shape;45;p3"/>
            <p:cNvSpPr>
              <a:spLocks/>
            </p:cNvSpPr>
            <p:nvPr/>
          </p:nvSpPr>
          <p:spPr bwMode="auto">
            <a:xfrm rot="5541846" flipH="1">
              <a:off x="8105438" y="2657702"/>
              <a:ext cx="42632" cy="42632"/>
            </a:xfrm>
            <a:custGeom>
              <a:avLst/>
              <a:gdLst>
                <a:gd name="T0" fmla="*/ 2147483646 w 1546"/>
                <a:gd name="T1" fmla="*/ 446389000 h 1546"/>
                <a:gd name="T2" fmla="*/ 446389000 w 1546"/>
                <a:gd name="T3" fmla="*/ 2147483646 h 1546"/>
                <a:gd name="T4" fmla="*/ 2147483646 w 1546"/>
                <a:gd name="T5" fmla="*/ 2147483646 h 1546"/>
                <a:gd name="T6" fmla="*/ 2147483646 w 1546"/>
                <a:gd name="T7" fmla="*/ 2147483646 h 1546"/>
                <a:gd name="T8" fmla="*/ 2147483646 w 1546"/>
                <a:gd name="T9" fmla="*/ 446389000 h 15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46" h="1546" extrusionOk="0">
                  <a:moveTo>
                    <a:pt x="773" y="1"/>
                  </a:moveTo>
                  <a:cubicBezTo>
                    <a:pt x="346" y="1"/>
                    <a:pt x="1" y="346"/>
                    <a:pt x="1" y="773"/>
                  </a:cubicBezTo>
                  <a:cubicBezTo>
                    <a:pt x="1" y="1200"/>
                    <a:pt x="346" y="1546"/>
                    <a:pt x="773" y="1546"/>
                  </a:cubicBezTo>
                  <a:cubicBezTo>
                    <a:pt x="1200" y="1546"/>
                    <a:pt x="1546" y="1200"/>
                    <a:pt x="1546" y="773"/>
                  </a:cubicBezTo>
                  <a:cubicBezTo>
                    <a:pt x="1546" y="346"/>
                    <a:pt x="1200" y="1"/>
                    <a:pt x="7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9" name="Google Shape;46;p3"/>
            <p:cNvSpPr>
              <a:spLocks/>
            </p:cNvSpPr>
            <p:nvPr/>
          </p:nvSpPr>
          <p:spPr bwMode="auto">
            <a:xfrm rot="5541846" flipH="1">
              <a:off x="8526468" y="2444566"/>
              <a:ext cx="109973" cy="109918"/>
            </a:xfrm>
            <a:custGeom>
              <a:avLst/>
              <a:gdLst>
                <a:gd name="T0" fmla="*/ 2147483646 w 3988"/>
                <a:gd name="T1" fmla="*/ 0 h 3986"/>
                <a:gd name="T2" fmla="*/ 446424501 w 3988"/>
                <a:gd name="T3" fmla="*/ 2147483646 h 3986"/>
                <a:gd name="T4" fmla="*/ 2147483646 w 3988"/>
                <a:gd name="T5" fmla="*/ 2147483646 h 3986"/>
                <a:gd name="T6" fmla="*/ 2147483646 w 3988"/>
                <a:gd name="T7" fmla="*/ 2147483646 h 3986"/>
                <a:gd name="T8" fmla="*/ 2147483646 w 3988"/>
                <a:gd name="T9" fmla="*/ 0 h 39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88" h="3986" extrusionOk="0">
                  <a:moveTo>
                    <a:pt x="1995" y="0"/>
                  </a:moveTo>
                  <a:cubicBezTo>
                    <a:pt x="894" y="0"/>
                    <a:pt x="1" y="893"/>
                    <a:pt x="1" y="1995"/>
                  </a:cubicBezTo>
                  <a:cubicBezTo>
                    <a:pt x="1" y="3093"/>
                    <a:pt x="894" y="3986"/>
                    <a:pt x="1995" y="3986"/>
                  </a:cubicBezTo>
                  <a:cubicBezTo>
                    <a:pt x="3094" y="3986"/>
                    <a:pt x="3987" y="3093"/>
                    <a:pt x="3987" y="1995"/>
                  </a:cubicBezTo>
                  <a:cubicBezTo>
                    <a:pt x="3987" y="893"/>
                    <a:pt x="3094" y="0"/>
                    <a:pt x="1995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10" name="Google Shape;47;p3"/>
            <p:cNvSpPr>
              <a:spLocks/>
            </p:cNvSpPr>
            <p:nvPr/>
          </p:nvSpPr>
          <p:spPr bwMode="auto">
            <a:xfrm>
              <a:off x="1575206" y="-152400"/>
              <a:ext cx="2779325" cy="701275"/>
            </a:xfrm>
            <a:custGeom>
              <a:avLst/>
              <a:gdLst>
                <a:gd name="T0" fmla="*/ 2147483646 w 111173"/>
                <a:gd name="T1" fmla="*/ 0 h 28051"/>
                <a:gd name="T2" fmla="*/ 2147483646 w 111173"/>
                <a:gd name="T3" fmla="*/ 2147483646 h 28051"/>
                <a:gd name="T4" fmla="*/ 2147483646 w 111173"/>
                <a:gd name="T5" fmla="*/ 2147483646 h 28051"/>
                <a:gd name="T6" fmla="*/ 2147483646 w 111173"/>
                <a:gd name="T7" fmla="*/ 2147483646 h 28051"/>
                <a:gd name="T8" fmla="*/ 2147483646 w 111173"/>
                <a:gd name="T9" fmla="*/ 2147483646 h 28051"/>
                <a:gd name="T10" fmla="*/ 2147483646 w 111173"/>
                <a:gd name="T11" fmla="*/ 2147483646 h 28051"/>
                <a:gd name="T12" fmla="*/ 2147483646 w 111173"/>
                <a:gd name="T13" fmla="*/ 2147483646 h 28051"/>
                <a:gd name="T14" fmla="*/ 2147483646 w 111173"/>
                <a:gd name="T15" fmla="*/ 2147483646 h 28051"/>
                <a:gd name="T16" fmla="*/ 2147483646 w 111173"/>
                <a:gd name="T17" fmla="*/ 2147483646 h 28051"/>
                <a:gd name="T18" fmla="*/ 2147483646 w 111173"/>
                <a:gd name="T19" fmla="*/ 2147483646 h 28051"/>
                <a:gd name="T20" fmla="*/ 2147483646 w 111173"/>
                <a:gd name="T21" fmla="*/ 2147483646 h 28051"/>
                <a:gd name="T22" fmla="*/ 2147483646 w 111173"/>
                <a:gd name="T23" fmla="*/ 2147483646 h 28051"/>
                <a:gd name="T24" fmla="*/ 2147483646 w 111173"/>
                <a:gd name="T25" fmla="*/ 2147483646 h 28051"/>
                <a:gd name="T26" fmla="*/ 2147483646 w 111173"/>
                <a:gd name="T27" fmla="*/ 2147483646 h 28051"/>
                <a:gd name="T28" fmla="*/ 2147483646 w 111173"/>
                <a:gd name="T29" fmla="*/ 2147483646 h 28051"/>
                <a:gd name="T30" fmla="*/ 2147483646 w 111173"/>
                <a:gd name="T31" fmla="*/ 2147483646 h 28051"/>
                <a:gd name="T32" fmla="*/ 2147483646 w 111173"/>
                <a:gd name="T33" fmla="*/ 2147483646 h 28051"/>
                <a:gd name="T34" fmla="*/ 2147483646 w 111173"/>
                <a:gd name="T35" fmla="*/ 2147483646 h 28051"/>
                <a:gd name="T36" fmla="*/ 2147483646 w 111173"/>
                <a:gd name="T37" fmla="*/ 2147483646 h 28051"/>
                <a:gd name="T38" fmla="*/ 2147483646 w 111173"/>
                <a:gd name="T39" fmla="*/ 2147483646 h 28051"/>
                <a:gd name="T40" fmla="*/ 2147483646 w 111173"/>
                <a:gd name="T41" fmla="*/ 2147483646 h 28051"/>
                <a:gd name="T42" fmla="*/ 2147483646 w 111173"/>
                <a:gd name="T43" fmla="*/ 2147483646 h 28051"/>
                <a:gd name="T44" fmla="*/ 2147483646 w 111173"/>
                <a:gd name="T45" fmla="*/ 2147483646 h 28051"/>
                <a:gd name="T46" fmla="*/ 2147483646 w 111173"/>
                <a:gd name="T47" fmla="*/ 2147483646 h 28051"/>
                <a:gd name="T48" fmla="*/ 2147483646 w 111173"/>
                <a:gd name="T49" fmla="*/ 2147483646 h 28051"/>
                <a:gd name="T50" fmla="*/ 2147483646 w 111173"/>
                <a:gd name="T51" fmla="*/ 2147483646 h 28051"/>
                <a:gd name="T52" fmla="*/ 2147483646 w 111173"/>
                <a:gd name="T53" fmla="*/ 2147483646 h 28051"/>
                <a:gd name="T54" fmla="*/ 2147483646 w 111173"/>
                <a:gd name="T55" fmla="*/ 2147483646 h 28051"/>
                <a:gd name="T56" fmla="*/ 2147483646 w 111173"/>
                <a:gd name="T57" fmla="*/ 2147483646 h 28051"/>
                <a:gd name="T58" fmla="*/ 2147483646 w 111173"/>
                <a:gd name="T59" fmla="*/ 0 h 2805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11173" h="28051" extrusionOk="0">
                  <a:moveTo>
                    <a:pt x="905" y="0"/>
                  </a:moveTo>
                  <a:cubicBezTo>
                    <a:pt x="364" y="0"/>
                    <a:pt x="0" y="877"/>
                    <a:pt x="577" y="1298"/>
                  </a:cubicBezTo>
                  <a:cubicBezTo>
                    <a:pt x="2679" y="2826"/>
                    <a:pt x="4782" y="4356"/>
                    <a:pt x="6884" y="5888"/>
                  </a:cubicBezTo>
                  <a:cubicBezTo>
                    <a:pt x="10124" y="8241"/>
                    <a:pt x="13361" y="10598"/>
                    <a:pt x="16598" y="12954"/>
                  </a:cubicBezTo>
                  <a:cubicBezTo>
                    <a:pt x="20388" y="15711"/>
                    <a:pt x="24420" y="18114"/>
                    <a:pt x="28616" y="20203"/>
                  </a:cubicBezTo>
                  <a:cubicBezTo>
                    <a:pt x="34613" y="23189"/>
                    <a:pt x="40972" y="25487"/>
                    <a:pt x="47550" y="26791"/>
                  </a:cubicBezTo>
                  <a:cubicBezTo>
                    <a:pt x="51739" y="27618"/>
                    <a:pt x="56007" y="28050"/>
                    <a:pt x="60276" y="28050"/>
                  </a:cubicBezTo>
                  <a:cubicBezTo>
                    <a:pt x="61711" y="28050"/>
                    <a:pt x="63145" y="28002"/>
                    <a:pt x="64577" y="27902"/>
                  </a:cubicBezTo>
                  <a:cubicBezTo>
                    <a:pt x="69639" y="27550"/>
                    <a:pt x="74656" y="26598"/>
                    <a:pt x="79499" y="25096"/>
                  </a:cubicBezTo>
                  <a:cubicBezTo>
                    <a:pt x="83786" y="23763"/>
                    <a:pt x="87941" y="22012"/>
                    <a:pt x="91908" y="19913"/>
                  </a:cubicBezTo>
                  <a:cubicBezTo>
                    <a:pt x="95210" y="18169"/>
                    <a:pt x="98382" y="16181"/>
                    <a:pt x="101400" y="13984"/>
                  </a:cubicBezTo>
                  <a:cubicBezTo>
                    <a:pt x="103623" y="12364"/>
                    <a:pt x="105768" y="10637"/>
                    <a:pt x="107802" y="8788"/>
                  </a:cubicBezTo>
                  <a:cubicBezTo>
                    <a:pt x="108766" y="7911"/>
                    <a:pt x="109734" y="7016"/>
                    <a:pt x="110611" y="6047"/>
                  </a:cubicBezTo>
                  <a:cubicBezTo>
                    <a:pt x="110650" y="6005"/>
                    <a:pt x="110689" y="5963"/>
                    <a:pt x="110728" y="5920"/>
                  </a:cubicBezTo>
                  <a:cubicBezTo>
                    <a:pt x="111173" y="5426"/>
                    <a:pt x="110717" y="4746"/>
                    <a:pt x="110217" y="4746"/>
                  </a:cubicBezTo>
                  <a:cubicBezTo>
                    <a:pt x="110064" y="4746"/>
                    <a:pt x="109907" y="4810"/>
                    <a:pt x="109770" y="4962"/>
                  </a:cubicBezTo>
                  <a:cubicBezTo>
                    <a:pt x="109177" y="5623"/>
                    <a:pt x="108535" y="6243"/>
                    <a:pt x="107893" y="6855"/>
                  </a:cubicBezTo>
                  <a:cubicBezTo>
                    <a:pt x="106172" y="8495"/>
                    <a:pt x="104353" y="10037"/>
                    <a:pt x="102475" y="11494"/>
                  </a:cubicBezTo>
                  <a:cubicBezTo>
                    <a:pt x="99823" y="13551"/>
                    <a:pt x="96856" y="15542"/>
                    <a:pt x="93890" y="17267"/>
                  </a:cubicBezTo>
                  <a:cubicBezTo>
                    <a:pt x="90216" y="19398"/>
                    <a:pt x="86371" y="21234"/>
                    <a:pt x="82381" y="22690"/>
                  </a:cubicBezTo>
                  <a:cubicBezTo>
                    <a:pt x="77827" y="24359"/>
                    <a:pt x="73084" y="25562"/>
                    <a:pt x="68273" y="26181"/>
                  </a:cubicBezTo>
                  <a:cubicBezTo>
                    <a:pt x="65602" y="26525"/>
                    <a:pt x="62908" y="26697"/>
                    <a:pt x="60214" y="26697"/>
                  </a:cubicBezTo>
                  <a:cubicBezTo>
                    <a:pt x="57413" y="26697"/>
                    <a:pt x="54612" y="26511"/>
                    <a:pt x="51836" y="26138"/>
                  </a:cubicBezTo>
                  <a:cubicBezTo>
                    <a:pt x="45555" y="25294"/>
                    <a:pt x="39395" y="23508"/>
                    <a:pt x="33570" y="21011"/>
                  </a:cubicBezTo>
                  <a:cubicBezTo>
                    <a:pt x="30180" y="19558"/>
                    <a:pt x="26891" y="17870"/>
                    <a:pt x="23710" y="15995"/>
                  </a:cubicBezTo>
                  <a:cubicBezTo>
                    <a:pt x="21950" y="14959"/>
                    <a:pt x="20187" y="13896"/>
                    <a:pt x="18534" y="12693"/>
                  </a:cubicBezTo>
                  <a:cubicBezTo>
                    <a:pt x="15704" y="10637"/>
                    <a:pt x="12879" y="8580"/>
                    <a:pt x="10052" y="6523"/>
                  </a:cubicBezTo>
                  <a:cubicBezTo>
                    <a:pt x="7279" y="4505"/>
                    <a:pt x="4508" y="2491"/>
                    <a:pt x="1737" y="473"/>
                  </a:cubicBezTo>
                  <a:cubicBezTo>
                    <a:pt x="1578" y="359"/>
                    <a:pt x="1421" y="242"/>
                    <a:pt x="1262" y="128"/>
                  </a:cubicBezTo>
                  <a:cubicBezTo>
                    <a:pt x="1140" y="39"/>
                    <a:pt x="1019" y="0"/>
                    <a:pt x="9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11" name="Google Shape;48;p3"/>
            <p:cNvSpPr>
              <a:spLocks/>
            </p:cNvSpPr>
            <p:nvPr/>
          </p:nvSpPr>
          <p:spPr bwMode="auto">
            <a:xfrm>
              <a:off x="4094531" y="131300"/>
              <a:ext cx="177600" cy="325475"/>
            </a:xfrm>
            <a:custGeom>
              <a:avLst/>
              <a:gdLst>
                <a:gd name="T0" fmla="*/ 2147483646 w 7104"/>
                <a:gd name="T1" fmla="*/ 244140625 h 13019"/>
                <a:gd name="T2" fmla="*/ 2147483646 w 7104"/>
                <a:gd name="T3" fmla="*/ 2147483646 h 13019"/>
                <a:gd name="T4" fmla="*/ 2147483646 w 7104"/>
                <a:gd name="T5" fmla="*/ 2147483646 h 13019"/>
                <a:gd name="T6" fmla="*/ 2147483646 w 7104"/>
                <a:gd name="T7" fmla="*/ 2147483646 h 13019"/>
                <a:gd name="T8" fmla="*/ 2147483646 w 7104"/>
                <a:gd name="T9" fmla="*/ 2147483646 h 13019"/>
                <a:gd name="T10" fmla="*/ 2147483646 w 7104"/>
                <a:gd name="T11" fmla="*/ 2147483646 h 13019"/>
                <a:gd name="T12" fmla="*/ 2147483646 w 7104"/>
                <a:gd name="T13" fmla="*/ 244140625 h 130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04" h="13019" extrusionOk="0">
                  <a:moveTo>
                    <a:pt x="2838" y="1"/>
                  </a:moveTo>
                  <a:cubicBezTo>
                    <a:pt x="2769" y="1"/>
                    <a:pt x="2700" y="6"/>
                    <a:pt x="2632" y="15"/>
                  </a:cubicBezTo>
                  <a:cubicBezTo>
                    <a:pt x="950" y="253"/>
                    <a:pt x="1" y="3357"/>
                    <a:pt x="509" y="6942"/>
                  </a:cubicBezTo>
                  <a:cubicBezTo>
                    <a:pt x="997" y="10381"/>
                    <a:pt x="2648" y="13019"/>
                    <a:pt x="4264" y="13019"/>
                  </a:cubicBezTo>
                  <a:cubicBezTo>
                    <a:pt x="4333" y="13019"/>
                    <a:pt x="4401" y="13014"/>
                    <a:pt x="4470" y="13004"/>
                  </a:cubicBezTo>
                  <a:cubicBezTo>
                    <a:pt x="6152" y="12767"/>
                    <a:pt x="7103" y="9666"/>
                    <a:pt x="6595" y="6078"/>
                  </a:cubicBezTo>
                  <a:cubicBezTo>
                    <a:pt x="6107" y="2639"/>
                    <a:pt x="4453" y="1"/>
                    <a:pt x="2838" y="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12" name="Google Shape;49;p3"/>
            <p:cNvSpPr>
              <a:spLocks/>
            </p:cNvSpPr>
            <p:nvPr/>
          </p:nvSpPr>
          <p:spPr bwMode="auto">
            <a:xfrm>
              <a:off x="3512156" y="420025"/>
              <a:ext cx="201300" cy="316025"/>
            </a:xfrm>
            <a:custGeom>
              <a:avLst/>
              <a:gdLst>
                <a:gd name="T0" fmla="*/ 2147483646 w 8052"/>
                <a:gd name="T1" fmla="*/ 0 h 12641"/>
                <a:gd name="T2" fmla="*/ 2147483646 w 8052"/>
                <a:gd name="T3" fmla="*/ 2147483646 h 12641"/>
                <a:gd name="T4" fmla="*/ 2147483646 w 8052"/>
                <a:gd name="T5" fmla="*/ 2147483646 h 12641"/>
                <a:gd name="T6" fmla="*/ 2147483646 w 8052"/>
                <a:gd name="T7" fmla="*/ 2147483646 h 12641"/>
                <a:gd name="T8" fmla="*/ 2147483646 w 8052"/>
                <a:gd name="T9" fmla="*/ 2147483646 h 12641"/>
                <a:gd name="T10" fmla="*/ 2147483646 w 8052"/>
                <a:gd name="T11" fmla="*/ 2147483646 h 12641"/>
                <a:gd name="T12" fmla="*/ 2147483646 w 8052"/>
                <a:gd name="T13" fmla="*/ 0 h 126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052" h="12641" extrusionOk="0">
                  <a:moveTo>
                    <a:pt x="5554" y="0"/>
                  </a:moveTo>
                  <a:cubicBezTo>
                    <a:pt x="4001" y="0"/>
                    <a:pt x="2093" y="2254"/>
                    <a:pt x="1096" y="5390"/>
                  </a:cubicBezTo>
                  <a:cubicBezTo>
                    <a:pt x="0" y="8842"/>
                    <a:pt x="421" y="12058"/>
                    <a:pt x="2037" y="12570"/>
                  </a:cubicBezTo>
                  <a:cubicBezTo>
                    <a:pt x="2186" y="12617"/>
                    <a:pt x="2339" y="12640"/>
                    <a:pt x="2495" y="12640"/>
                  </a:cubicBezTo>
                  <a:cubicBezTo>
                    <a:pt x="4049" y="12640"/>
                    <a:pt x="5958" y="10387"/>
                    <a:pt x="6953" y="7251"/>
                  </a:cubicBezTo>
                  <a:cubicBezTo>
                    <a:pt x="8052" y="3799"/>
                    <a:pt x="7631" y="586"/>
                    <a:pt x="6011" y="70"/>
                  </a:cubicBezTo>
                  <a:cubicBezTo>
                    <a:pt x="5863" y="23"/>
                    <a:pt x="5710" y="0"/>
                    <a:pt x="5554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13" name="Google Shape;50;p3"/>
            <p:cNvSpPr>
              <a:spLocks/>
            </p:cNvSpPr>
            <p:nvPr/>
          </p:nvSpPr>
          <p:spPr bwMode="auto">
            <a:xfrm>
              <a:off x="2728256" y="519450"/>
              <a:ext cx="313500" cy="231750"/>
            </a:xfrm>
            <a:custGeom>
              <a:avLst/>
              <a:gdLst>
                <a:gd name="T0" fmla="*/ 2147483646 w 12540"/>
                <a:gd name="T1" fmla="*/ 0 h 9270"/>
                <a:gd name="T2" fmla="*/ 2147483646 w 12540"/>
                <a:gd name="T3" fmla="*/ 2147483646 h 9270"/>
                <a:gd name="T4" fmla="*/ 2147483646 w 12540"/>
                <a:gd name="T5" fmla="*/ 2147483646 h 9270"/>
                <a:gd name="T6" fmla="*/ 2147483646 w 12540"/>
                <a:gd name="T7" fmla="*/ 2147483646 h 9270"/>
                <a:gd name="T8" fmla="*/ 2147483646 w 12540"/>
                <a:gd name="T9" fmla="*/ 2147483646 h 9270"/>
                <a:gd name="T10" fmla="*/ 2147483646 w 12540"/>
                <a:gd name="T11" fmla="*/ 2147483646 h 9270"/>
                <a:gd name="T12" fmla="*/ 2147483646 w 12540"/>
                <a:gd name="T13" fmla="*/ 0 h 9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540" h="9270" extrusionOk="0">
                  <a:moveTo>
                    <a:pt x="9748" y="0"/>
                  </a:moveTo>
                  <a:cubicBezTo>
                    <a:pt x="8300" y="0"/>
                    <a:pt x="6307" y="769"/>
                    <a:pt x="4430" y="2172"/>
                  </a:cubicBezTo>
                  <a:cubicBezTo>
                    <a:pt x="1529" y="4343"/>
                    <a:pt x="0" y="7201"/>
                    <a:pt x="1017" y="8561"/>
                  </a:cubicBezTo>
                  <a:cubicBezTo>
                    <a:pt x="1375" y="9041"/>
                    <a:pt x="2002" y="9269"/>
                    <a:pt x="2792" y="9269"/>
                  </a:cubicBezTo>
                  <a:cubicBezTo>
                    <a:pt x="4239" y="9269"/>
                    <a:pt x="6232" y="8500"/>
                    <a:pt x="8109" y="7097"/>
                  </a:cubicBezTo>
                  <a:cubicBezTo>
                    <a:pt x="11011" y="4927"/>
                    <a:pt x="12539" y="2068"/>
                    <a:pt x="11522" y="708"/>
                  </a:cubicBezTo>
                  <a:cubicBezTo>
                    <a:pt x="11165" y="229"/>
                    <a:pt x="10537" y="0"/>
                    <a:pt x="9748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14" name="Google Shape;51;p3"/>
            <p:cNvSpPr>
              <a:spLocks/>
            </p:cNvSpPr>
            <p:nvPr/>
          </p:nvSpPr>
          <p:spPr bwMode="auto">
            <a:xfrm>
              <a:off x="2120756" y="384175"/>
              <a:ext cx="336650" cy="185225"/>
            </a:xfrm>
            <a:custGeom>
              <a:avLst/>
              <a:gdLst>
                <a:gd name="T0" fmla="*/ 2147483646 w 13466"/>
                <a:gd name="T1" fmla="*/ 0 h 7409"/>
                <a:gd name="T2" fmla="*/ 2147483646 w 13466"/>
                <a:gd name="T3" fmla="*/ 2147483646 h 7409"/>
                <a:gd name="T4" fmla="*/ 2147483646 w 13466"/>
                <a:gd name="T5" fmla="*/ 2147483646 h 7409"/>
                <a:gd name="T6" fmla="*/ 2147483646 w 13466"/>
                <a:gd name="T7" fmla="*/ 2147483646 h 7409"/>
                <a:gd name="T8" fmla="*/ 2147483646 w 13466"/>
                <a:gd name="T9" fmla="*/ 2147483646 h 7409"/>
                <a:gd name="T10" fmla="*/ 2147483646 w 13466"/>
                <a:gd name="T11" fmla="*/ 2147483646 h 7409"/>
                <a:gd name="T12" fmla="*/ 2147483646 w 13466"/>
                <a:gd name="T13" fmla="*/ 0 h 74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466" h="7409" extrusionOk="0">
                  <a:moveTo>
                    <a:pt x="9752" y="0"/>
                  </a:moveTo>
                  <a:cubicBezTo>
                    <a:pt x="8543" y="0"/>
                    <a:pt x="7103" y="273"/>
                    <a:pt x="5636" y="833"/>
                  </a:cubicBezTo>
                  <a:cubicBezTo>
                    <a:pt x="2249" y="2127"/>
                    <a:pt x="0" y="4460"/>
                    <a:pt x="603" y="6044"/>
                  </a:cubicBezTo>
                  <a:cubicBezTo>
                    <a:pt x="947" y="6944"/>
                    <a:pt x="2134" y="7409"/>
                    <a:pt x="3713" y="7409"/>
                  </a:cubicBezTo>
                  <a:cubicBezTo>
                    <a:pt x="4923" y="7409"/>
                    <a:pt x="6363" y="7136"/>
                    <a:pt x="7830" y="6576"/>
                  </a:cubicBezTo>
                  <a:cubicBezTo>
                    <a:pt x="11214" y="5282"/>
                    <a:pt x="13466" y="2948"/>
                    <a:pt x="12859" y="1364"/>
                  </a:cubicBezTo>
                  <a:cubicBezTo>
                    <a:pt x="12516" y="465"/>
                    <a:pt x="11330" y="0"/>
                    <a:pt x="975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15" name="Google Shape;52;p3"/>
            <p:cNvSpPr>
              <a:spLocks/>
            </p:cNvSpPr>
            <p:nvPr/>
          </p:nvSpPr>
          <p:spPr bwMode="auto">
            <a:xfrm>
              <a:off x="1659706" y="117825"/>
              <a:ext cx="338200" cy="163500"/>
            </a:xfrm>
            <a:custGeom>
              <a:avLst/>
              <a:gdLst>
                <a:gd name="T0" fmla="*/ 2147483646 w 13528"/>
                <a:gd name="T1" fmla="*/ 0 h 6540"/>
                <a:gd name="T2" fmla="*/ 2147483646 w 13528"/>
                <a:gd name="T3" fmla="*/ 2147483646 h 6540"/>
                <a:gd name="T4" fmla="*/ 2147483646 w 13528"/>
                <a:gd name="T5" fmla="*/ 2147483646 h 6540"/>
                <a:gd name="T6" fmla="*/ 2147483646 w 13528"/>
                <a:gd name="T7" fmla="*/ 2147483646 h 6540"/>
                <a:gd name="T8" fmla="*/ 2147483646 w 13528"/>
                <a:gd name="T9" fmla="*/ 2147483646 h 6540"/>
                <a:gd name="T10" fmla="*/ 2147483646 w 13528"/>
                <a:gd name="T11" fmla="*/ 2147483646 h 6540"/>
                <a:gd name="T12" fmla="*/ 2147483646 w 13528"/>
                <a:gd name="T13" fmla="*/ 0 h 65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528" h="6540" extrusionOk="0">
                  <a:moveTo>
                    <a:pt x="8703" y="0"/>
                  </a:moveTo>
                  <a:cubicBezTo>
                    <a:pt x="7909" y="0"/>
                    <a:pt x="7054" y="82"/>
                    <a:pt x="6174" y="255"/>
                  </a:cubicBezTo>
                  <a:cubicBezTo>
                    <a:pt x="2618" y="952"/>
                    <a:pt x="0" y="2865"/>
                    <a:pt x="326" y="4531"/>
                  </a:cubicBezTo>
                  <a:cubicBezTo>
                    <a:pt x="574" y="5784"/>
                    <a:pt x="2416" y="6539"/>
                    <a:pt x="4826" y="6539"/>
                  </a:cubicBezTo>
                  <a:cubicBezTo>
                    <a:pt x="5619" y="6539"/>
                    <a:pt x="6474" y="6457"/>
                    <a:pt x="7354" y="6285"/>
                  </a:cubicBezTo>
                  <a:cubicBezTo>
                    <a:pt x="10910" y="5587"/>
                    <a:pt x="13527" y="3673"/>
                    <a:pt x="13201" y="2008"/>
                  </a:cubicBezTo>
                  <a:cubicBezTo>
                    <a:pt x="12953" y="755"/>
                    <a:pt x="11112" y="0"/>
                    <a:pt x="8703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16" name="Google Shape;53;p3"/>
            <p:cNvSpPr>
              <a:spLocks/>
            </p:cNvSpPr>
            <p:nvPr/>
          </p:nvSpPr>
          <p:spPr bwMode="auto">
            <a:xfrm>
              <a:off x="3613781" y="157900"/>
              <a:ext cx="337225" cy="160200"/>
            </a:xfrm>
            <a:custGeom>
              <a:avLst/>
              <a:gdLst>
                <a:gd name="T0" fmla="*/ 2147483646 w 13489"/>
                <a:gd name="T1" fmla="*/ 244140625 h 6408"/>
                <a:gd name="T2" fmla="*/ 2147483646 w 13489"/>
                <a:gd name="T3" fmla="*/ 2147483646 h 6408"/>
                <a:gd name="T4" fmla="*/ 2147483646 w 13489"/>
                <a:gd name="T5" fmla="*/ 2147483646 h 6408"/>
                <a:gd name="T6" fmla="*/ 2147483646 w 13489"/>
                <a:gd name="T7" fmla="*/ 2147483646 h 6408"/>
                <a:gd name="T8" fmla="*/ 2147483646 w 13489"/>
                <a:gd name="T9" fmla="*/ 2147483646 h 6408"/>
                <a:gd name="T10" fmla="*/ 2147483646 w 13489"/>
                <a:gd name="T11" fmla="*/ 2147483646 h 6408"/>
                <a:gd name="T12" fmla="*/ 2147483646 w 13489"/>
                <a:gd name="T13" fmla="*/ 244140625 h 64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489" h="6408" extrusionOk="0">
                  <a:moveTo>
                    <a:pt x="5137" y="1"/>
                  </a:moveTo>
                  <a:cubicBezTo>
                    <a:pt x="2504" y="1"/>
                    <a:pt x="475" y="847"/>
                    <a:pt x="264" y="2188"/>
                  </a:cubicBezTo>
                  <a:cubicBezTo>
                    <a:pt x="0" y="3863"/>
                    <a:pt x="2689" y="5679"/>
                    <a:pt x="6268" y="6240"/>
                  </a:cubicBezTo>
                  <a:cubicBezTo>
                    <a:pt x="6988" y="6353"/>
                    <a:pt x="7690" y="6407"/>
                    <a:pt x="8353" y="6407"/>
                  </a:cubicBezTo>
                  <a:cubicBezTo>
                    <a:pt x="10985" y="6407"/>
                    <a:pt x="13013" y="5560"/>
                    <a:pt x="13224" y="4222"/>
                  </a:cubicBezTo>
                  <a:cubicBezTo>
                    <a:pt x="13488" y="2547"/>
                    <a:pt x="10799" y="731"/>
                    <a:pt x="7220" y="167"/>
                  </a:cubicBezTo>
                  <a:cubicBezTo>
                    <a:pt x="6500" y="54"/>
                    <a:pt x="5800" y="1"/>
                    <a:pt x="5137" y="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17" name="Google Shape;54;p3"/>
            <p:cNvSpPr>
              <a:spLocks/>
            </p:cNvSpPr>
            <p:nvPr/>
          </p:nvSpPr>
          <p:spPr bwMode="auto">
            <a:xfrm>
              <a:off x="3041731" y="305325"/>
              <a:ext cx="328325" cy="207550"/>
            </a:xfrm>
            <a:custGeom>
              <a:avLst/>
              <a:gdLst>
                <a:gd name="T0" fmla="*/ 2147483646 w 13133"/>
                <a:gd name="T1" fmla="*/ 0 h 8302"/>
                <a:gd name="T2" fmla="*/ 2147483646 w 13133"/>
                <a:gd name="T3" fmla="*/ 2147483646 h 8302"/>
                <a:gd name="T4" fmla="*/ 2147483646 w 13133"/>
                <a:gd name="T5" fmla="*/ 2147483646 h 8302"/>
                <a:gd name="T6" fmla="*/ 2147483646 w 13133"/>
                <a:gd name="T7" fmla="*/ 2147483646 h 8302"/>
                <a:gd name="T8" fmla="*/ 2147483646 w 13133"/>
                <a:gd name="T9" fmla="*/ 2147483646 h 8302"/>
                <a:gd name="T10" fmla="*/ 2147483646 w 13133"/>
                <a:gd name="T11" fmla="*/ 2147483646 h 8302"/>
                <a:gd name="T12" fmla="*/ 2147483646 w 13133"/>
                <a:gd name="T13" fmla="*/ 0 h 83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133" h="8302" extrusionOk="0">
                  <a:moveTo>
                    <a:pt x="3150" y="0"/>
                  </a:moveTo>
                  <a:cubicBezTo>
                    <a:pt x="2036" y="0"/>
                    <a:pt x="1184" y="327"/>
                    <a:pt x="819" y="995"/>
                  </a:cubicBezTo>
                  <a:cubicBezTo>
                    <a:pt x="0" y="2481"/>
                    <a:pt x="1911" y="5102"/>
                    <a:pt x="5088" y="6845"/>
                  </a:cubicBezTo>
                  <a:cubicBezTo>
                    <a:pt x="6840" y="7807"/>
                    <a:pt x="8610" y="8301"/>
                    <a:pt x="9982" y="8301"/>
                  </a:cubicBezTo>
                  <a:cubicBezTo>
                    <a:pt x="11097" y="8301"/>
                    <a:pt x="11950" y="7975"/>
                    <a:pt x="12315" y="7308"/>
                  </a:cubicBezTo>
                  <a:cubicBezTo>
                    <a:pt x="13133" y="5822"/>
                    <a:pt x="11220" y="3201"/>
                    <a:pt x="8045" y="1458"/>
                  </a:cubicBezTo>
                  <a:cubicBezTo>
                    <a:pt x="6293" y="495"/>
                    <a:pt x="4523" y="0"/>
                    <a:pt x="315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18" name="Google Shape;55;p3"/>
            <p:cNvSpPr>
              <a:spLocks/>
            </p:cNvSpPr>
            <p:nvPr/>
          </p:nvSpPr>
          <p:spPr bwMode="auto">
            <a:xfrm>
              <a:off x="2518981" y="211350"/>
              <a:ext cx="251500" cy="286550"/>
            </a:xfrm>
            <a:custGeom>
              <a:avLst/>
              <a:gdLst>
                <a:gd name="T0" fmla="*/ 2147483646 w 10060"/>
                <a:gd name="T1" fmla="*/ 244140625 h 11462"/>
                <a:gd name="T2" fmla="*/ 2147483646 w 10060"/>
                <a:gd name="T3" fmla="*/ 2147483646 h 11462"/>
                <a:gd name="T4" fmla="*/ 2147483646 w 10060"/>
                <a:gd name="T5" fmla="*/ 2147483646 h 11462"/>
                <a:gd name="T6" fmla="*/ 2147483646 w 10060"/>
                <a:gd name="T7" fmla="*/ 2147483646 h 11462"/>
                <a:gd name="T8" fmla="*/ 2147483646 w 10060"/>
                <a:gd name="T9" fmla="*/ 2147483646 h 11462"/>
                <a:gd name="T10" fmla="*/ 2147483646 w 10060"/>
                <a:gd name="T11" fmla="*/ 2147483646 h 11462"/>
                <a:gd name="T12" fmla="*/ 2147483646 w 10060"/>
                <a:gd name="T13" fmla="*/ 244140625 h 114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60" h="11462" extrusionOk="0">
                  <a:moveTo>
                    <a:pt x="2338" y="1"/>
                  </a:moveTo>
                  <a:cubicBezTo>
                    <a:pt x="1994" y="1"/>
                    <a:pt x="1683" y="84"/>
                    <a:pt x="1418" y="259"/>
                  </a:cubicBezTo>
                  <a:cubicBezTo>
                    <a:pt x="1" y="1191"/>
                    <a:pt x="470" y="4402"/>
                    <a:pt x="2465" y="7423"/>
                  </a:cubicBezTo>
                  <a:cubicBezTo>
                    <a:pt x="4090" y="9883"/>
                    <a:pt x="6222" y="11462"/>
                    <a:pt x="7724" y="11462"/>
                  </a:cubicBezTo>
                  <a:cubicBezTo>
                    <a:pt x="8069" y="11462"/>
                    <a:pt x="8380" y="11379"/>
                    <a:pt x="8645" y="11204"/>
                  </a:cubicBezTo>
                  <a:cubicBezTo>
                    <a:pt x="10059" y="10269"/>
                    <a:pt x="9590" y="7061"/>
                    <a:pt x="7595" y="4036"/>
                  </a:cubicBezTo>
                  <a:cubicBezTo>
                    <a:pt x="5973" y="1579"/>
                    <a:pt x="3839" y="1"/>
                    <a:pt x="2338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19" name="Google Shape;56;p3"/>
            <p:cNvSpPr>
              <a:spLocks/>
            </p:cNvSpPr>
            <p:nvPr/>
          </p:nvSpPr>
          <p:spPr bwMode="auto">
            <a:xfrm>
              <a:off x="2054331" y="-20725"/>
              <a:ext cx="208225" cy="311325"/>
            </a:xfrm>
            <a:custGeom>
              <a:avLst/>
              <a:gdLst>
                <a:gd name="T0" fmla="*/ 2147483646 w 8329"/>
                <a:gd name="T1" fmla="*/ 0 h 12453"/>
                <a:gd name="T2" fmla="*/ 2147483646 w 8329"/>
                <a:gd name="T3" fmla="*/ 2147483646 h 12453"/>
                <a:gd name="T4" fmla="*/ 2147483646 w 8329"/>
                <a:gd name="T5" fmla="*/ 2147483646 h 12453"/>
                <a:gd name="T6" fmla="*/ 2147483646 w 8329"/>
                <a:gd name="T7" fmla="*/ 2147483646 h 12453"/>
                <a:gd name="T8" fmla="*/ 2147483646 w 8329"/>
                <a:gd name="T9" fmla="*/ 2147483646 h 12453"/>
                <a:gd name="T10" fmla="*/ 2147483646 w 8329"/>
                <a:gd name="T11" fmla="*/ 2147483646 h 12453"/>
                <a:gd name="T12" fmla="*/ 2147483646 w 8329"/>
                <a:gd name="T13" fmla="*/ 0 h 124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329" h="12453" extrusionOk="0">
                  <a:moveTo>
                    <a:pt x="2369" y="0"/>
                  </a:moveTo>
                  <a:cubicBezTo>
                    <a:pt x="2180" y="0"/>
                    <a:pt x="1997" y="32"/>
                    <a:pt x="1823" y="99"/>
                  </a:cubicBezTo>
                  <a:cubicBezTo>
                    <a:pt x="235" y="705"/>
                    <a:pt x="1" y="3939"/>
                    <a:pt x="1292" y="7322"/>
                  </a:cubicBezTo>
                  <a:cubicBezTo>
                    <a:pt x="2445" y="10336"/>
                    <a:pt x="4422" y="12452"/>
                    <a:pt x="5960" y="12452"/>
                  </a:cubicBezTo>
                  <a:cubicBezTo>
                    <a:pt x="6149" y="12452"/>
                    <a:pt x="6331" y="12421"/>
                    <a:pt x="6504" y="12355"/>
                  </a:cubicBezTo>
                  <a:cubicBezTo>
                    <a:pt x="8091" y="11748"/>
                    <a:pt x="8329" y="8511"/>
                    <a:pt x="7035" y="5128"/>
                  </a:cubicBezTo>
                  <a:cubicBezTo>
                    <a:pt x="5883" y="2116"/>
                    <a:pt x="3907" y="0"/>
                    <a:pt x="236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20" name="Google Shape;57;p3"/>
            <p:cNvSpPr>
              <a:spLocks/>
            </p:cNvSpPr>
            <p:nvPr/>
          </p:nvSpPr>
          <p:spPr bwMode="auto">
            <a:xfrm>
              <a:off x="2917381" y="1029075"/>
              <a:ext cx="76300" cy="76300"/>
            </a:xfrm>
            <a:custGeom>
              <a:avLst/>
              <a:gdLst>
                <a:gd name="T0" fmla="*/ 2147483646 w 3052"/>
                <a:gd name="T1" fmla="*/ 244140625 h 3052"/>
                <a:gd name="T2" fmla="*/ 244140625 w 3052"/>
                <a:gd name="T3" fmla="*/ 2147483646 h 3052"/>
                <a:gd name="T4" fmla="*/ 2147483646 w 3052"/>
                <a:gd name="T5" fmla="*/ 2147483646 h 3052"/>
                <a:gd name="T6" fmla="*/ 2147483646 w 3052"/>
                <a:gd name="T7" fmla="*/ 2147483646 h 3052"/>
                <a:gd name="T8" fmla="*/ 2147483646 w 3052"/>
                <a:gd name="T9" fmla="*/ 244140625 h 30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52" h="3052" extrusionOk="0">
                  <a:moveTo>
                    <a:pt x="1526" y="1"/>
                  </a:moveTo>
                  <a:cubicBezTo>
                    <a:pt x="685" y="1"/>
                    <a:pt x="1" y="685"/>
                    <a:pt x="1" y="1526"/>
                  </a:cubicBezTo>
                  <a:cubicBezTo>
                    <a:pt x="1" y="2367"/>
                    <a:pt x="685" y="3052"/>
                    <a:pt x="1526" y="3052"/>
                  </a:cubicBezTo>
                  <a:cubicBezTo>
                    <a:pt x="2367" y="3052"/>
                    <a:pt x="3052" y="2367"/>
                    <a:pt x="3052" y="1526"/>
                  </a:cubicBezTo>
                  <a:cubicBezTo>
                    <a:pt x="3052" y="685"/>
                    <a:pt x="2367" y="1"/>
                    <a:pt x="15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21" name="Google Shape;58;p3"/>
            <p:cNvSpPr>
              <a:spLocks/>
            </p:cNvSpPr>
            <p:nvPr/>
          </p:nvSpPr>
          <p:spPr bwMode="auto">
            <a:xfrm>
              <a:off x="3571231" y="838500"/>
              <a:ext cx="50950" cy="50950"/>
            </a:xfrm>
            <a:custGeom>
              <a:avLst/>
              <a:gdLst>
                <a:gd name="T0" fmla="*/ 2147483646 w 2038"/>
                <a:gd name="T1" fmla="*/ 244140625 h 2038"/>
                <a:gd name="T2" fmla="*/ 244140625 w 2038"/>
                <a:gd name="T3" fmla="*/ 2147483646 h 2038"/>
                <a:gd name="T4" fmla="*/ 2147483646 w 2038"/>
                <a:gd name="T5" fmla="*/ 2147483646 h 2038"/>
                <a:gd name="T6" fmla="*/ 2147483646 w 2038"/>
                <a:gd name="T7" fmla="*/ 2147483646 h 2038"/>
                <a:gd name="T8" fmla="*/ 2147483646 w 2038"/>
                <a:gd name="T9" fmla="*/ 244140625 h 20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38" h="2038" extrusionOk="0">
                  <a:moveTo>
                    <a:pt x="1018" y="1"/>
                  </a:moveTo>
                  <a:cubicBezTo>
                    <a:pt x="457" y="1"/>
                    <a:pt x="1" y="457"/>
                    <a:pt x="1" y="1021"/>
                  </a:cubicBezTo>
                  <a:cubicBezTo>
                    <a:pt x="1" y="1581"/>
                    <a:pt x="457" y="2038"/>
                    <a:pt x="1018" y="2038"/>
                  </a:cubicBezTo>
                  <a:cubicBezTo>
                    <a:pt x="1582" y="2038"/>
                    <a:pt x="2038" y="1581"/>
                    <a:pt x="2038" y="1021"/>
                  </a:cubicBezTo>
                  <a:cubicBezTo>
                    <a:pt x="2038" y="457"/>
                    <a:pt x="1582" y="1"/>
                    <a:pt x="1018" y="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22" name="Google Shape;59;p3"/>
            <p:cNvSpPr>
              <a:spLocks/>
            </p:cNvSpPr>
            <p:nvPr/>
          </p:nvSpPr>
          <p:spPr bwMode="auto">
            <a:xfrm>
              <a:off x="1581381" y="1067225"/>
              <a:ext cx="53825" cy="53800"/>
            </a:xfrm>
            <a:custGeom>
              <a:avLst/>
              <a:gdLst>
                <a:gd name="T0" fmla="*/ 2147483646 w 2153"/>
                <a:gd name="T1" fmla="*/ 0 h 2152"/>
                <a:gd name="T2" fmla="*/ 244140625 w 2153"/>
                <a:gd name="T3" fmla="*/ 2147483646 h 2152"/>
                <a:gd name="T4" fmla="*/ 2147483646 w 2153"/>
                <a:gd name="T5" fmla="*/ 2147483646 h 2152"/>
                <a:gd name="T6" fmla="*/ 2147483646 w 2153"/>
                <a:gd name="T7" fmla="*/ 2147483646 h 2152"/>
                <a:gd name="T8" fmla="*/ 2147483646 w 2153"/>
                <a:gd name="T9" fmla="*/ 0 h 2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53" h="2152" extrusionOk="0">
                  <a:moveTo>
                    <a:pt x="1077" y="0"/>
                  </a:moveTo>
                  <a:cubicBezTo>
                    <a:pt x="484" y="0"/>
                    <a:pt x="1" y="483"/>
                    <a:pt x="1" y="1076"/>
                  </a:cubicBezTo>
                  <a:cubicBezTo>
                    <a:pt x="1" y="1670"/>
                    <a:pt x="484" y="2152"/>
                    <a:pt x="1077" y="2152"/>
                  </a:cubicBezTo>
                  <a:cubicBezTo>
                    <a:pt x="1669" y="2152"/>
                    <a:pt x="2152" y="1670"/>
                    <a:pt x="2152" y="1076"/>
                  </a:cubicBezTo>
                  <a:cubicBezTo>
                    <a:pt x="2152" y="483"/>
                    <a:pt x="1669" y="0"/>
                    <a:pt x="107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23" name="Google Shape;60;p3"/>
            <p:cNvSpPr>
              <a:spLocks/>
            </p:cNvSpPr>
            <p:nvPr/>
          </p:nvSpPr>
          <p:spPr bwMode="auto">
            <a:xfrm>
              <a:off x="2005531" y="770925"/>
              <a:ext cx="69775" cy="69800"/>
            </a:xfrm>
            <a:custGeom>
              <a:avLst/>
              <a:gdLst>
                <a:gd name="T0" fmla="*/ 2147483646 w 2791"/>
                <a:gd name="T1" fmla="*/ 244140625 h 2792"/>
                <a:gd name="T2" fmla="*/ 244140625 w 2791"/>
                <a:gd name="T3" fmla="*/ 2147483646 h 2792"/>
                <a:gd name="T4" fmla="*/ 2147483646 w 2791"/>
                <a:gd name="T5" fmla="*/ 2147483646 h 2792"/>
                <a:gd name="T6" fmla="*/ 2147483646 w 2791"/>
                <a:gd name="T7" fmla="*/ 2147483646 h 2792"/>
                <a:gd name="T8" fmla="*/ 2147483646 w 2791"/>
                <a:gd name="T9" fmla="*/ 244140625 h 2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91" h="2792" extrusionOk="0">
                  <a:moveTo>
                    <a:pt x="1396" y="1"/>
                  </a:moveTo>
                  <a:cubicBezTo>
                    <a:pt x="627" y="1"/>
                    <a:pt x="1" y="624"/>
                    <a:pt x="1" y="1396"/>
                  </a:cubicBezTo>
                  <a:cubicBezTo>
                    <a:pt x="1" y="2165"/>
                    <a:pt x="627" y="2791"/>
                    <a:pt x="1396" y="2791"/>
                  </a:cubicBezTo>
                  <a:cubicBezTo>
                    <a:pt x="2168" y="2791"/>
                    <a:pt x="2791" y="2165"/>
                    <a:pt x="2791" y="1396"/>
                  </a:cubicBezTo>
                  <a:cubicBezTo>
                    <a:pt x="2791" y="624"/>
                    <a:pt x="2168" y="1"/>
                    <a:pt x="139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sp>
          <p:nvSpPr>
            <p:cNvPr id="24" name="Google Shape;61;p3"/>
            <p:cNvSpPr>
              <a:spLocks/>
            </p:cNvSpPr>
            <p:nvPr/>
          </p:nvSpPr>
          <p:spPr bwMode="auto">
            <a:xfrm>
              <a:off x="1543331" y="501800"/>
              <a:ext cx="152575" cy="152475"/>
            </a:xfrm>
            <a:custGeom>
              <a:avLst/>
              <a:gdLst>
                <a:gd name="T0" fmla="*/ 2147483646 w 6103"/>
                <a:gd name="T1" fmla="*/ 0 h 6099"/>
                <a:gd name="T2" fmla="*/ 244140625 w 6103"/>
                <a:gd name="T3" fmla="*/ 2147483646 h 6099"/>
                <a:gd name="T4" fmla="*/ 2147483646 w 6103"/>
                <a:gd name="T5" fmla="*/ 2147483646 h 6099"/>
                <a:gd name="T6" fmla="*/ 2147483646 w 6103"/>
                <a:gd name="T7" fmla="*/ 2147483646 h 6099"/>
                <a:gd name="T8" fmla="*/ 2147483646 w 6103"/>
                <a:gd name="T9" fmla="*/ 0 h 60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03" h="6099" extrusionOk="0">
                  <a:moveTo>
                    <a:pt x="3051" y="0"/>
                  </a:moveTo>
                  <a:cubicBezTo>
                    <a:pt x="1366" y="0"/>
                    <a:pt x="1" y="1366"/>
                    <a:pt x="1" y="3051"/>
                  </a:cubicBezTo>
                  <a:cubicBezTo>
                    <a:pt x="1" y="4733"/>
                    <a:pt x="1366" y="6099"/>
                    <a:pt x="3051" y="6099"/>
                  </a:cubicBezTo>
                  <a:cubicBezTo>
                    <a:pt x="4736" y="6099"/>
                    <a:pt x="6102" y="4733"/>
                    <a:pt x="6102" y="3051"/>
                  </a:cubicBezTo>
                  <a:cubicBezTo>
                    <a:pt x="6102" y="1366"/>
                    <a:pt x="4736" y="0"/>
                    <a:pt x="30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pPr marL="0" marR="0" lvl="0" indent="0" algn="l" defTabSz="91412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itchFamily="34" charset="0"/>
                <a:ea typeface="微軟正黑體" pitchFamily="34" charset="-120"/>
                <a:cs typeface="+mn-cs"/>
                <a:sym typeface="Helvetica Neue"/>
              </a:endParaRPr>
            </a:p>
          </p:txBody>
        </p:sp>
        <p:grpSp>
          <p:nvGrpSpPr>
            <p:cNvPr id="25" name="Google Shape;62;p3"/>
            <p:cNvGrpSpPr>
              <a:grpSpLocks/>
            </p:cNvGrpSpPr>
            <p:nvPr/>
          </p:nvGrpSpPr>
          <p:grpSpPr bwMode="auto">
            <a:xfrm>
              <a:off x="-188609" y="1312437"/>
              <a:ext cx="1284844" cy="1321925"/>
              <a:chOff x="-188609" y="1312437"/>
              <a:chExt cx="1284844" cy="1321925"/>
            </a:xfrm>
          </p:grpSpPr>
          <p:sp>
            <p:nvSpPr>
              <p:cNvPr id="62" name="Google Shape;63;p3"/>
              <p:cNvSpPr>
                <a:spLocks/>
              </p:cNvSpPr>
              <p:nvPr/>
            </p:nvSpPr>
            <p:spPr bwMode="auto">
              <a:xfrm rot="5541846" flipH="1">
                <a:off x="256897" y="2133624"/>
                <a:ext cx="123072" cy="122989"/>
              </a:xfrm>
              <a:custGeom>
                <a:avLst/>
                <a:gdLst>
                  <a:gd name="T0" fmla="*/ 2147483646 w 4463"/>
                  <a:gd name="T1" fmla="*/ 0 h 4460"/>
                  <a:gd name="T2" fmla="*/ 446429023 w 4463"/>
                  <a:gd name="T3" fmla="*/ 2147483646 h 4460"/>
                  <a:gd name="T4" fmla="*/ 2147483646 w 4463"/>
                  <a:gd name="T5" fmla="*/ 2147483646 h 4460"/>
                  <a:gd name="T6" fmla="*/ 2147483646 w 4463"/>
                  <a:gd name="T7" fmla="*/ 2147483646 h 4460"/>
                  <a:gd name="T8" fmla="*/ 2147483646 w 4463"/>
                  <a:gd name="T9" fmla="*/ 0 h 44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63" h="4460" extrusionOk="0">
                    <a:moveTo>
                      <a:pt x="2233" y="0"/>
                    </a:moveTo>
                    <a:cubicBezTo>
                      <a:pt x="1001" y="0"/>
                      <a:pt x="1" y="998"/>
                      <a:pt x="1" y="2230"/>
                    </a:cubicBezTo>
                    <a:cubicBezTo>
                      <a:pt x="1" y="3462"/>
                      <a:pt x="1001" y="4459"/>
                      <a:pt x="2233" y="4459"/>
                    </a:cubicBezTo>
                    <a:cubicBezTo>
                      <a:pt x="3465" y="4459"/>
                      <a:pt x="4463" y="3462"/>
                      <a:pt x="4463" y="2230"/>
                    </a:cubicBezTo>
                    <a:cubicBezTo>
                      <a:pt x="4463" y="998"/>
                      <a:pt x="3465" y="0"/>
                      <a:pt x="223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63" name="Google Shape;64;p3"/>
              <p:cNvSpPr>
                <a:spLocks/>
              </p:cNvSpPr>
              <p:nvPr/>
            </p:nvSpPr>
            <p:spPr bwMode="auto">
              <a:xfrm rot="8811275" flipH="1">
                <a:off x="14741" y="1470744"/>
                <a:ext cx="878143" cy="1005312"/>
              </a:xfrm>
              <a:custGeom>
                <a:avLst/>
                <a:gdLst>
                  <a:gd name="T0" fmla="*/ 2147483646 w 63031"/>
                  <a:gd name="T1" fmla="*/ 2147483646 h 72148"/>
                  <a:gd name="T2" fmla="*/ 2147483646 w 63031"/>
                  <a:gd name="T3" fmla="*/ 2147483646 h 72148"/>
                  <a:gd name="T4" fmla="*/ 2147483646 w 63031"/>
                  <a:gd name="T5" fmla="*/ 2147483646 h 72148"/>
                  <a:gd name="T6" fmla="*/ 2147483646 w 63031"/>
                  <a:gd name="T7" fmla="*/ 2147483646 h 72148"/>
                  <a:gd name="T8" fmla="*/ 2147483646 w 63031"/>
                  <a:gd name="T9" fmla="*/ 2147483646 h 72148"/>
                  <a:gd name="T10" fmla="*/ 2147483646 w 63031"/>
                  <a:gd name="T11" fmla="*/ 2147483646 h 72148"/>
                  <a:gd name="T12" fmla="*/ 2147483646 w 63031"/>
                  <a:gd name="T13" fmla="*/ 2147483646 h 72148"/>
                  <a:gd name="T14" fmla="*/ 2147483646 w 63031"/>
                  <a:gd name="T15" fmla="*/ 2147483646 h 72148"/>
                  <a:gd name="T16" fmla="*/ 2147483646 w 63031"/>
                  <a:gd name="T17" fmla="*/ 2147483646 h 72148"/>
                  <a:gd name="T18" fmla="*/ 2147483646 w 63031"/>
                  <a:gd name="T19" fmla="*/ 2147483646 h 72148"/>
                  <a:gd name="T20" fmla="*/ 2147483646 w 63031"/>
                  <a:gd name="T21" fmla="*/ 2147483646 h 72148"/>
                  <a:gd name="T22" fmla="*/ 2147483646 w 63031"/>
                  <a:gd name="T23" fmla="*/ 2147483646 h 72148"/>
                  <a:gd name="T24" fmla="*/ 2147483646 w 63031"/>
                  <a:gd name="T25" fmla="*/ 2147483646 h 72148"/>
                  <a:gd name="T26" fmla="*/ 2147483646 w 63031"/>
                  <a:gd name="T27" fmla="*/ 2147483646 h 72148"/>
                  <a:gd name="T28" fmla="*/ 2147483646 w 63031"/>
                  <a:gd name="T29" fmla="*/ 2147483646 h 72148"/>
                  <a:gd name="T30" fmla="*/ 2147483646 w 63031"/>
                  <a:gd name="T31" fmla="*/ 2147483646 h 72148"/>
                  <a:gd name="T32" fmla="*/ 2147483646 w 63031"/>
                  <a:gd name="T33" fmla="*/ 2147483646 h 72148"/>
                  <a:gd name="T34" fmla="*/ 2147483646 w 63031"/>
                  <a:gd name="T35" fmla="*/ 2147483646 h 72148"/>
                  <a:gd name="T36" fmla="*/ 2147483646 w 63031"/>
                  <a:gd name="T37" fmla="*/ 2147483646 h 72148"/>
                  <a:gd name="T38" fmla="*/ 2147483646 w 63031"/>
                  <a:gd name="T39" fmla="*/ 2147483646 h 72148"/>
                  <a:gd name="T40" fmla="*/ 2147483646 w 63031"/>
                  <a:gd name="T41" fmla="*/ 2147483646 h 72148"/>
                  <a:gd name="T42" fmla="*/ 2147483646 w 63031"/>
                  <a:gd name="T43" fmla="*/ 2147483646 h 72148"/>
                  <a:gd name="T44" fmla="*/ 2147483646 w 63031"/>
                  <a:gd name="T45" fmla="*/ 2147483646 h 72148"/>
                  <a:gd name="T46" fmla="*/ 2147483646 w 63031"/>
                  <a:gd name="T47" fmla="*/ 2147483646 h 72148"/>
                  <a:gd name="T48" fmla="*/ 2147483646 w 63031"/>
                  <a:gd name="T49" fmla="*/ 2147483646 h 72148"/>
                  <a:gd name="T50" fmla="*/ 2147483646 w 63031"/>
                  <a:gd name="T51" fmla="*/ 366112216 h 72148"/>
                  <a:gd name="T52" fmla="*/ 2147483646 w 63031"/>
                  <a:gd name="T53" fmla="*/ 2147483646 h 72148"/>
                  <a:gd name="T54" fmla="*/ 2147483646 w 63031"/>
                  <a:gd name="T55" fmla="*/ 2147483646 h 72148"/>
                  <a:gd name="T56" fmla="*/ 2076941858 w 63031"/>
                  <a:gd name="T57" fmla="*/ 2147483646 h 72148"/>
                  <a:gd name="T58" fmla="*/ 1981928321 w 63031"/>
                  <a:gd name="T59" fmla="*/ 2147483646 h 72148"/>
                  <a:gd name="T60" fmla="*/ 2147483646 w 63031"/>
                  <a:gd name="T61" fmla="*/ 2147483646 h 72148"/>
                  <a:gd name="T62" fmla="*/ 2147483646 w 63031"/>
                  <a:gd name="T63" fmla="*/ 2147483646 h 72148"/>
                  <a:gd name="T64" fmla="*/ 2147483646 w 63031"/>
                  <a:gd name="T65" fmla="*/ 2147483646 h 72148"/>
                  <a:gd name="T66" fmla="*/ 2147483646 w 63031"/>
                  <a:gd name="T67" fmla="*/ 2147483646 h 72148"/>
                  <a:gd name="T68" fmla="*/ 2147483646 w 63031"/>
                  <a:gd name="T69" fmla="*/ 2147483646 h 72148"/>
                  <a:gd name="T70" fmla="*/ 2147483646 w 63031"/>
                  <a:gd name="T71" fmla="*/ 2147483646 h 72148"/>
                  <a:gd name="T72" fmla="*/ 2147483646 w 63031"/>
                  <a:gd name="T73" fmla="*/ 2147483646 h 72148"/>
                  <a:gd name="T74" fmla="*/ 2147483646 w 63031"/>
                  <a:gd name="T75" fmla="*/ 2147483646 h 72148"/>
                  <a:gd name="T76" fmla="*/ 2147483646 w 63031"/>
                  <a:gd name="T77" fmla="*/ 2147483646 h 72148"/>
                  <a:gd name="T78" fmla="*/ 2147483646 w 63031"/>
                  <a:gd name="T79" fmla="*/ 2147483646 h 72148"/>
                  <a:gd name="T80" fmla="*/ 2147483646 w 63031"/>
                  <a:gd name="T81" fmla="*/ 2147483646 h 72148"/>
                  <a:gd name="T82" fmla="*/ 2147483646 w 63031"/>
                  <a:gd name="T83" fmla="*/ 2147483646 h 72148"/>
                  <a:gd name="T84" fmla="*/ 2147483646 w 63031"/>
                  <a:gd name="T85" fmla="*/ 2147483646 h 72148"/>
                  <a:gd name="T86" fmla="*/ 2147483646 w 63031"/>
                  <a:gd name="T87" fmla="*/ 2147483646 h 72148"/>
                  <a:gd name="T88" fmla="*/ 2147483646 w 63031"/>
                  <a:gd name="T89" fmla="*/ 2147483646 h 72148"/>
                  <a:gd name="T90" fmla="*/ 2147483646 w 63031"/>
                  <a:gd name="T91" fmla="*/ 2147483646 h 72148"/>
                  <a:gd name="T92" fmla="*/ 2147483646 w 63031"/>
                  <a:gd name="T93" fmla="*/ 2147483646 h 7214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63031" h="72148" extrusionOk="0">
                    <a:moveTo>
                      <a:pt x="17520" y="925"/>
                    </a:moveTo>
                    <a:cubicBezTo>
                      <a:pt x="18920" y="925"/>
                      <a:pt x="20363" y="1396"/>
                      <a:pt x="21460" y="2249"/>
                    </a:cubicBezTo>
                    <a:cubicBezTo>
                      <a:pt x="23374" y="3733"/>
                      <a:pt x="24327" y="6163"/>
                      <a:pt x="24881" y="8445"/>
                    </a:cubicBezTo>
                    <a:cubicBezTo>
                      <a:pt x="25838" y="12392"/>
                      <a:pt x="25854" y="16646"/>
                      <a:pt x="25410" y="20670"/>
                    </a:cubicBezTo>
                    <a:cubicBezTo>
                      <a:pt x="25400" y="20747"/>
                      <a:pt x="25393" y="20827"/>
                      <a:pt x="25383" y="20904"/>
                    </a:cubicBezTo>
                    <a:cubicBezTo>
                      <a:pt x="25344" y="21202"/>
                      <a:pt x="25556" y="21344"/>
                      <a:pt x="25788" y="21344"/>
                    </a:cubicBezTo>
                    <a:cubicBezTo>
                      <a:pt x="25992" y="21344"/>
                      <a:pt x="26211" y="21235"/>
                      <a:pt x="26292" y="21028"/>
                    </a:cubicBezTo>
                    <a:cubicBezTo>
                      <a:pt x="26396" y="20764"/>
                      <a:pt x="26365" y="20841"/>
                      <a:pt x="26489" y="20560"/>
                    </a:cubicBezTo>
                    <a:cubicBezTo>
                      <a:pt x="26700" y="20075"/>
                      <a:pt x="26927" y="19594"/>
                      <a:pt x="27164" y="19120"/>
                    </a:cubicBezTo>
                    <a:cubicBezTo>
                      <a:pt x="27889" y="17659"/>
                      <a:pt x="28715" y="16245"/>
                      <a:pt x="29664" y="14918"/>
                    </a:cubicBezTo>
                    <a:cubicBezTo>
                      <a:pt x="31347" y="12566"/>
                      <a:pt x="33953" y="9839"/>
                      <a:pt x="37036" y="9839"/>
                    </a:cubicBezTo>
                    <a:cubicBezTo>
                      <a:pt x="37448" y="9839"/>
                      <a:pt x="37868" y="9888"/>
                      <a:pt x="38296" y="9993"/>
                    </a:cubicBezTo>
                    <a:cubicBezTo>
                      <a:pt x="39292" y="10237"/>
                      <a:pt x="39860" y="10885"/>
                      <a:pt x="40078" y="11867"/>
                    </a:cubicBezTo>
                    <a:cubicBezTo>
                      <a:pt x="40349" y="13070"/>
                      <a:pt x="40098" y="14451"/>
                      <a:pt x="39797" y="15657"/>
                    </a:cubicBezTo>
                    <a:cubicBezTo>
                      <a:pt x="38988" y="18922"/>
                      <a:pt x="37481" y="22017"/>
                      <a:pt x="35913" y="24975"/>
                    </a:cubicBezTo>
                    <a:cubicBezTo>
                      <a:pt x="34901" y="26883"/>
                      <a:pt x="33765" y="28705"/>
                      <a:pt x="32682" y="30570"/>
                    </a:cubicBezTo>
                    <a:cubicBezTo>
                      <a:pt x="32665" y="30599"/>
                      <a:pt x="32645" y="30630"/>
                      <a:pt x="32625" y="30659"/>
                    </a:cubicBezTo>
                    <a:cubicBezTo>
                      <a:pt x="32414" y="30988"/>
                      <a:pt x="32730" y="31360"/>
                      <a:pt x="33051" y="31360"/>
                    </a:cubicBezTo>
                    <a:cubicBezTo>
                      <a:pt x="33158" y="31360"/>
                      <a:pt x="33265" y="31319"/>
                      <a:pt x="33354" y="31221"/>
                    </a:cubicBezTo>
                    <a:cubicBezTo>
                      <a:pt x="34931" y="29490"/>
                      <a:pt x="36832" y="27986"/>
                      <a:pt x="38794" y="26729"/>
                    </a:cubicBezTo>
                    <a:cubicBezTo>
                      <a:pt x="41439" y="25035"/>
                      <a:pt x="44551" y="23701"/>
                      <a:pt x="47702" y="23701"/>
                    </a:cubicBezTo>
                    <a:cubicBezTo>
                      <a:pt x="48729" y="23701"/>
                      <a:pt x="49759" y="23842"/>
                      <a:pt x="50779" y="24159"/>
                    </a:cubicBezTo>
                    <a:cubicBezTo>
                      <a:pt x="52303" y="24634"/>
                      <a:pt x="53844" y="25446"/>
                      <a:pt x="54612" y="26910"/>
                    </a:cubicBezTo>
                    <a:cubicBezTo>
                      <a:pt x="55217" y="28063"/>
                      <a:pt x="55223" y="29436"/>
                      <a:pt x="54990" y="30687"/>
                    </a:cubicBezTo>
                    <a:cubicBezTo>
                      <a:pt x="54395" y="33831"/>
                      <a:pt x="52590" y="36722"/>
                      <a:pt x="50765" y="39295"/>
                    </a:cubicBezTo>
                    <a:cubicBezTo>
                      <a:pt x="49556" y="41003"/>
                      <a:pt x="48219" y="42598"/>
                      <a:pt x="46835" y="44162"/>
                    </a:cubicBezTo>
                    <a:cubicBezTo>
                      <a:pt x="46812" y="44188"/>
                      <a:pt x="46789" y="44211"/>
                      <a:pt x="46765" y="44238"/>
                    </a:cubicBezTo>
                    <a:cubicBezTo>
                      <a:pt x="46484" y="44536"/>
                      <a:pt x="46743" y="45048"/>
                      <a:pt x="47088" y="45048"/>
                    </a:cubicBezTo>
                    <a:cubicBezTo>
                      <a:pt x="47165" y="45048"/>
                      <a:pt x="47246" y="45023"/>
                      <a:pt x="47327" y="44964"/>
                    </a:cubicBezTo>
                    <a:cubicBezTo>
                      <a:pt x="49599" y="43309"/>
                      <a:pt x="52316" y="41892"/>
                      <a:pt x="55080" y="41330"/>
                    </a:cubicBezTo>
                    <a:cubicBezTo>
                      <a:pt x="55630" y="41219"/>
                      <a:pt x="56201" y="41151"/>
                      <a:pt x="56768" y="41151"/>
                    </a:cubicBezTo>
                    <a:cubicBezTo>
                      <a:pt x="57998" y="41151"/>
                      <a:pt x="59207" y="41472"/>
                      <a:pt x="60127" y="42367"/>
                    </a:cubicBezTo>
                    <a:cubicBezTo>
                      <a:pt x="60751" y="42975"/>
                      <a:pt x="61206" y="43741"/>
                      <a:pt x="61470" y="44569"/>
                    </a:cubicBezTo>
                    <a:cubicBezTo>
                      <a:pt x="62206" y="46878"/>
                      <a:pt x="61594" y="49471"/>
                      <a:pt x="60571" y="51648"/>
                    </a:cubicBezTo>
                    <a:cubicBezTo>
                      <a:pt x="58813" y="55400"/>
                      <a:pt x="55839" y="58512"/>
                      <a:pt x="52714" y="61169"/>
                    </a:cubicBezTo>
                    <a:cubicBezTo>
                      <a:pt x="50431" y="63107"/>
                      <a:pt x="47975" y="64839"/>
                      <a:pt x="45438" y="66426"/>
                    </a:cubicBezTo>
                    <a:cubicBezTo>
                      <a:pt x="43493" y="67643"/>
                      <a:pt x="41512" y="68909"/>
                      <a:pt x="39362" y="69734"/>
                    </a:cubicBezTo>
                    <a:cubicBezTo>
                      <a:pt x="36677" y="70768"/>
                      <a:pt x="33800" y="71219"/>
                      <a:pt x="30930" y="71219"/>
                    </a:cubicBezTo>
                    <a:cubicBezTo>
                      <a:pt x="30672" y="71219"/>
                      <a:pt x="30413" y="71215"/>
                      <a:pt x="30155" y="71208"/>
                    </a:cubicBezTo>
                    <a:cubicBezTo>
                      <a:pt x="26740" y="71115"/>
                      <a:pt x="23354" y="70399"/>
                      <a:pt x="20169" y="69173"/>
                    </a:cubicBezTo>
                    <a:cubicBezTo>
                      <a:pt x="16794" y="67870"/>
                      <a:pt x="13639" y="65954"/>
                      <a:pt x="10945" y="63535"/>
                    </a:cubicBezTo>
                    <a:cubicBezTo>
                      <a:pt x="8058" y="60941"/>
                      <a:pt x="5725" y="57777"/>
                      <a:pt x="4087" y="54254"/>
                    </a:cubicBezTo>
                    <a:cubicBezTo>
                      <a:pt x="2196" y="50193"/>
                      <a:pt x="1283" y="45726"/>
                      <a:pt x="1147" y="41261"/>
                    </a:cubicBezTo>
                    <a:cubicBezTo>
                      <a:pt x="1107" y="40014"/>
                      <a:pt x="1130" y="38770"/>
                      <a:pt x="1196" y="37526"/>
                    </a:cubicBezTo>
                    <a:cubicBezTo>
                      <a:pt x="1599" y="34725"/>
                      <a:pt x="2137" y="31939"/>
                      <a:pt x="2717" y="29169"/>
                    </a:cubicBezTo>
                    <a:cubicBezTo>
                      <a:pt x="3901" y="23551"/>
                      <a:pt x="5334" y="17937"/>
                      <a:pt x="7430" y="12583"/>
                    </a:cubicBezTo>
                    <a:cubicBezTo>
                      <a:pt x="8399" y="10103"/>
                      <a:pt x="9529" y="7647"/>
                      <a:pt x="11019" y="5431"/>
                    </a:cubicBezTo>
                    <a:cubicBezTo>
                      <a:pt x="12128" y="3790"/>
                      <a:pt x="13539" y="2108"/>
                      <a:pt x="15410" y="1326"/>
                    </a:cubicBezTo>
                    <a:cubicBezTo>
                      <a:pt x="16064" y="1054"/>
                      <a:pt x="16786" y="925"/>
                      <a:pt x="17520" y="925"/>
                    </a:cubicBezTo>
                    <a:close/>
                    <a:moveTo>
                      <a:pt x="17525" y="1"/>
                    </a:moveTo>
                    <a:cubicBezTo>
                      <a:pt x="17245" y="1"/>
                      <a:pt x="16964" y="17"/>
                      <a:pt x="16683" y="50"/>
                    </a:cubicBezTo>
                    <a:cubicBezTo>
                      <a:pt x="14662" y="291"/>
                      <a:pt x="12974" y="1577"/>
                      <a:pt x="11667" y="3068"/>
                    </a:cubicBezTo>
                    <a:cubicBezTo>
                      <a:pt x="9976" y="5000"/>
                      <a:pt x="8733" y="7302"/>
                      <a:pt x="7677" y="9628"/>
                    </a:cubicBezTo>
                    <a:cubicBezTo>
                      <a:pt x="5218" y="15042"/>
                      <a:pt x="3633" y="20851"/>
                      <a:pt x="2323" y="26636"/>
                    </a:cubicBezTo>
                    <a:cubicBezTo>
                      <a:pt x="1531" y="30141"/>
                      <a:pt x="833" y="33678"/>
                      <a:pt x="311" y="37236"/>
                    </a:cubicBezTo>
                    <a:cubicBezTo>
                      <a:pt x="305" y="37290"/>
                      <a:pt x="294" y="37340"/>
                      <a:pt x="288" y="37394"/>
                    </a:cubicBezTo>
                    <a:cubicBezTo>
                      <a:pt x="286" y="37404"/>
                      <a:pt x="285" y="37414"/>
                      <a:pt x="284" y="37425"/>
                    </a:cubicBezTo>
                    <a:cubicBezTo>
                      <a:pt x="278" y="37454"/>
                      <a:pt x="273" y="37485"/>
                      <a:pt x="271" y="37517"/>
                    </a:cubicBezTo>
                    <a:cubicBezTo>
                      <a:pt x="0" y="42367"/>
                      <a:pt x="512" y="47296"/>
                      <a:pt x="2130" y="51891"/>
                    </a:cubicBezTo>
                    <a:cubicBezTo>
                      <a:pt x="3503" y="55785"/>
                      <a:pt x="5648" y="59384"/>
                      <a:pt x="8469" y="62405"/>
                    </a:cubicBezTo>
                    <a:cubicBezTo>
                      <a:pt x="11062" y="65183"/>
                      <a:pt x="14201" y="67449"/>
                      <a:pt x="17633" y="69079"/>
                    </a:cubicBezTo>
                    <a:cubicBezTo>
                      <a:pt x="20898" y="70634"/>
                      <a:pt x="24417" y="71633"/>
                      <a:pt x="28020" y="71997"/>
                    </a:cubicBezTo>
                    <a:cubicBezTo>
                      <a:pt x="28990" y="72096"/>
                      <a:pt x="29968" y="72148"/>
                      <a:pt x="30947" y="72148"/>
                    </a:cubicBezTo>
                    <a:cubicBezTo>
                      <a:pt x="33301" y="72148"/>
                      <a:pt x="35659" y="71850"/>
                      <a:pt x="37915" y="71198"/>
                    </a:cubicBezTo>
                    <a:cubicBezTo>
                      <a:pt x="39459" y="70751"/>
                      <a:pt x="40940" y="70122"/>
                      <a:pt x="42340" y="69337"/>
                    </a:cubicBezTo>
                    <a:cubicBezTo>
                      <a:pt x="45278" y="67689"/>
                      <a:pt x="48135" y="65884"/>
                      <a:pt x="50826" y="63856"/>
                    </a:cubicBezTo>
                    <a:cubicBezTo>
                      <a:pt x="54552" y="61046"/>
                      <a:pt x="58135" y="57760"/>
                      <a:pt x="60531" y="53706"/>
                    </a:cubicBezTo>
                    <a:cubicBezTo>
                      <a:pt x="61965" y="51273"/>
                      <a:pt x="63031" y="48389"/>
                      <a:pt x="62630" y="45528"/>
                    </a:cubicBezTo>
                    <a:cubicBezTo>
                      <a:pt x="62275" y="42995"/>
                      <a:pt x="60585" y="40726"/>
                      <a:pt x="57941" y="40312"/>
                    </a:cubicBezTo>
                    <a:cubicBezTo>
                      <a:pt x="57553" y="40251"/>
                      <a:pt x="57162" y="40223"/>
                      <a:pt x="56772" y="40223"/>
                    </a:cubicBezTo>
                    <a:cubicBezTo>
                      <a:pt x="55135" y="40223"/>
                      <a:pt x="53497" y="40712"/>
                      <a:pt x="52002" y="41330"/>
                    </a:cubicBezTo>
                    <a:cubicBezTo>
                      <a:pt x="51132" y="41688"/>
                      <a:pt x="50282" y="42097"/>
                      <a:pt x="49456" y="42549"/>
                    </a:cubicBezTo>
                    <a:cubicBezTo>
                      <a:pt x="49991" y="41885"/>
                      <a:pt x="50509" y="41207"/>
                      <a:pt x="51013" y="40525"/>
                    </a:cubicBezTo>
                    <a:cubicBezTo>
                      <a:pt x="52988" y="37852"/>
                      <a:pt x="54903" y="34878"/>
                      <a:pt x="55729" y="31622"/>
                    </a:cubicBezTo>
                    <a:cubicBezTo>
                      <a:pt x="56086" y="30215"/>
                      <a:pt x="56226" y="28674"/>
                      <a:pt x="55765" y="27274"/>
                    </a:cubicBezTo>
                    <a:cubicBezTo>
                      <a:pt x="55280" y="25807"/>
                      <a:pt x="54178" y="24694"/>
                      <a:pt x="52817" y="23999"/>
                    </a:cubicBezTo>
                    <a:cubicBezTo>
                      <a:pt x="51184" y="23161"/>
                      <a:pt x="49463" y="22800"/>
                      <a:pt x="47736" y="22800"/>
                    </a:cubicBezTo>
                    <a:cubicBezTo>
                      <a:pt x="45043" y="22800"/>
                      <a:pt x="42334" y="23677"/>
                      <a:pt x="39921" y="24985"/>
                    </a:cubicBezTo>
                    <a:cubicBezTo>
                      <a:pt x="38225" y="25904"/>
                      <a:pt x="36639" y="27030"/>
                      <a:pt x="35159" y="28265"/>
                    </a:cubicBezTo>
                    <a:cubicBezTo>
                      <a:pt x="35566" y="27555"/>
                      <a:pt x="35963" y="26839"/>
                      <a:pt x="36351" y="26121"/>
                    </a:cubicBezTo>
                    <a:cubicBezTo>
                      <a:pt x="38029" y="23016"/>
                      <a:pt x="39640" y="19771"/>
                      <a:pt x="40573" y="16356"/>
                    </a:cubicBezTo>
                    <a:cubicBezTo>
                      <a:pt x="41161" y="14193"/>
                      <a:pt x="41829" y="10618"/>
                      <a:pt x="39302" y="9374"/>
                    </a:cubicBezTo>
                    <a:cubicBezTo>
                      <a:pt x="38640" y="9049"/>
                      <a:pt x="37903" y="8910"/>
                      <a:pt x="37157" y="8910"/>
                    </a:cubicBezTo>
                    <a:cubicBezTo>
                      <a:pt x="36179" y="8910"/>
                      <a:pt x="35185" y="9149"/>
                      <a:pt x="34326" y="9521"/>
                    </a:cubicBezTo>
                    <a:cubicBezTo>
                      <a:pt x="32585" y="10277"/>
                      <a:pt x="31138" y="11620"/>
                      <a:pt x="29935" y="13061"/>
                    </a:cubicBezTo>
                    <a:cubicBezTo>
                      <a:pt x="28751" y="14481"/>
                      <a:pt x="27749" y="16045"/>
                      <a:pt x="26874" y="17669"/>
                    </a:cubicBezTo>
                    <a:cubicBezTo>
                      <a:pt x="26768" y="17865"/>
                      <a:pt x="26661" y="18063"/>
                      <a:pt x="26554" y="18263"/>
                    </a:cubicBezTo>
                    <a:cubicBezTo>
                      <a:pt x="26716" y="15462"/>
                      <a:pt x="26574" y="12610"/>
                      <a:pt x="26115" y="9879"/>
                    </a:cubicBezTo>
                    <a:cubicBezTo>
                      <a:pt x="25691" y="7342"/>
                      <a:pt x="24909" y="4729"/>
                      <a:pt x="23248" y="2714"/>
                    </a:cubicBezTo>
                    <a:cubicBezTo>
                      <a:pt x="21845" y="1006"/>
                      <a:pt x="19722" y="1"/>
                      <a:pt x="1752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</p:grpSp>
        <p:grpSp>
          <p:nvGrpSpPr>
            <p:cNvPr id="26" name="Google Shape;65;p3"/>
            <p:cNvGrpSpPr>
              <a:grpSpLocks/>
            </p:cNvGrpSpPr>
            <p:nvPr/>
          </p:nvGrpSpPr>
          <p:grpSpPr bwMode="auto">
            <a:xfrm rot="8100000">
              <a:off x="4027016" y="4262235"/>
              <a:ext cx="1004079" cy="547779"/>
              <a:chOff x="-140970" y="4013067"/>
              <a:chExt cx="1376485" cy="750946"/>
            </a:xfrm>
          </p:grpSpPr>
          <p:sp>
            <p:nvSpPr>
              <p:cNvPr id="60" name="Google Shape;66;p3"/>
              <p:cNvSpPr>
                <a:spLocks/>
              </p:cNvSpPr>
              <p:nvPr/>
            </p:nvSpPr>
            <p:spPr bwMode="auto">
              <a:xfrm rot="5541907" flipH="1">
                <a:off x="-137617" y="4016531"/>
                <a:ext cx="168711" cy="168598"/>
              </a:xfrm>
              <a:custGeom>
                <a:avLst/>
                <a:gdLst>
                  <a:gd name="T0" fmla="*/ 2147483646 w 4463"/>
                  <a:gd name="T1" fmla="*/ 0 h 4460"/>
                  <a:gd name="T2" fmla="*/ 2147483646 w 4463"/>
                  <a:gd name="T3" fmla="*/ 2147483646 h 4460"/>
                  <a:gd name="T4" fmla="*/ 2147483646 w 4463"/>
                  <a:gd name="T5" fmla="*/ 2147483646 h 4460"/>
                  <a:gd name="T6" fmla="*/ 2147483646 w 4463"/>
                  <a:gd name="T7" fmla="*/ 2147483646 h 4460"/>
                  <a:gd name="T8" fmla="*/ 2147483646 w 4463"/>
                  <a:gd name="T9" fmla="*/ 0 h 44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63" h="4460" extrusionOk="0">
                    <a:moveTo>
                      <a:pt x="2233" y="0"/>
                    </a:moveTo>
                    <a:cubicBezTo>
                      <a:pt x="1001" y="0"/>
                      <a:pt x="1" y="998"/>
                      <a:pt x="1" y="2230"/>
                    </a:cubicBezTo>
                    <a:cubicBezTo>
                      <a:pt x="1" y="3462"/>
                      <a:pt x="1001" y="4459"/>
                      <a:pt x="2233" y="4459"/>
                    </a:cubicBezTo>
                    <a:cubicBezTo>
                      <a:pt x="3465" y="4459"/>
                      <a:pt x="4463" y="3462"/>
                      <a:pt x="4463" y="2230"/>
                    </a:cubicBezTo>
                    <a:cubicBezTo>
                      <a:pt x="4463" y="998"/>
                      <a:pt x="3465" y="0"/>
                      <a:pt x="223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61" name="Google Shape;67;p3"/>
              <p:cNvSpPr>
                <a:spLocks/>
              </p:cNvSpPr>
              <p:nvPr/>
            </p:nvSpPr>
            <p:spPr bwMode="auto">
              <a:xfrm rot="5541907" flipH="1">
                <a:off x="1175892" y="4704390"/>
                <a:ext cx="58442" cy="58442"/>
              </a:xfrm>
              <a:custGeom>
                <a:avLst/>
                <a:gdLst>
                  <a:gd name="T0" fmla="*/ 2147483646 w 1546"/>
                  <a:gd name="T1" fmla="*/ 2147483646 h 1546"/>
                  <a:gd name="T2" fmla="*/ 2147483646 w 1546"/>
                  <a:gd name="T3" fmla="*/ 2147483646 h 1546"/>
                  <a:gd name="T4" fmla="*/ 2147483646 w 1546"/>
                  <a:gd name="T5" fmla="*/ 2147483646 h 1546"/>
                  <a:gd name="T6" fmla="*/ 2147483646 w 1546"/>
                  <a:gd name="T7" fmla="*/ 2147483646 h 1546"/>
                  <a:gd name="T8" fmla="*/ 2147483646 w 1546"/>
                  <a:gd name="T9" fmla="*/ 2147483646 h 15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46" h="1546" extrusionOk="0">
                    <a:moveTo>
                      <a:pt x="773" y="1"/>
                    </a:moveTo>
                    <a:cubicBezTo>
                      <a:pt x="346" y="1"/>
                      <a:pt x="1" y="346"/>
                      <a:pt x="1" y="773"/>
                    </a:cubicBezTo>
                    <a:cubicBezTo>
                      <a:pt x="1" y="1200"/>
                      <a:pt x="346" y="1546"/>
                      <a:pt x="773" y="1546"/>
                    </a:cubicBezTo>
                    <a:cubicBezTo>
                      <a:pt x="1200" y="1546"/>
                      <a:pt x="1546" y="1200"/>
                      <a:pt x="1546" y="773"/>
                    </a:cubicBezTo>
                    <a:cubicBezTo>
                      <a:pt x="1546" y="346"/>
                      <a:pt x="1200" y="1"/>
                      <a:pt x="77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</p:grpSp>
        <p:grpSp>
          <p:nvGrpSpPr>
            <p:cNvPr id="27" name="Google Shape;68;p3"/>
            <p:cNvGrpSpPr>
              <a:grpSpLocks/>
            </p:cNvGrpSpPr>
            <p:nvPr/>
          </p:nvGrpSpPr>
          <p:grpSpPr bwMode="auto">
            <a:xfrm>
              <a:off x="1047966" y="2877466"/>
              <a:ext cx="2404533" cy="2535401"/>
              <a:chOff x="1047966" y="2877466"/>
              <a:chExt cx="2404533" cy="2535401"/>
            </a:xfrm>
          </p:grpSpPr>
          <p:sp>
            <p:nvSpPr>
              <p:cNvPr id="28" name="Google Shape;69;p3"/>
              <p:cNvSpPr>
                <a:spLocks/>
              </p:cNvSpPr>
              <p:nvPr/>
            </p:nvSpPr>
            <p:spPr bwMode="auto">
              <a:xfrm flipH="1">
                <a:off x="1702596" y="4818194"/>
                <a:ext cx="289082" cy="417516"/>
              </a:xfrm>
              <a:custGeom>
                <a:avLst/>
                <a:gdLst>
                  <a:gd name="T0" fmla="*/ 2147483646 w 21124"/>
                  <a:gd name="T1" fmla="*/ 6735324 h 30509"/>
                  <a:gd name="T2" fmla="*/ 2147483646 w 21124"/>
                  <a:gd name="T3" fmla="*/ 2147483646 h 30509"/>
                  <a:gd name="T4" fmla="*/ 2147483646 w 21124"/>
                  <a:gd name="T5" fmla="*/ 2147483646 h 30509"/>
                  <a:gd name="T6" fmla="*/ 2147483646 w 21124"/>
                  <a:gd name="T7" fmla="*/ 2147483646 h 30509"/>
                  <a:gd name="T8" fmla="*/ 2147483646 w 21124"/>
                  <a:gd name="T9" fmla="*/ 2147483646 h 30509"/>
                  <a:gd name="T10" fmla="*/ 2147483646 w 21124"/>
                  <a:gd name="T11" fmla="*/ 2147483646 h 30509"/>
                  <a:gd name="T12" fmla="*/ 2147483646 w 21124"/>
                  <a:gd name="T13" fmla="*/ 6735324 h 305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124" h="30509" extrusionOk="0">
                    <a:moveTo>
                      <a:pt x="4617" y="1"/>
                    </a:moveTo>
                    <a:cubicBezTo>
                      <a:pt x="3184" y="1"/>
                      <a:pt x="2046" y="1169"/>
                      <a:pt x="1562" y="4149"/>
                    </a:cubicBezTo>
                    <a:cubicBezTo>
                      <a:pt x="1" y="13761"/>
                      <a:pt x="9301" y="27504"/>
                      <a:pt x="9301" y="27504"/>
                    </a:cubicBezTo>
                    <a:cubicBezTo>
                      <a:pt x="10321" y="29693"/>
                      <a:pt x="11819" y="30509"/>
                      <a:pt x="13371" y="30509"/>
                    </a:cubicBezTo>
                    <a:cubicBezTo>
                      <a:pt x="15887" y="30509"/>
                      <a:pt x="18543" y="28364"/>
                      <a:pt x="19527" y="26451"/>
                    </a:cubicBezTo>
                    <a:cubicBezTo>
                      <a:pt x="21123" y="23358"/>
                      <a:pt x="17613" y="16720"/>
                      <a:pt x="14552" y="10244"/>
                    </a:cubicBezTo>
                    <a:cubicBezTo>
                      <a:pt x="12438" y="5777"/>
                      <a:pt x="7802" y="1"/>
                      <a:pt x="461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29" name="Google Shape;70;p3"/>
              <p:cNvSpPr>
                <a:spLocks/>
              </p:cNvSpPr>
              <p:nvPr/>
            </p:nvSpPr>
            <p:spPr bwMode="auto">
              <a:xfrm rot="20838385" flipH="1">
                <a:off x="1118512" y="4578431"/>
                <a:ext cx="403899" cy="687027"/>
              </a:xfrm>
              <a:custGeom>
                <a:avLst/>
                <a:gdLst>
                  <a:gd name="T0" fmla="*/ 2147483646 w 24619"/>
                  <a:gd name="T1" fmla="*/ 0 h 31916"/>
                  <a:gd name="T2" fmla="*/ 2147483646 w 24619"/>
                  <a:gd name="T3" fmla="*/ 2147483646 h 31916"/>
                  <a:gd name="T4" fmla="*/ 2147483646 w 24619"/>
                  <a:gd name="T5" fmla="*/ 2147483646 h 31916"/>
                  <a:gd name="T6" fmla="*/ 2147483646 w 24619"/>
                  <a:gd name="T7" fmla="*/ 2147483646 h 31916"/>
                  <a:gd name="T8" fmla="*/ 2147483646 w 24619"/>
                  <a:gd name="T9" fmla="*/ 2147483646 h 31916"/>
                  <a:gd name="T10" fmla="*/ 18979020 w 24619"/>
                  <a:gd name="T11" fmla="*/ 2147483646 h 31916"/>
                  <a:gd name="T12" fmla="*/ 2147483646 w 24619"/>
                  <a:gd name="T13" fmla="*/ 2147483646 h 31916"/>
                  <a:gd name="T14" fmla="*/ 2147483646 w 24619"/>
                  <a:gd name="T15" fmla="*/ 2147483646 h 31916"/>
                  <a:gd name="T16" fmla="*/ 2147483646 w 24619"/>
                  <a:gd name="T17" fmla="*/ 2147483646 h 31916"/>
                  <a:gd name="T18" fmla="*/ 2147483646 w 24619"/>
                  <a:gd name="T19" fmla="*/ 2147483646 h 31916"/>
                  <a:gd name="T20" fmla="*/ 2147483646 w 24619"/>
                  <a:gd name="T21" fmla="*/ 2147483646 h 31916"/>
                  <a:gd name="T22" fmla="*/ 2147483646 w 24619"/>
                  <a:gd name="T23" fmla="*/ 2147483646 h 31916"/>
                  <a:gd name="T24" fmla="*/ 2147483646 w 24619"/>
                  <a:gd name="T25" fmla="*/ 0 h 3191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4619" h="31916" extrusionOk="0">
                    <a:moveTo>
                      <a:pt x="17093" y="0"/>
                    </a:moveTo>
                    <a:cubicBezTo>
                      <a:pt x="16368" y="0"/>
                      <a:pt x="15512" y="198"/>
                      <a:pt x="14527" y="610"/>
                    </a:cubicBezTo>
                    <a:cubicBezTo>
                      <a:pt x="9665" y="2644"/>
                      <a:pt x="6219" y="15670"/>
                      <a:pt x="6219" y="15670"/>
                    </a:cubicBezTo>
                    <a:cubicBezTo>
                      <a:pt x="6219" y="15670"/>
                      <a:pt x="8759" y="146"/>
                      <a:pt x="6048" y="146"/>
                    </a:cubicBezTo>
                    <a:cubicBezTo>
                      <a:pt x="5725" y="146"/>
                      <a:pt x="5328" y="367"/>
                      <a:pt x="4842" y="861"/>
                    </a:cubicBezTo>
                    <a:cubicBezTo>
                      <a:pt x="283" y="5497"/>
                      <a:pt x="1" y="24433"/>
                      <a:pt x="1" y="24433"/>
                    </a:cubicBezTo>
                    <a:cubicBezTo>
                      <a:pt x="529" y="29724"/>
                      <a:pt x="4522" y="31916"/>
                      <a:pt x="8799" y="31916"/>
                    </a:cubicBezTo>
                    <a:cubicBezTo>
                      <a:pt x="12890" y="31916"/>
                      <a:pt x="17242" y="29911"/>
                      <a:pt x="19075" y="26693"/>
                    </a:cubicBezTo>
                    <a:cubicBezTo>
                      <a:pt x="22825" y="20108"/>
                      <a:pt x="24619" y="14713"/>
                      <a:pt x="21579" y="14624"/>
                    </a:cubicBezTo>
                    <a:cubicBezTo>
                      <a:pt x="21551" y="14623"/>
                      <a:pt x="21522" y="14623"/>
                      <a:pt x="21494" y="14623"/>
                    </a:cubicBezTo>
                    <a:cubicBezTo>
                      <a:pt x="18493" y="14623"/>
                      <a:pt x="16088" y="19395"/>
                      <a:pt x="16088" y="19395"/>
                    </a:cubicBezTo>
                    <a:cubicBezTo>
                      <a:pt x="16088" y="19395"/>
                      <a:pt x="17532" y="14427"/>
                      <a:pt x="19322" y="8103"/>
                    </a:cubicBezTo>
                    <a:cubicBezTo>
                      <a:pt x="20750" y="3057"/>
                      <a:pt x="19943" y="0"/>
                      <a:pt x="1709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30" name="Google Shape;71;p3"/>
              <p:cNvSpPr>
                <a:spLocks/>
              </p:cNvSpPr>
              <p:nvPr/>
            </p:nvSpPr>
            <p:spPr bwMode="auto">
              <a:xfrm rot="21280477" flipH="1">
                <a:off x="1548697" y="3600009"/>
                <a:ext cx="292966" cy="1586866"/>
              </a:xfrm>
              <a:custGeom>
                <a:avLst/>
                <a:gdLst>
                  <a:gd name="T0" fmla="*/ 2147483646 w 7910"/>
                  <a:gd name="T1" fmla="*/ 0 h 42845"/>
                  <a:gd name="T2" fmla="*/ 0 w 7910"/>
                  <a:gd name="T3" fmla="*/ 2147483646 h 42845"/>
                  <a:gd name="T4" fmla="*/ 2147483646 w 7910"/>
                  <a:gd name="T5" fmla="*/ 2147483646 h 42845"/>
                  <a:gd name="T6" fmla="*/ 2147483646 w 7910"/>
                  <a:gd name="T7" fmla="*/ 2147483646 h 42845"/>
                  <a:gd name="T8" fmla="*/ 2147483646 w 7910"/>
                  <a:gd name="T9" fmla="*/ 2147483646 h 42845"/>
                  <a:gd name="T10" fmla="*/ 2147483646 w 7910"/>
                  <a:gd name="T11" fmla="*/ 0 h 4284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910" h="42845" extrusionOk="0">
                    <a:moveTo>
                      <a:pt x="2249" y="0"/>
                    </a:moveTo>
                    <a:lnTo>
                      <a:pt x="0" y="293"/>
                    </a:lnTo>
                    <a:lnTo>
                      <a:pt x="4742" y="34876"/>
                    </a:lnTo>
                    <a:cubicBezTo>
                      <a:pt x="5613" y="41317"/>
                      <a:pt x="6444" y="42844"/>
                      <a:pt x="7036" y="42844"/>
                    </a:cubicBezTo>
                    <a:cubicBezTo>
                      <a:pt x="7570" y="42844"/>
                      <a:pt x="7909" y="41602"/>
                      <a:pt x="7909" y="41602"/>
                    </a:cubicBezTo>
                    <a:lnTo>
                      <a:pt x="224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31" name="Google Shape;72;p3"/>
              <p:cNvSpPr>
                <a:spLocks/>
              </p:cNvSpPr>
              <p:nvPr/>
            </p:nvSpPr>
            <p:spPr bwMode="auto">
              <a:xfrm rot="21280477" flipH="1">
                <a:off x="1246810" y="2950334"/>
                <a:ext cx="1121565" cy="672858"/>
              </a:xfrm>
              <a:custGeom>
                <a:avLst/>
                <a:gdLst>
                  <a:gd name="T0" fmla="*/ 2147483646 w 30282"/>
                  <a:gd name="T1" fmla="*/ 2147483646 h 18167"/>
                  <a:gd name="T2" fmla="*/ 2147483646 w 30282"/>
                  <a:gd name="T3" fmla="*/ 2147483646 h 18167"/>
                  <a:gd name="T4" fmla="*/ 2147483646 w 30282"/>
                  <a:gd name="T5" fmla="*/ 2147483646 h 18167"/>
                  <a:gd name="T6" fmla="*/ 2147483646 w 30282"/>
                  <a:gd name="T7" fmla="*/ 2147483646 h 18167"/>
                  <a:gd name="T8" fmla="*/ 2147483646 w 30282"/>
                  <a:gd name="T9" fmla="*/ 2147483646 h 18167"/>
                  <a:gd name="T10" fmla="*/ 2147483646 w 30282"/>
                  <a:gd name="T11" fmla="*/ 2147483646 h 18167"/>
                  <a:gd name="T12" fmla="*/ 2147483646 w 30282"/>
                  <a:gd name="T13" fmla="*/ 2147483646 h 18167"/>
                  <a:gd name="T14" fmla="*/ 2147483646 w 30282"/>
                  <a:gd name="T15" fmla="*/ 2147483646 h 18167"/>
                  <a:gd name="T16" fmla="*/ 2147483646 w 30282"/>
                  <a:gd name="T17" fmla="*/ 2147483646 h 18167"/>
                  <a:gd name="T18" fmla="*/ 2147483646 w 30282"/>
                  <a:gd name="T19" fmla="*/ 2147483646 h 18167"/>
                  <a:gd name="T20" fmla="*/ 2147483646 w 30282"/>
                  <a:gd name="T21" fmla="*/ 2147483646 h 18167"/>
                  <a:gd name="T22" fmla="*/ 2147483646 w 30282"/>
                  <a:gd name="T23" fmla="*/ 2147483646 h 18167"/>
                  <a:gd name="T24" fmla="*/ 2147483646 w 30282"/>
                  <a:gd name="T25" fmla="*/ 2147483646 h 18167"/>
                  <a:gd name="T26" fmla="*/ 2147483646 w 30282"/>
                  <a:gd name="T27" fmla="*/ 2147483646 h 18167"/>
                  <a:gd name="T28" fmla="*/ 2147483646 w 30282"/>
                  <a:gd name="T29" fmla="*/ 2147483646 h 1816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0282" h="18167" extrusionOk="0">
                    <a:moveTo>
                      <a:pt x="9952" y="1"/>
                    </a:moveTo>
                    <a:cubicBezTo>
                      <a:pt x="9810" y="1"/>
                      <a:pt x="9673" y="37"/>
                      <a:pt x="9541" y="114"/>
                    </a:cubicBezTo>
                    <a:cubicBezTo>
                      <a:pt x="7005" y="1587"/>
                      <a:pt x="10522" y="11350"/>
                      <a:pt x="10522" y="11350"/>
                    </a:cubicBezTo>
                    <a:cubicBezTo>
                      <a:pt x="8794" y="9322"/>
                      <a:pt x="5044" y="7379"/>
                      <a:pt x="2661" y="7379"/>
                    </a:cubicBezTo>
                    <a:cubicBezTo>
                      <a:pt x="998" y="7379"/>
                      <a:pt x="0" y="8325"/>
                      <a:pt x="819" y="10848"/>
                    </a:cubicBezTo>
                    <a:cubicBezTo>
                      <a:pt x="2810" y="16989"/>
                      <a:pt x="9562" y="17607"/>
                      <a:pt x="9562" y="17607"/>
                    </a:cubicBezTo>
                    <a:cubicBezTo>
                      <a:pt x="10330" y="17992"/>
                      <a:pt x="11472" y="18166"/>
                      <a:pt x="12802" y="18166"/>
                    </a:cubicBezTo>
                    <a:cubicBezTo>
                      <a:pt x="17368" y="18166"/>
                      <a:pt x="24152" y="16109"/>
                      <a:pt x="25655" y="13430"/>
                    </a:cubicBezTo>
                    <a:cubicBezTo>
                      <a:pt x="27598" y="9973"/>
                      <a:pt x="30282" y="1781"/>
                      <a:pt x="27630" y="1152"/>
                    </a:cubicBezTo>
                    <a:cubicBezTo>
                      <a:pt x="27550" y="1133"/>
                      <a:pt x="27470" y="1124"/>
                      <a:pt x="27387" y="1124"/>
                    </a:cubicBezTo>
                    <a:cubicBezTo>
                      <a:pt x="24735" y="1124"/>
                      <a:pt x="20878" y="10672"/>
                      <a:pt x="20878" y="10672"/>
                    </a:cubicBezTo>
                    <a:cubicBezTo>
                      <a:pt x="20878" y="10672"/>
                      <a:pt x="20652" y="1287"/>
                      <a:pt x="18965" y="1135"/>
                    </a:cubicBezTo>
                    <a:cubicBezTo>
                      <a:pt x="18953" y="1134"/>
                      <a:pt x="18941" y="1133"/>
                      <a:pt x="18929" y="1133"/>
                    </a:cubicBezTo>
                    <a:cubicBezTo>
                      <a:pt x="17267" y="1133"/>
                      <a:pt x="16578" y="11982"/>
                      <a:pt x="16578" y="11982"/>
                    </a:cubicBezTo>
                    <a:cubicBezTo>
                      <a:pt x="16578" y="11982"/>
                      <a:pt x="12530" y="1"/>
                      <a:pt x="995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32" name="Google Shape;73;p3"/>
              <p:cNvSpPr>
                <a:spLocks/>
              </p:cNvSpPr>
              <p:nvPr/>
            </p:nvSpPr>
            <p:spPr bwMode="auto">
              <a:xfrm rot="21280477" flipH="1">
                <a:off x="2100218" y="2999801"/>
                <a:ext cx="240039" cy="188261"/>
              </a:xfrm>
              <a:custGeom>
                <a:avLst/>
                <a:gdLst>
                  <a:gd name="T0" fmla="*/ 2147483646 w 6481"/>
                  <a:gd name="T1" fmla="*/ 2147483646 h 5083"/>
                  <a:gd name="T2" fmla="*/ 2147483646 w 6481"/>
                  <a:gd name="T3" fmla="*/ 2147483646 h 5083"/>
                  <a:gd name="T4" fmla="*/ 2147483646 w 6481"/>
                  <a:gd name="T5" fmla="*/ 2147483646 h 5083"/>
                  <a:gd name="T6" fmla="*/ 2147483646 w 6481"/>
                  <a:gd name="T7" fmla="*/ 2147483646 h 5083"/>
                  <a:gd name="T8" fmla="*/ 2147483646 w 6481"/>
                  <a:gd name="T9" fmla="*/ 2147483646 h 5083"/>
                  <a:gd name="T10" fmla="*/ 2147483646 w 6481"/>
                  <a:gd name="T11" fmla="*/ 2147483646 h 508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81" h="5083" extrusionOk="0">
                    <a:moveTo>
                      <a:pt x="1194" y="1"/>
                    </a:moveTo>
                    <a:cubicBezTo>
                      <a:pt x="932" y="1"/>
                      <a:pt x="726" y="123"/>
                      <a:pt x="612" y="420"/>
                    </a:cubicBezTo>
                    <a:cubicBezTo>
                      <a:pt x="1" y="1988"/>
                      <a:pt x="4997" y="4922"/>
                      <a:pt x="4997" y="4922"/>
                    </a:cubicBezTo>
                    <a:cubicBezTo>
                      <a:pt x="5268" y="5033"/>
                      <a:pt x="5468" y="5082"/>
                      <a:pt x="5610" y="5082"/>
                    </a:cubicBezTo>
                    <a:cubicBezTo>
                      <a:pt x="6480" y="5082"/>
                      <a:pt x="5162" y="3234"/>
                      <a:pt x="4810" y="2736"/>
                    </a:cubicBezTo>
                    <a:cubicBezTo>
                      <a:pt x="4474" y="2267"/>
                      <a:pt x="2320" y="1"/>
                      <a:pt x="1194" y="1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33" name="Google Shape;74;p3"/>
              <p:cNvSpPr>
                <a:spLocks/>
              </p:cNvSpPr>
              <p:nvPr/>
            </p:nvSpPr>
            <p:spPr bwMode="auto">
              <a:xfrm rot="21280477" flipH="1">
                <a:off x="2051649" y="2936826"/>
                <a:ext cx="118816" cy="216483"/>
              </a:xfrm>
              <a:custGeom>
                <a:avLst/>
                <a:gdLst>
                  <a:gd name="T0" fmla="*/ 2147483646 w 3208"/>
                  <a:gd name="T1" fmla="*/ 0 h 5845"/>
                  <a:gd name="T2" fmla="*/ 2147483646 w 3208"/>
                  <a:gd name="T3" fmla="*/ 2147483646 h 5845"/>
                  <a:gd name="T4" fmla="*/ 2147483646 w 3208"/>
                  <a:gd name="T5" fmla="*/ 2147483646 h 5845"/>
                  <a:gd name="T6" fmla="*/ 2147483646 w 3208"/>
                  <a:gd name="T7" fmla="*/ 2147483646 h 5845"/>
                  <a:gd name="T8" fmla="*/ 2147483646 w 3208"/>
                  <a:gd name="T9" fmla="*/ 2147483646 h 5845"/>
                  <a:gd name="T10" fmla="*/ 2147483646 w 3208"/>
                  <a:gd name="T11" fmla="*/ 0 h 584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08" h="5845" extrusionOk="0">
                    <a:moveTo>
                      <a:pt x="1396" y="0"/>
                    </a:moveTo>
                    <a:cubicBezTo>
                      <a:pt x="1296" y="0"/>
                      <a:pt x="1194" y="40"/>
                      <a:pt x="1088" y="128"/>
                    </a:cubicBezTo>
                    <a:cubicBezTo>
                      <a:pt x="1" y="1036"/>
                      <a:pt x="2384" y="5431"/>
                      <a:pt x="2384" y="5431"/>
                    </a:cubicBezTo>
                    <a:cubicBezTo>
                      <a:pt x="2548" y="5725"/>
                      <a:pt x="2688" y="5845"/>
                      <a:pt x="2801" y="5845"/>
                    </a:cubicBezTo>
                    <a:cubicBezTo>
                      <a:pt x="3097" y="5845"/>
                      <a:pt x="3208" y="5019"/>
                      <a:pt x="3101" y="4337"/>
                    </a:cubicBezTo>
                    <a:cubicBezTo>
                      <a:pt x="2970" y="3485"/>
                      <a:pt x="2324" y="0"/>
                      <a:pt x="139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34" name="Google Shape;75;p3"/>
              <p:cNvSpPr>
                <a:spLocks/>
              </p:cNvSpPr>
              <p:nvPr/>
            </p:nvSpPr>
            <p:spPr bwMode="auto">
              <a:xfrm rot="21280477" flipH="1">
                <a:off x="1509530" y="2930704"/>
                <a:ext cx="92519" cy="189854"/>
              </a:xfrm>
              <a:custGeom>
                <a:avLst/>
                <a:gdLst>
                  <a:gd name="T0" fmla="*/ 2147483646 w 2498"/>
                  <a:gd name="T1" fmla="*/ 2147483646 h 5126"/>
                  <a:gd name="T2" fmla="*/ 2147483646 w 2498"/>
                  <a:gd name="T3" fmla="*/ 2147483646 h 5126"/>
                  <a:gd name="T4" fmla="*/ 2147483646 w 2498"/>
                  <a:gd name="T5" fmla="*/ 2147483646 h 5126"/>
                  <a:gd name="T6" fmla="*/ 2147483646 w 2498"/>
                  <a:gd name="T7" fmla="*/ 2147483646 h 5126"/>
                  <a:gd name="T8" fmla="*/ 2147483646 w 2498"/>
                  <a:gd name="T9" fmla="*/ 2147483646 h 51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98" h="5126" extrusionOk="0">
                    <a:moveTo>
                      <a:pt x="1386" y="1"/>
                    </a:moveTo>
                    <a:cubicBezTo>
                      <a:pt x="1369" y="1"/>
                      <a:pt x="1350" y="2"/>
                      <a:pt x="1332" y="5"/>
                    </a:cubicBezTo>
                    <a:cubicBezTo>
                      <a:pt x="0" y="192"/>
                      <a:pt x="654" y="4895"/>
                      <a:pt x="654" y="4895"/>
                    </a:cubicBezTo>
                    <a:cubicBezTo>
                      <a:pt x="719" y="5054"/>
                      <a:pt x="793" y="5125"/>
                      <a:pt x="871" y="5125"/>
                    </a:cubicBezTo>
                    <a:cubicBezTo>
                      <a:pt x="1532" y="5125"/>
                      <a:pt x="2497" y="1"/>
                      <a:pt x="1386" y="1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35" name="Google Shape;76;p3"/>
              <p:cNvSpPr>
                <a:spLocks/>
              </p:cNvSpPr>
              <p:nvPr/>
            </p:nvSpPr>
            <p:spPr bwMode="auto">
              <a:xfrm rot="21280477" flipH="1">
                <a:off x="1384405" y="2953626"/>
                <a:ext cx="115149" cy="191150"/>
              </a:xfrm>
              <a:custGeom>
                <a:avLst/>
                <a:gdLst>
                  <a:gd name="T0" fmla="*/ 2147483646 w 3109"/>
                  <a:gd name="T1" fmla="*/ 0 h 5161"/>
                  <a:gd name="T2" fmla="*/ 2147483646 w 3109"/>
                  <a:gd name="T3" fmla="*/ 2147483646 h 5161"/>
                  <a:gd name="T4" fmla="*/ 2147483646 w 3109"/>
                  <a:gd name="T5" fmla="*/ 2147483646 h 5161"/>
                  <a:gd name="T6" fmla="*/ 2147483646 w 3109"/>
                  <a:gd name="T7" fmla="*/ 2147483646 h 5161"/>
                  <a:gd name="T8" fmla="*/ 2147483646 w 3109"/>
                  <a:gd name="T9" fmla="*/ 2147483646 h 5161"/>
                  <a:gd name="T10" fmla="*/ 2147483646 w 3109"/>
                  <a:gd name="T11" fmla="*/ 0 h 51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109" h="5161" extrusionOk="0">
                    <a:moveTo>
                      <a:pt x="2130" y="0"/>
                    </a:moveTo>
                    <a:cubicBezTo>
                      <a:pt x="1233" y="0"/>
                      <a:pt x="37" y="4222"/>
                      <a:pt x="37" y="4222"/>
                    </a:cubicBezTo>
                    <a:cubicBezTo>
                      <a:pt x="0" y="4905"/>
                      <a:pt x="120" y="5161"/>
                      <a:pt x="317" y="5161"/>
                    </a:cubicBezTo>
                    <a:cubicBezTo>
                      <a:pt x="695" y="5161"/>
                      <a:pt x="1358" y="4205"/>
                      <a:pt x="1728" y="3526"/>
                    </a:cubicBezTo>
                    <a:cubicBezTo>
                      <a:pt x="2286" y="2495"/>
                      <a:pt x="3108" y="249"/>
                      <a:pt x="2201" y="9"/>
                    </a:cubicBezTo>
                    <a:cubicBezTo>
                      <a:pt x="2178" y="3"/>
                      <a:pt x="2154" y="0"/>
                      <a:pt x="213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36" name="Google Shape;77;p3"/>
              <p:cNvSpPr>
                <a:spLocks/>
              </p:cNvSpPr>
              <p:nvPr/>
            </p:nvSpPr>
            <p:spPr bwMode="auto">
              <a:xfrm rot="21280477" flipH="1">
                <a:off x="1080908" y="2937777"/>
                <a:ext cx="1335530" cy="771785"/>
              </a:xfrm>
              <a:custGeom>
                <a:avLst/>
                <a:gdLst>
                  <a:gd name="T0" fmla="*/ 2147483646 w 36059"/>
                  <a:gd name="T1" fmla="*/ 0 h 20838"/>
                  <a:gd name="T2" fmla="*/ 2147483646 w 36059"/>
                  <a:gd name="T3" fmla="*/ 2147483646 h 20838"/>
                  <a:gd name="T4" fmla="*/ 2147483646 w 36059"/>
                  <a:gd name="T5" fmla="*/ 2147483646 h 20838"/>
                  <a:gd name="T6" fmla="*/ 2147483646 w 36059"/>
                  <a:gd name="T7" fmla="*/ 2147483646 h 20838"/>
                  <a:gd name="T8" fmla="*/ 2147483646 w 36059"/>
                  <a:gd name="T9" fmla="*/ 2147483646 h 20838"/>
                  <a:gd name="T10" fmla="*/ 2147483646 w 36059"/>
                  <a:gd name="T11" fmla="*/ 2147483646 h 20838"/>
                  <a:gd name="T12" fmla="*/ 2147483646 w 36059"/>
                  <a:gd name="T13" fmla="*/ 2147483646 h 20838"/>
                  <a:gd name="T14" fmla="*/ 2147483646 w 36059"/>
                  <a:gd name="T15" fmla="*/ 2147483646 h 20838"/>
                  <a:gd name="T16" fmla="*/ 2147483646 w 36059"/>
                  <a:gd name="T17" fmla="*/ 2147483646 h 20838"/>
                  <a:gd name="T18" fmla="*/ 2147483646 w 36059"/>
                  <a:gd name="T19" fmla="*/ 2147483646 h 20838"/>
                  <a:gd name="T20" fmla="*/ 2147483646 w 36059"/>
                  <a:gd name="T21" fmla="*/ 2147483646 h 20838"/>
                  <a:gd name="T22" fmla="*/ 2147483646 w 36059"/>
                  <a:gd name="T23" fmla="*/ 0 h 2083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059" h="20838" extrusionOk="0">
                    <a:moveTo>
                      <a:pt x="16031" y="0"/>
                    </a:moveTo>
                    <a:cubicBezTo>
                      <a:pt x="15915" y="0"/>
                      <a:pt x="15798" y="17"/>
                      <a:pt x="15678" y="51"/>
                    </a:cubicBezTo>
                    <a:cubicBezTo>
                      <a:pt x="11942" y="1103"/>
                      <a:pt x="13923" y="14983"/>
                      <a:pt x="13923" y="14983"/>
                    </a:cubicBezTo>
                    <a:cubicBezTo>
                      <a:pt x="13923" y="14983"/>
                      <a:pt x="10283" y="14551"/>
                      <a:pt x="6765" y="14551"/>
                    </a:cubicBezTo>
                    <a:cubicBezTo>
                      <a:pt x="3324" y="14551"/>
                      <a:pt x="0" y="14965"/>
                      <a:pt x="311" y="16600"/>
                    </a:cubicBezTo>
                    <a:cubicBezTo>
                      <a:pt x="936" y="19905"/>
                      <a:pt x="15635" y="20788"/>
                      <a:pt x="15635" y="20788"/>
                    </a:cubicBezTo>
                    <a:cubicBezTo>
                      <a:pt x="15759" y="20821"/>
                      <a:pt x="15977" y="20837"/>
                      <a:pt x="16268" y="20837"/>
                    </a:cubicBezTo>
                    <a:cubicBezTo>
                      <a:pt x="18101" y="20837"/>
                      <a:pt x="22820" y="20184"/>
                      <a:pt x="24954" y="18776"/>
                    </a:cubicBezTo>
                    <a:cubicBezTo>
                      <a:pt x="27423" y="17144"/>
                      <a:pt x="36059" y="7335"/>
                      <a:pt x="32969" y="4729"/>
                    </a:cubicBezTo>
                    <a:cubicBezTo>
                      <a:pt x="32683" y="4488"/>
                      <a:pt x="32347" y="4378"/>
                      <a:pt x="31972" y="4378"/>
                    </a:cubicBezTo>
                    <a:cubicBezTo>
                      <a:pt x="28308" y="4378"/>
                      <a:pt x="20978" y="14853"/>
                      <a:pt x="20978" y="14853"/>
                    </a:cubicBezTo>
                    <a:cubicBezTo>
                      <a:pt x="20978" y="14853"/>
                      <a:pt x="19509" y="0"/>
                      <a:pt x="160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37" name="Google Shape;78;p3"/>
              <p:cNvSpPr>
                <a:spLocks/>
              </p:cNvSpPr>
              <p:nvPr/>
            </p:nvSpPr>
            <p:spPr bwMode="auto">
              <a:xfrm rot="21280477" flipH="1">
                <a:off x="1659019" y="2940704"/>
                <a:ext cx="219965" cy="754896"/>
              </a:xfrm>
              <a:custGeom>
                <a:avLst/>
                <a:gdLst>
                  <a:gd name="T0" fmla="*/ 2147483646 w 5939"/>
                  <a:gd name="T1" fmla="*/ 2147483646 h 20382"/>
                  <a:gd name="T2" fmla="*/ 2147483646 w 5939"/>
                  <a:gd name="T3" fmla="*/ 2147483646 h 20382"/>
                  <a:gd name="T4" fmla="*/ 2147483646 w 5939"/>
                  <a:gd name="T5" fmla="*/ 2147483646 h 20382"/>
                  <a:gd name="T6" fmla="*/ 0 w 5939"/>
                  <a:gd name="T7" fmla="*/ 2147483646 h 20382"/>
                  <a:gd name="T8" fmla="*/ 2147483646 w 5939"/>
                  <a:gd name="T9" fmla="*/ 2147483646 h 20382"/>
                  <a:gd name="T10" fmla="*/ 2147483646 w 5939"/>
                  <a:gd name="T11" fmla="*/ 2147483646 h 20382"/>
                  <a:gd name="T12" fmla="*/ 2147483646 w 5939"/>
                  <a:gd name="T13" fmla="*/ 2147483646 h 20382"/>
                  <a:gd name="T14" fmla="*/ 2147483646 w 5939"/>
                  <a:gd name="T15" fmla="*/ 2147483646 h 20382"/>
                  <a:gd name="T16" fmla="*/ 2147483646 w 5939"/>
                  <a:gd name="T17" fmla="*/ 2147483646 h 2038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939" h="20382" extrusionOk="0">
                    <a:moveTo>
                      <a:pt x="2080" y="1"/>
                    </a:moveTo>
                    <a:cubicBezTo>
                      <a:pt x="2931" y="5400"/>
                      <a:pt x="3781" y="10802"/>
                      <a:pt x="4632" y="16202"/>
                    </a:cubicBezTo>
                    <a:cubicBezTo>
                      <a:pt x="3263" y="10894"/>
                      <a:pt x="1892" y="5587"/>
                      <a:pt x="522" y="280"/>
                    </a:cubicBezTo>
                    <a:cubicBezTo>
                      <a:pt x="328" y="449"/>
                      <a:pt x="155" y="661"/>
                      <a:pt x="0" y="915"/>
                    </a:cubicBezTo>
                    <a:cubicBezTo>
                      <a:pt x="1596" y="7095"/>
                      <a:pt x="3188" y="13270"/>
                      <a:pt x="4784" y="19450"/>
                    </a:cubicBezTo>
                    <a:cubicBezTo>
                      <a:pt x="4865" y="19761"/>
                      <a:pt x="4943" y="20071"/>
                      <a:pt x="5025" y="20382"/>
                    </a:cubicBezTo>
                    <a:cubicBezTo>
                      <a:pt x="5325" y="20333"/>
                      <a:pt x="5631" y="20279"/>
                      <a:pt x="5939" y="20216"/>
                    </a:cubicBezTo>
                    <a:lnTo>
                      <a:pt x="2856" y="640"/>
                    </a:lnTo>
                    <a:cubicBezTo>
                      <a:pt x="2613" y="347"/>
                      <a:pt x="2352" y="128"/>
                      <a:pt x="2080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38" name="Google Shape;79;p3"/>
              <p:cNvSpPr>
                <a:spLocks/>
              </p:cNvSpPr>
              <p:nvPr/>
            </p:nvSpPr>
            <p:spPr bwMode="auto">
              <a:xfrm rot="21280477" flipH="1">
                <a:off x="1924444" y="3460361"/>
                <a:ext cx="486412" cy="204594"/>
              </a:xfrm>
              <a:custGeom>
                <a:avLst/>
                <a:gdLst>
                  <a:gd name="T0" fmla="*/ 2147483646 w 13133"/>
                  <a:gd name="T1" fmla="*/ 2147483646 h 5524"/>
                  <a:gd name="T2" fmla="*/ 0 w 13133"/>
                  <a:gd name="T3" fmla="*/ 2147483646 h 5524"/>
                  <a:gd name="T4" fmla="*/ 2147483646 w 13133"/>
                  <a:gd name="T5" fmla="*/ 2147483646 h 5524"/>
                  <a:gd name="T6" fmla="*/ 2147483646 w 13133"/>
                  <a:gd name="T7" fmla="*/ 2147483646 h 5524"/>
                  <a:gd name="T8" fmla="*/ 2147483646 w 13133"/>
                  <a:gd name="T9" fmla="*/ 2147483646 h 5524"/>
                  <a:gd name="T10" fmla="*/ 2147483646 w 13133"/>
                  <a:gd name="T11" fmla="*/ 2147483646 h 55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133" h="5524" extrusionOk="0">
                    <a:moveTo>
                      <a:pt x="767" y="1"/>
                    </a:moveTo>
                    <a:cubicBezTo>
                      <a:pt x="463" y="110"/>
                      <a:pt x="201" y="237"/>
                      <a:pt x="0" y="389"/>
                    </a:cubicBezTo>
                    <a:cubicBezTo>
                      <a:pt x="3672" y="2028"/>
                      <a:pt x="7345" y="3666"/>
                      <a:pt x="11017" y="5308"/>
                    </a:cubicBezTo>
                    <a:cubicBezTo>
                      <a:pt x="11815" y="5400"/>
                      <a:pt x="12536" y="5470"/>
                      <a:pt x="13132" y="5523"/>
                    </a:cubicBezTo>
                    <a:cubicBezTo>
                      <a:pt x="9036" y="3694"/>
                      <a:pt x="4940" y="1865"/>
                      <a:pt x="845" y="36"/>
                    </a:cubicBezTo>
                    <a:cubicBezTo>
                      <a:pt x="820" y="25"/>
                      <a:pt x="791" y="12"/>
                      <a:pt x="767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39" name="Google Shape;80;p3"/>
              <p:cNvSpPr>
                <a:spLocks/>
              </p:cNvSpPr>
              <p:nvPr/>
            </p:nvSpPr>
            <p:spPr bwMode="auto">
              <a:xfrm rot="21280477" flipH="1">
                <a:off x="1398750" y="3214292"/>
                <a:ext cx="201298" cy="483671"/>
              </a:xfrm>
              <a:custGeom>
                <a:avLst/>
                <a:gdLst>
                  <a:gd name="T0" fmla="*/ 2147483646 w 5435"/>
                  <a:gd name="T1" fmla="*/ 2147483646 h 13059"/>
                  <a:gd name="T2" fmla="*/ 2147483646 w 5435"/>
                  <a:gd name="T3" fmla="*/ 2147483646 h 13059"/>
                  <a:gd name="T4" fmla="*/ 2147483646 w 5435"/>
                  <a:gd name="T5" fmla="*/ 2147483646 h 13059"/>
                  <a:gd name="T6" fmla="*/ 2147483646 w 5435"/>
                  <a:gd name="T7" fmla="*/ 2147483646 h 13059"/>
                  <a:gd name="T8" fmla="*/ 2147483646 w 5435"/>
                  <a:gd name="T9" fmla="*/ 2147483646 h 13059"/>
                  <a:gd name="T10" fmla="*/ 2147483646 w 5435"/>
                  <a:gd name="T11" fmla="*/ 2147483646 h 130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435" h="13059" extrusionOk="0">
                    <a:moveTo>
                      <a:pt x="5434" y="1"/>
                    </a:moveTo>
                    <a:lnTo>
                      <a:pt x="5434" y="1"/>
                    </a:lnTo>
                    <a:cubicBezTo>
                      <a:pt x="5068" y="340"/>
                      <a:pt x="4701" y="700"/>
                      <a:pt x="4337" y="1071"/>
                    </a:cubicBezTo>
                    <a:cubicBezTo>
                      <a:pt x="2892" y="5068"/>
                      <a:pt x="1445" y="9062"/>
                      <a:pt x="1" y="13058"/>
                    </a:cubicBezTo>
                    <a:cubicBezTo>
                      <a:pt x="276" y="12978"/>
                      <a:pt x="545" y="12893"/>
                      <a:pt x="802" y="12801"/>
                    </a:cubicBezTo>
                    <a:cubicBezTo>
                      <a:pt x="2346" y="8535"/>
                      <a:pt x="3888" y="4266"/>
                      <a:pt x="5434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40" name="Google Shape;81;p3"/>
              <p:cNvSpPr>
                <a:spLocks/>
              </p:cNvSpPr>
              <p:nvPr/>
            </p:nvSpPr>
            <p:spPr bwMode="auto">
              <a:xfrm rot="21280477" flipH="1">
                <a:off x="1577184" y="3391989"/>
                <a:ext cx="76630" cy="307225"/>
              </a:xfrm>
              <a:custGeom>
                <a:avLst/>
                <a:gdLst>
                  <a:gd name="T0" fmla="*/ 2147483646 w 2069"/>
                  <a:gd name="T1" fmla="*/ 2147483646 h 8295"/>
                  <a:gd name="T2" fmla="*/ 2147483646 w 2069"/>
                  <a:gd name="T3" fmla="*/ 2147483646 h 8295"/>
                  <a:gd name="T4" fmla="*/ 2147483646 w 2069"/>
                  <a:gd name="T5" fmla="*/ 2147483646 h 8295"/>
                  <a:gd name="T6" fmla="*/ 0 w 2069"/>
                  <a:gd name="T7" fmla="*/ 2147483646 h 8295"/>
                  <a:gd name="T8" fmla="*/ 2147483646 w 2069"/>
                  <a:gd name="T9" fmla="*/ 2147483646 h 8295"/>
                  <a:gd name="T10" fmla="*/ 2147483646 w 2069"/>
                  <a:gd name="T11" fmla="*/ 2147483646 h 8295"/>
                  <a:gd name="T12" fmla="*/ 2147483646 w 2069"/>
                  <a:gd name="T13" fmla="*/ 2147483646 h 82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69" h="8295" extrusionOk="0">
                    <a:moveTo>
                      <a:pt x="2069" y="1"/>
                    </a:moveTo>
                    <a:cubicBezTo>
                      <a:pt x="1754" y="392"/>
                      <a:pt x="1469" y="767"/>
                      <a:pt x="1208" y="1106"/>
                    </a:cubicBezTo>
                    <a:cubicBezTo>
                      <a:pt x="812" y="3464"/>
                      <a:pt x="416" y="5823"/>
                      <a:pt x="21" y="8182"/>
                    </a:cubicBezTo>
                    <a:cubicBezTo>
                      <a:pt x="14" y="8217"/>
                      <a:pt x="7" y="8256"/>
                      <a:pt x="0" y="8295"/>
                    </a:cubicBezTo>
                    <a:cubicBezTo>
                      <a:pt x="237" y="8242"/>
                      <a:pt x="473" y="8182"/>
                      <a:pt x="703" y="8122"/>
                    </a:cubicBezTo>
                    <a:cubicBezTo>
                      <a:pt x="996" y="6384"/>
                      <a:pt x="1285" y="4651"/>
                      <a:pt x="1578" y="2913"/>
                    </a:cubicBezTo>
                    <a:cubicBezTo>
                      <a:pt x="1741" y="1942"/>
                      <a:pt x="1907" y="972"/>
                      <a:pt x="2069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41" name="Google Shape;82;p3"/>
              <p:cNvSpPr>
                <a:spLocks/>
              </p:cNvSpPr>
              <p:nvPr/>
            </p:nvSpPr>
            <p:spPr bwMode="auto">
              <a:xfrm rot="21280477" flipH="1">
                <a:off x="1704064" y="3235471"/>
                <a:ext cx="229780" cy="463486"/>
              </a:xfrm>
              <a:custGeom>
                <a:avLst/>
                <a:gdLst>
                  <a:gd name="T0" fmla="*/ 2147483646 w 6204"/>
                  <a:gd name="T1" fmla="*/ 0 h 12514"/>
                  <a:gd name="T2" fmla="*/ 2147483646 w 6204"/>
                  <a:gd name="T3" fmla="*/ 0 h 12514"/>
                  <a:gd name="T4" fmla="*/ 2147483646 w 6204"/>
                  <a:gd name="T5" fmla="*/ 2147483646 h 12514"/>
                  <a:gd name="T6" fmla="*/ 2147483646 w 6204"/>
                  <a:gd name="T7" fmla="*/ 2147483646 h 12514"/>
                  <a:gd name="T8" fmla="*/ 2147483646 w 6204"/>
                  <a:gd name="T9" fmla="*/ 2147483646 h 12514"/>
                  <a:gd name="T10" fmla="*/ 2147483646 w 6204"/>
                  <a:gd name="T11" fmla="*/ 2147483646 h 12514"/>
                  <a:gd name="T12" fmla="*/ 2147483646 w 6204"/>
                  <a:gd name="T13" fmla="*/ 2147483646 h 12514"/>
                  <a:gd name="T14" fmla="*/ 0 w 6204"/>
                  <a:gd name="T15" fmla="*/ 2147483646 h 12514"/>
                  <a:gd name="T16" fmla="*/ 0 w 6204"/>
                  <a:gd name="T17" fmla="*/ 2147483646 h 12514"/>
                  <a:gd name="T18" fmla="*/ 2147483646 w 6204"/>
                  <a:gd name="T19" fmla="*/ 2147483646 h 12514"/>
                  <a:gd name="T20" fmla="*/ 2147483646 w 6204"/>
                  <a:gd name="T21" fmla="*/ 2147483646 h 12514"/>
                  <a:gd name="T22" fmla="*/ 2147483646 w 6204"/>
                  <a:gd name="T23" fmla="*/ 2147483646 h 12514"/>
                  <a:gd name="T24" fmla="*/ 2147483646 w 6204"/>
                  <a:gd name="T25" fmla="*/ 0 h 125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204" h="12514" extrusionOk="0">
                    <a:moveTo>
                      <a:pt x="7" y="0"/>
                    </a:moveTo>
                    <a:lnTo>
                      <a:pt x="7" y="0"/>
                    </a:lnTo>
                    <a:cubicBezTo>
                      <a:pt x="14" y="533"/>
                      <a:pt x="32" y="1063"/>
                      <a:pt x="56" y="1578"/>
                    </a:cubicBezTo>
                    <a:cubicBezTo>
                      <a:pt x="1872" y="5183"/>
                      <a:pt x="3690" y="8792"/>
                      <a:pt x="5505" y="12397"/>
                    </a:cubicBezTo>
                    <a:cubicBezTo>
                      <a:pt x="3824" y="10360"/>
                      <a:pt x="2144" y="8326"/>
                      <a:pt x="462" y="6289"/>
                    </a:cubicBezTo>
                    <a:cubicBezTo>
                      <a:pt x="501" y="6607"/>
                      <a:pt x="526" y="6786"/>
                      <a:pt x="526" y="6786"/>
                    </a:cubicBezTo>
                    <a:cubicBezTo>
                      <a:pt x="526" y="6786"/>
                      <a:pt x="335" y="6762"/>
                      <a:pt x="0" y="6726"/>
                    </a:cubicBezTo>
                    <a:cubicBezTo>
                      <a:pt x="219" y="7019"/>
                      <a:pt x="438" y="7306"/>
                      <a:pt x="657" y="7570"/>
                    </a:cubicBezTo>
                    <a:cubicBezTo>
                      <a:pt x="2016" y="9219"/>
                      <a:pt x="3376" y="10865"/>
                      <a:pt x="4735" y="12513"/>
                    </a:cubicBezTo>
                    <a:cubicBezTo>
                      <a:pt x="5194" y="12461"/>
                      <a:pt x="5692" y="12391"/>
                      <a:pt x="6204" y="12306"/>
                    </a:cubicBezTo>
                    <a:cubicBezTo>
                      <a:pt x="4138" y="8202"/>
                      <a:pt x="2072" y="4099"/>
                      <a:pt x="7" y="0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42" name="Google Shape;83;p3"/>
              <p:cNvSpPr>
                <a:spLocks/>
              </p:cNvSpPr>
              <p:nvPr/>
            </p:nvSpPr>
            <p:spPr bwMode="auto">
              <a:xfrm rot="21280477" flipH="1">
                <a:off x="1792547" y="3460203"/>
                <a:ext cx="323670" cy="231261"/>
              </a:xfrm>
              <a:custGeom>
                <a:avLst/>
                <a:gdLst>
                  <a:gd name="T0" fmla="*/ 0 w 8739"/>
                  <a:gd name="T1" fmla="*/ 2147483646 h 6244"/>
                  <a:gd name="T2" fmla="*/ 0 w 8739"/>
                  <a:gd name="T3" fmla="*/ 2147483646 h 6244"/>
                  <a:gd name="T4" fmla="*/ 2147483646 w 8739"/>
                  <a:gd name="T5" fmla="*/ 2147483646 h 6244"/>
                  <a:gd name="T6" fmla="*/ 2147483646 w 8739"/>
                  <a:gd name="T7" fmla="*/ 2147483646 h 6244"/>
                  <a:gd name="T8" fmla="*/ 2147483646 w 8739"/>
                  <a:gd name="T9" fmla="*/ 2147483646 h 6244"/>
                  <a:gd name="T10" fmla="*/ 0 w 8739"/>
                  <a:gd name="T11" fmla="*/ 2147483646 h 62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739" h="6244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85" y="2081"/>
                      <a:pt x="5169" y="4160"/>
                      <a:pt x="7754" y="6243"/>
                    </a:cubicBezTo>
                    <a:cubicBezTo>
                      <a:pt x="8036" y="6236"/>
                      <a:pt x="8369" y="6215"/>
                      <a:pt x="8739" y="6183"/>
                    </a:cubicBezTo>
                    <a:cubicBezTo>
                      <a:pt x="6204" y="4139"/>
                      <a:pt x="3665" y="2098"/>
                      <a:pt x="1130" y="53"/>
                    </a:cubicBezTo>
                    <a:cubicBezTo>
                      <a:pt x="763" y="32"/>
                      <a:pt x="388" y="14"/>
                      <a:pt x="0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43" name="Google Shape;84;p3"/>
              <p:cNvSpPr>
                <a:spLocks/>
              </p:cNvSpPr>
              <p:nvPr/>
            </p:nvSpPr>
            <p:spPr bwMode="auto">
              <a:xfrm rot="21280477" flipH="1">
                <a:off x="1199431" y="3138197"/>
                <a:ext cx="341781" cy="552449"/>
              </a:xfrm>
              <a:custGeom>
                <a:avLst/>
                <a:gdLst>
                  <a:gd name="T0" fmla="*/ 2147483646 w 9228"/>
                  <a:gd name="T1" fmla="*/ 2147483646 h 14916"/>
                  <a:gd name="T2" fmla="*/ 0 w 9228"/>
                  <a:gd name="T3" fmla="*/ 2147483646 h 14916"/>
                  <a:gd name="T4" fmla="*/ 2147483646 w 9228"/>
                  <a:gd name="T5" fmla="*/ 2147483646 h 14916"/>
                  <a:gd name="T6" fmla="*/ 2147483646 w 9228"/>
                  <a:gd name="T7" fmla="*/ 2147483646 h 14916"/>
                  <a:gd name="T8" fmla="*/ 2147483646 w 9228"/>
                  <a:gd name="T9" fmla="*/ 2147483646 h 14916"/>
                  <a:gd name="T10" fmla="*/ 2147483646 w 9228"/>
                  <a:gd name="T11" fmla="*/ 2147483646 h 14916"/>
                  <a:gd name="T12" fmla="*/ 2147483646 w 9228"/>
                  <a:gd name="T13" fmla="*/ 2147483646 h 149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228" h="14916" extrusionOk="0">
                    <a:moveTo>
                      <a:pt x="8659" y="1"/>
                    </a:moveTo>
                    <a:cubicBezTo>
                      <a:pt x="5771" y="4973"/>
                      <a:pt x="2885" y="9944"/>
                      <a:pt x="0" y="14916"/>
                    </a:cubicBezTo>
                    <a:cubicBezTo>
                      <a:pt x="406" y="14743"/>
                      <a:pt x="777" y="14556"/>
                      <a:pt x="1095" y="14351"/>
                    </a:cubicBezTo>
                    <a:cubicBezTo>
                      <a:pt x="3517" y="10177"/>
                      <a:pt x="5943" y="6000"/>
                      <a:pt x="8365" y="1823"/>
                    </a:cubicBezTo>
                    <a:cubicBezTo>
                      <a:pt x="8655" y="1329"/>
                      <a:pt x="8941" y="834"/>
                      <a:pt x="9227" y="340"/>
                    </a:cubicBezTo>
                    <a:cubicBezTo>
                      <a:pt x="9203" y="319"/>
                      <a:pt x="9181" y="298"/>
                      <a:pt x="9156" y="276"/>
                    </a:cubicBezTo>
                    <a:cubicBezTo>
                      <a:pt x="9004" y="149"/>
                      <a:pt x="8838" y="58"/>
                      <a:pt x="8659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44" name="Google Shape;85;p3"/>
              <p:cNvSpPr>
                <a:spLocks/>
              </p:cNvSpPr>
              <p:nvPr/>
            </p:nvSpPr>
            <p:spPr bwMode="auto">
              <a:xfrm rot="537164" flipH="1">
                <a:off x="2520559" y="4151191"/>
                <a:ext cx="231018" cy="1251323"/>
              </a:xfrm>
              <a:custGeom>
                <a:avLst/>
                <a:gdLst>
                  <a:gd name="T0" fmla="*/ 2147483646 w 7910"/>
                  <a:gd name="T1" fmla="*/ 0 h 42845"/>
                  <a:gd name="T2" fmla="*/ 0 w 7910"/>
                  <a:gd name="T3" fmla="*/ 2147483646 h 42845"/>
                  <a:gd name="T4" fmla="*/ 2147483646 w 7910"/>
                  <a:gd name="T5" fmla="*/ 2147483646 h 42845"/>
                  <a:gd name="T6" fmla="*/ 2147483646 w 7910"/>
                  <a:gd name="T7" fmla="*/ 2147483646 h 42845"/>
                  <a:gd name="T8" fmla="*/ 2147483646 w 7910"/>
                  <a:gd name="T9" fmla="*/ 2147483646 h 42845"/>
                  <a:gd name="T10" fmla="*/ 2147483646 w 7910"/>
                  <a:gd name="T11" fmla="*/ 0 h 4284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910" h="42845" extrusionOk="0">
                    <a:moveTo>
                      <a:pt x="2249" y="0"/>
                    </a:moveTo>
                    <a:lnTo>
                      <a:pt x="0" y="293"/>
                    </a:lnTo>
                    <a:lnTo>
                      <a:pt x="4742" y="34876"/>
                    </a:lnTo>
                    <a:cubicBezTo>
                      <a:pt x="5613" y="41317"/>
                      <a:pt x="6444" y="42844"/>
                      <a:pt x="7036" y="42844"/>
                    </a:cubicBezTo>
                    <a:cubicBezTo>
                      <a:pt x="7570" y="42844"/>
                      <a:pt x="7909" y="41602"/>
                      <a:pt x="7909" y="41602"/>
                    </a:cubicBezTo>
                    <a:lnTo>
                      <a:pt x="224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45" name="Google Shape;86;p3"/>
              <p:cNvSpPr>
                <a:spLocks/>
              </p:cNvSpPr>
              <p:nvPr/>
            </p:nvSpPr>
            <p:spPr bwMode="auto">
              <a:xfrm rot="537164" flipH="1">
                <a:off x="2494992" y="3687707"/>
                <a:ext cx="884410" cy="530582"/>
              </a:xfrm>
              <a:custGeom>
                <a:avLst/>
                <a:gdLst>
                  <a:gd name="T0" fmla="*/ 2147483646 w 30282"/>
                  <a:gd name="T1" fmla="*/ 616246971 h 18167"/>
                  <a:gd name="T2" fmla="*/ 2147483646 w 30282"/>
                  <a:gd name="T3" fmla="*/ 2147483646 h 18167"/>
                  <a:gd name="T4" fmla="*/ 2147483646 w 30282"/>
                  <a:gd name="T5" fmla="*/ 2147483646 h 18167"/>
                  <a:gd name="T6" fmla="*/ 2147483646 w 30282"/>
                  <a:gd name="T7" fmla="*/ 2147483646 h 18167"/>
                  <a:gd name="T8" fmla="*/ 2147483646 w 30282"/>
                  <a:gd name="T9" fmla="*/ 2147483646 h 18167"/>
                  <a:gd name="T10" fmla="*/ 2147483646 w 30282"/>
                  <a:gd name="T11" fmla="*/ 2147483646 h 18167"/>
                  <a:gd name="T12" fmla="*/ 2147483646 w 30282"/>
                  <a:gd name="T13" fmla="*/ 2147483646 h 18167"/>
                  <a:gd name="T14" fmla="*/ 2147483646 w 30282"/>
                  <a:gd name="T15" fmla="*/ 2147483646 h 18167"/>
                  <a:gd name="T16" fmla="*/ 2147483646 w 30282"/>
                  <a:gd name="T17" fmla="*/ 2147483646 h 18167"/>
                  <a:gd name="T18" fmla="*/ 2147483646 w 30282"/>
                  <a:gd name="T19" fmla="*/ 2147483646 h 18167"/>
                  <a:gd name="T20" fmla="*/ 2147483646 w 30282"/>
                  <a:gd name="T21" fmla="*/ 2147483646 h 18167"/>
                  <a:gd name="T22" fmla="*/ 2147483646 w 30282"/>
                  <a:gd name="T23" fmla="*/ 2147483646 h 18167"/>
                  <a:gd name="T24" fmla="*/ 2147483646 w 30282"/>
                  <a:gd name="T25" fmla="*/ 2147483646 h 18167"/>
                  <a:gd name="T26" fmla="*/ 2147483646 w 30282"/>
                  <a:gd name="T27" fmla="*/ 2147483646 h 18167"/>
                  <a:gd name="T28" fmla="*/ 2147483646 w 30282"/>
                  <a:gd name="T29" fmla="*/ 616246971 h 1816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0282" h="18167" extrusionOk="0">
                    <a:moveTo>
                      <a:pt x="9952" y="1"/>
                    </a:moveTo>
                    <a:cubicBezTo>
                      <a:pt x="9810" y="1"/>
                      <a:pt x="9673" y="37"/>
                      <a:pt x="9541" y="114"/>
                    </a:cubicBezTo>
                    <a:cubicBezTo>
                      <a:pt x="7005" y="1587"/>
                      <a:pt x="10522" y="11350"/>
                      <a:pt x="10522" y="11350"/>
                    </a:cubicBezTo>
                    <a:cubicBezTo>
                      <a:pt x="8794" y="9322"/>
                      <a:pt x="5044" y="7379"/>
                      <a:pt x="2661" y="7379"/>
                    </a:cubicBezTo>
                    <a:cubicBezTo>
                      <a:pt x="998" y="7379"/>
                      <a:pt x="0" y="8325"/>
                      <a:pt x="819" y="10848"/>
                    </a:cubicBezTo>
                    <a:cubicBezTo>
                      <a:pt x="2810" y="16989"/>
                      <a:pt x="9562" y="17607"/>
                      <a:pt x="9562" y="17607"/>
                    </a:cubicBezTo>
                    <a:cubicBezTo>
                      <a:pt x="10330" y="17992"/>
                      <a:pt x="11472" y="18166"/>
                      <a:pt x="12802" y="18166"/>
                    </a:cubicBezTo>
                    <a:cubicBezTo>
                      <a:pt x="17368" y="18166"/>
                      <a:pt x="24152" y="16109"/>
                      <a:pt x="25655" y="13430"/>
                    </a:cubicBezTo>
                    <a:cubicBezTo>
                      <a:pt x="27598" y="9973"/>
                      <a:pt x="30282" y="1781"/>
                      <a:pt x="27630" y="1152"/>
                    </a:cubicBezTo>
                    <a:cubicBezTo>
                      <a:pt x="27550" y="1133"/>
                      <a:pt x="27470" y="1124"/>
                      <a:pt x="27387" y="1124"/>
                    </a:cubicBezTo>
                    <a:cubicBezTo>
                      <a:pt x="24735" y="1124"/>
                      <a:pt x="20878" y="10672"/>
                      <a:pt x="20878" y="10672"/>
                    </a:cubicBezTo>
                    <a:cubicBezTo>
                      <a:pt x="20878" y="10672"/>
                      <a:pt x="20652" y="1287"/>
                      <a:pt x="18965" y="1135"/>
                    </a:cubicBezTo>
                    <a:cubicBezTo>
                      <a:pt x="18953" y="1134"/>
                      <a:pt x="18941" y="1133"/>
                      <a:pt x="18929" y="1133"/>
                    </a:cubicBezTo>
                    <a:cubicBezTo>
                      <a:pt x="17267" y="1133"/>
                      <a:pt x="16578" y="11982"/>
                      <a:pt x="16578" y="11982"/>
                    </a:cubicBezTo>
                    <a:cubicBezTo>
                      <a:pt x="16578" y="11982"/>
                      <a:pt x="12530" y="1"/>
                      <a:pt x="995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46" name="Google Shape;87;p3"/>
              <p:cNvSpPr>
                <a:spLocks/>
              </p:cNvSpPr>
              <p:nvPr/>
            </p:nvSpPr>
            <p:spPr bwMode="auto">
              <a:xfrm rot="537164" flipH="1">
                <a:off x="3195397" y="3811662"/>
                <a:ext cx="189283" cy="148453"/>
              </a:xfrm>
              <a:custGeom>
                <a:avLst/>
                <a:gdLst>
                  <a:gd name="T0" fmla="*/ 2147483646 w 6481"/>
                  <a:gd name="T1" fmla="*/ 616244904 h 5083"/>
                  <a:gd name="T2" fmla="*/ 2147483646 w 6481"/>
                  <a:gd name="T3" fmla="*/ 2147483646 h 5083"/>
                  <a:gd name="T4" fmla="*/ 2147483646 w 6481"/>
                  <a:gd name="T5" fmla="*/ 2147483646 h 5083"/>
                  <a:gd name="T6" fmla="*/ 2147483646 w 6481"/>
                  <a:gd name="T7" fmla="*/ 2147483646 h 5083"/>
                  <a:gd name="T8" fmla="*/ 2147483646 w 6481"/>
                  <a:gd name="T9" fmla="*/ 2147483646 h 5083"/>
                  <a:gd name="T10" fmla="*/ 2147483646 w 6481"/>
                  <a:gd name="T11" fmla="*/ 616244904 h 508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81" h="5083" extrusionOk="0">
                    <a:moveTo>
                      <a:pt x="1194" y="1"/>
                    </a:moveTo>
                    <a:cubicBezTo>
                      <a:pt x="932" y="1"/>
                      <a:pt x="726" y="123"/>
                      <a:pt x="612" y="420"/>
                    </a:cubicBezTo>
                    <a:cubicBezTo>
                      <a:pt x="1" y="1988"/>
                      <a:pt x="4997" y="4922"/>
                      <a:pt x="4997" y="4922"/>
                    </a:cubicBezTo>
                    <a:cubicBezTo>
                      <a:pt x="5268" y="5033"/>
                      <a:pt x="5468" y="5082"/>
                      <a:pt x="5610" y="5082"/>
                    </a:cubicBezTo>
                    <a:cubicBezTo>
                      <a:pt x="6480" y="5082"/>
                      <a:pt x="5162" y="3234"/>
                      <a:pt x="4810" y="2736"/>
                    </a:cubicBezTo>
                    <a:cubicBezTo>
                      <a:pt x="4474" y="2267"/>
                      <a:pt x="2320" y="1"/>
                      <a:pt x="1194" y="1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47" name="Google Shape;88;p3"/>
              <p:cNvSpPr>
                <a:spLocks/>
              </p:cNvSpPr>
              <p:nvPr/>
            </p:nvSpPr>
            <p:spPr bwMode="auto">
              <a:xfrm rot="537164" flipH="1">
                <a:off x="3169261" y="3741960"/>
                <a:ext cx="93692" cy="170708"/>
              </a:xfrm>
              <a:custGeom>
                <a:avLst/>
                <a:gdLst>
                  <a:gd name="T0" fmla="*/ 2147483646 w 3208"/>
                  <a:gd name="T1" fmla="*/ 0 h 5845"/>
                  <a:gd name="T2" fmla="*/ 2147483646 w 3208"/>
                  <a:gd name="T3" fmla="*/ 2147483646 h 5845"/>
                  <a:gd name="T4" fmla="*/ 2147483646 w 3208"/>
                  <a:gd name="T5" fmla="*/ 2147483646 h 5845"/>
                  <a:gd name="T6" fmla="*/ 2147483646 w 3208"/>
                  <a:gd name="T7" fmla="*/ 2147483646 h 5845"/>
                  <a:gd name="T8" fmla="*/ 2147483646 w 3208"/>
                  <a:gd name="T9" fmla="*/ 2147483646 h 5845"/>
                  <a:gd name="T10" fmla="*/ 2147483646 w 3208"/>
                  <a:gd name="T11" fmla="*/ 0 h 584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08" h="5845" extrusionOk="0">
                    <a:moveTo>
                      <a:pt x="1396" y="0"/>
                    </a:moveTo>
                    <a:cubicBezTo>
                      <a:pt x="1296" y="0"/>
                      <a:pt x="1194" y="40"/>
                      <a:pt x="1088" y="128"/>
                    </a:cubicBezTo>
                    <a:cubicBezTo>
                      <a:pt x="1" y="1036"/>
                      <a:pt x="2384" y="5431"/>
                      <a:pt x="2384" y="5431"/>
                    </a:cubicBezTo>
                    <a:cubicBezTo>
                      <a:pt x="2548" y="5725"/>
                      <a:pt x="2688" y="5845"/>
                      <a:pt x="2801" y="5845"/>
                    </a:cubicBezTo>
                    <a:cubicBezTo>
                      <a:pt x="3097" y="5845"/>
                      <a:pt x="3208" y="5019"/>
                      <a:pt x="3101" y="4337"/>
                    </a:cubicBezTo>
                    <a:cubicBezTo>
                      <a:pt x="2970" y="3485"/>
                      <a:pt x="2324" y="0"/>
                      <a:pt x="139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48" name="Google Shape;89;p3"/>
              <p:cNvSpPr>
                <a:spLocks/>
              </p:cNvSpPr>
              <p:nvPr/>
            </p:nvSpPr>
            <p:spPr bwMode="auto">
              <a:xfrm rot="537164" flipH="1">
                <a:off x="2759078" y="3629620"/>
                <a:ext cx="72956" cy="149709"/>
              </a:xfrm>
              <a:custGeom>
                <a:avLst/>
                <a:gdLst>
                  <a:gd name="T0" fmla="*/ 2147483646 w 2498"/>
                  <a:gd name="T1" fmla="*/ 616247017 h 5126"/>
                  <a:gd name="T2" fmla="*/ 2147483646 w 2498"/>
                  <a:gd name="T3" fmla="*/ 2147483646 h 5126"/>
                  <a:gd name="T4" fmla="*/ 2147483646 w 2498"/>
                  <a:gd name="T5" fmla="*/ 2147483646 h 5126"/>
                  <a:gd name="T6" fmla="*/ 2147483646 w 2498"/>
                  <a:gd name="T7" fmla="*/ 2147483646 h 5126"/>
                  <a:gd name="T8" fmla="*/ 2147483646 w 2498"/>
                  <a:gd name="T9" fmla="*/ 616247017 h 51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98" h="5126" extrusionOk="0">
                    <a:moveTo>
                      <a:pt x="1386" y="1"/>
                    </a:moveTo>
                    <a:cubicBezTo>
                      <a:pt x="1369" y="1"/>
                      <a:pt x="1350" y="2"/>
                      <a:pt x="1332" y="5"/>
                    </a:cubicBezTo>
                    <a:cubicBezTo>
                      <a:pt x="0" y="192"/>
                      <a:pt x="654" y="4895"/>
                      <a:pt x="654" y="4895"/>
                    </a:cubicBezTo>
                    <a:cubicBezTo>
                      <a:pt x="719" y="5054"/>
                      <a:pt x="793" y="5125"/>
                      <a:pt x="871" y="5125"/>
                    </a:cubicBezTo>
                    <a:cubicBezTo>
                      <a:pt x="1532" y="5125"/>
                      <a:pt x="2497" y="1"/>
                      <a:pt x="1386" y="1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49" name="Google Shape;90;p3"/>
              <p:cNvSpPr>
                <a:spLocks/>
              </p:cNvSpPr>
              <p:nvPr/>
            </p:nvSpPr>
            <p:spPr bwMode="auto">
              <a:xfrm rot="537164" flipH="1">
                <a:off x="2658599" y="3624987"/>
                <a:ext cx="90801" cy="150731"/>
              </a:xfrm>
              <a:custGeom>
                <a:avLst/>
                <a:gdLst>
                  <a:gd name="T0" fmla="*/ 2147483646 w 3109"/>
                  <a:gd name="T1" fmla="*/ 0 h 5161"/>
                  <a:gd name="T2" fmla="*/ 2147483646 w 3109"/>
                  <a:gd name="T3" fmla="*/ 2147483646 h 5161"/>
                  <a:gd name="T4" fmla="*/ 2147483646 w 3109"/>
                  <a:gd name="T5" fmla="*/ 2147483646 h 5161"/>
                  <a:gd name="T6" fmla="*/ 2147483646 w 3109"/>
                  <a:gd name="T7" fmla="*/ 2147483646 h 5161"/>
                  <a:gd name="T8" fmla="*/ 2147483646 w 3109"/>
                  <a:gd name="T9" fmla="*/ 2147483646 h 5161"/>
                  <a:gd name="T10" fmla="*/ 2147483646 w 3109"/>
                  <a:gd name="T11" fmla="*/ 0 h 51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109" h="5161" extrusionOk="0">
                    <a:moveTo>
                      <a:pt x="2130" y="0"/>
                    </a:moveTo>
                    <a:cubicBezTo>
                      <a:pt x="1233" y="0"/>
                      <a:pt x="37" y="4222"/>
                      <a:pt x="37" y="4222"/>
                    </a:cubicBezTo>
                    <a:cubicBezTo>
                      <a:pt x="0" y="4905"/>
                      <a:pt x="120" y="5161"/>
                      <a:pt x="317" y="5161"/>
                    </a:cubicBezTo>
                    <a:cubicBezTo>
                      <a:pt x="695" y="5161"/>
                      <a:pt x="1358" y="4205"/>
                      <a:pt x="1728" y="3526"/>
                    </a:cubicBezTo>
                    <a:cubicBezTo>
                      <a:pt x="2286" y="2495"/>
                      <a:pt x="3108" y="249"/>
                      <a:pt x="2201" y="9"/>
                    </a:cubicBezTo>
                    <a:cubicBezTo>
                      <a:pt x="2178" y="3"/>
                      <a:pt x="2154" y="0"/>
                      <a:pt x="213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50" name="Google Shape;91;p3"/>
              <p:cNvSpPr>
                <a:spLocks/>
              </p:cNvSpPr>
              <p:nvPr/>
            </p:nvSpPr>
            <p:spPr bwMode="auto">
              <a:xfrm rot="537164" flipH="1">
                <a:off x="2358427" y="3665447"/>
                <a:ext cx="1053132" cy="608591"/>
              </a:xfrm>
              <a:custGeom>
                <a:avLst/>
                <a:gdLst>
                  <a:gd name="T0" fmla="*/ 2147483646 w 36059"/>
                  <a:gd name="T1" fmla="*/ 0 h 20838"/>
                  <a:gd name="T2" fmla="*/ 2147483646 w 36059"/>
                  <a:gd name="T3" fmla="*/ 2147483646 h 20838"/>
                  <a:gd name="T4" fmla="*/ 2147483646 w 36059"/>
                  <a:gd name="T5" fmla="*/ 2147483646 h 20838"/>
                  <a:gd name="T6" fmla="*/ 2147483646 w 36059"/>
                  <a:gd name="T7" fmla="*/ 2147483646 h 20838"/>
                  <a:gd name="T8" fmla="*/ 2147483646 w 36059"/>
                  <a:gd name="T9" fmla="*/ 2147483646 h 20838"/>
                  <a:gd name="T10" fmla="*/ 2147483646 w 36059"/>
                  <a:gd name="T11" fmla="*/ 2147483646 h 20838"/>
                  <a:gd name="T12" fmla="*/ 2147483646 w 36059"/>
                  <a:gd name="T13" fmla="*/ 2147483646 h 20838"/>
                  <a:gd name="T14" fmla="*/ 2147483646 w 36059"/>
                  <a:gd name="T15" fmla="*/ 2147483646 h 20838"/>
                  <a:gd name="T16" fmla="*/ 2147483646 w 36059"/>
                  <a:gd name="T17" fmla="*/ 2147483646 h 20838"/>
                  <a:gd name="T18" fmla="*/ 2147483646 w 36059"/>
                  <a:gd name="T19" fmla="*/ 2147483646 h 20838"/>
                  <a:gd name="T20" fmla="*/ 2147483646 w 36059"/>
                  <a:gd name="T21" fmla="*/ 2147483646 h 20838"/>
                  <a:gd name="T22" fmla="*/ 2147483646 w 36059"/>
                  <a:gd name="T23" fmla="*/ 0 h 2083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059" h="20838" extrusionOk="0">
                    <a:moveTo>
                      <a:pt x="16031" y="0"/>
                    </a:moveTo>
                    <a:cubicBezTo>
                      <a:pt x="15915" y="0"/>
                      <a:pt x="15798" y="17"/>
                      <a:pt x="15678" y="51"/>
                    </a:cubicBezTo>
                    <a:cubicBezTo>
                      <a:pt x="11942" y="1103"/>
                      <a:pt x="13923" y="14983"/>
                      <a:pt x="13923" y="14983"/>
                    </a:cubicBezTo>
                    <a:cubicBezTo>
                      <a:pt x="13923" y="14983"/>
                      <a:pt x="10283" y="14551"/>
                      <a:pt x="6765" y="14551"/>
                    </a:cubicBezTo>
                    <a:cubicBezTo>
                      <a:pt x="3324" y="14551"/>
                      <a:pt x="0" y="14965"/>
                      <a:pt x="311" y="16600"/>
                    </a:cubicBezTo>
                    <a:cubicBezTo>
                      <a:pt x="936" y="19905"/>
                      <a:pt x="15635" y="20788"/>
                      <a:pt x="15635" y="20788"/>
                    </a:cubicBezTo>
                    <a:cubicBezTo>
                      <a:pt x="15759" y="20821"/>
                      <a:pt x="15977" y="20837"/>
                      <a:pt x="16268" y="20837"/>
                    </a:cubicBezTo>
                    <a:cubicBezTo>
                      <a:pt x="18101" y="20837"/>
                      <a:pt x="22820" y="20184"/>
                      <a:pt x="24954" y="18776"/>
                    </a:cubicBezTo>
                    <a:cubicBezTo>
                      <a:pt x="27423" y="17144"/>
                      <a:pt x="36059" y="7335"/>
                      <a:pt x="32969" y="4729"/>
                    </a:cubicBezTo>
                    <a:cubicBezTo>
                      <a:pt x="32683" y="4488"/>
                      <a:pt x="32347" y="4378"/>
                      <a:pt x="31972" y="4378"/>
                    </a:cubicBezTo>
                    <a:cubicBezTo>
                      <a:pt x="28308" y="4378"/>
                      <a:pt x="20978" y="14853"/>
                      <a:pt x="20978" y="14853"/>
                    </a:cubicBezTo>
                    <a:cubicBezTo>
                      <a:pt x="20978" y="14853"/>
                      <a:pt x="19509" y="0"/>
                      <a:pt x="160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51" name="Google Shape;92;p3"/>
              <p:cNvSpPr>
                <a:spLocks/>
              </p:cNvSpPr>
              <p:nvPr/>
            </p:nvSpPr>
            <p:spPr bwMode="auto">
              <a:xfrm rot="537164" flipH="1">
                <a:off x="2814875" y="3671845"/>
                <a:ext cx="173453" cy="595273"/>
              </a:xfrm>
              <a:custGeom>
                <a:avLst/>
                <a:gdLst>
                  <a:gd name="T0" fmla="*/ 2147483646 w 5939"/>
                  <a:gd name="T1" fmla="*/ 616247246 h 20382"/>
                  <a:gd name="T2" fmla="*/ 2147483646 w 5939"/>
                  <a:gd name="T3" fmla="*/ 2147483646 h 20382"/>
                  <a:gd name="T4" fmla="*/ 2147483646 w 5939"/>
                  <a:gd name="T5" fmla="*/ 2147483646 h 20382"/>
                  <a:gd name="T6" fmla="*/ 0 w 5939"/>
                  <a:gd name="T7" fmla="*/ 2147483646 h 20382"/>
                  <a:gd name="T8" fmla="*/ 2147483646 w 5939"/>
                  <a:gd name="T9" fmla="*/ 2147483646 h 20382"/>
                  <a:gd name="T10" fmla="*/ 2147483646 w 5939"/>
                  <a:gd name="T11" fmla="*/ 2147483646 h 20382"/>
                  <a:gd name="T12" fmla="*/ 2147483646 w 5939"/>
                  <a:gd name="T13" fmla="*/ 2147483646 h 20382"/>
                  <a:gd name="T14" fmla="*/ 2147483646 w 5939"/>
                  <a:gd name="T15" fmla="*/ 2147483646 h 20382"/>
                  <a:gd name="T16" fmla="*/ 2147483646 w 5939"/>
                  <a:gd name="T17" fmla="*/ 616247246 h 2038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939" h="20382" extrusionOk="0">
                    <a:moveTo>
                      <a:pt x="2080" y="1"/>
                    </a:moveTo>
                    <a:cubicBezTo>
                      <a:pt x="2931" y="5400"/>
                      <a:pt x="3781" y="10802"/>
                      <a:pt x="4632" y="16202"/>
                    </a:cubicBezTo>
                    <a:cubicBezTo>
                      <a:pt x="3263" y="10894"/>
                      <a:pt x="1892" y="5587"/>
                      <a:pt x="522" y="280"/>
                    </a:cubicBezTo>
                    <a:cubicBezTo>
                      <a:pt x="328" y="449"/>
                      <a:pt x="155" y="661"/>
                      <a:pt x="0" y="915"/>
                    </a:cubicBezTo>
                    <a:cubicBezTo>
                      <a:pt x="1596" y="7095"/>
                      <a:pt x="3188" y="13270"/>
                      <a:pt x="4784" y="19450"/>
                    </a:cubicBezTo>
                    <a:cubicBezTo>
                      <a:pt x="4865" y="19761"/>
                      <a:pt x="4943" y="20071"/>
                      <a:pt x="5025" y="20382"/>
                    </a:cubicBezTo>
                    <a:cubicBezTo>
                      <a:pt x="5325" y="20333"/>
                      <a:pt x="5631" y="20279"/>
                      <a:pt x="5939" y="20216"/>
                    </a:cubicBezTo>
                    <a:lnTo>
                      <a:pt x="2856" y="640"/>
                    </a:lnTo>
                    <a:cubicBezTo>
                      <a:pt x="2613" y="347"/>
                      <a:pt x="2352" y="128"/>
                      <a:pt x="2080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52" name="Google Shape;93;p3"/>
              <p:cNvSpPr>
                <a:spLocks/>
              </p:cNvSpPr>
              <p:nvPr/>
            </p:nvSpPr>
            <p:spPr bwMode="auto">
              <a:xfrm rot="537164" flipH="1">
                <a:off x="2966916" y="4153193"/>
                <a:ext cx="383560" cy="161333"/>
              </a:xfrm>
              <a:custGeom>
                <a:avLst/>
                <a:gdLst>
                  <a:gd name="T0" fmla="*/ 2147483646 w 13133"/>
                  <a:gd name="T1" fmla="*/ 616248514 h 5524"/>
                  <a:gd name="T2" fmla="*/ 0 w 13133"/>
                  <a:gd name="T3" fmla="*/ 2147483646 h 5524"/>
                  <a:gd name="T4" fmla="*/ 2147483646 w 13133"/>
                  <a:gd name="T5" fmla="*/ 2147483646 h 5524"/>
                  <a:gd name="T6" fmla="*/ 2147483646 w 13133"/>
                  <a:gd name="T7" fmla="*/ 2147483646 h 5524"/>
                  <a:gd name="T8" fmla="*/ 2147483646 w 13133"/>
                  <a:gd name="T9" fmla="*/ 2147483646 h 5524"/>
                  <a:gd name="T10" fmla="*/ 2147483646 w 13133"/>
                  <a:gd name="T11" fmla="*/ 616248514 h 55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133" h="5524" extrusionOk="0">
                    <a:moveTo>
                      <a:pt x="767" y="1"/>
                    </a:moveTo>
                    <a:cubicBezTo>
                      <a:pt x="463" y="110"/>
                      <a:pt x="201" y="237"/>
                      <a:pt x="0" y="389"/>
                    </a:cubicBezTo>
                    <a:cubicBezTo>
                      <a:pt x="3672" y="2028"/>
                      <a:pt x="7345" y="3666"/>
                      <a:pt x="11017" y="5308"/>
                    </a:cubicBezTo>
                    <a:cubicBezTo>
                      <a:pt x="11815" y="5400"/>
                      <a:pt x="12536" y="5470"/>
                      <a:pt x="13132" y="5523"/>
                    </a:cubicBezTo>
                    <a:cubicBezTo>
                      <a:pt x="9036" y="3694"/>
                      <a:pt x="4940" y="1865"/>
                      <a:pt x="845" y="36"/>
                    </a:cubicBezTo>
                    <a:cubicBezTo>
                      <a:pt x="820" y="25"/>
                      <a:pt x="791" y="12"/>
                      <a:pt x="767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53" name="Google Shape;94;p3"/>
              <p:cNvSpPr>
                <a:spLocks/>
              </p:cNvSpPr>
              <p:nvPr/>
            </p:nvSpPr>
            <p:spPr bwMode="auto">
              <a:xfrm rot="537164" flipH="1">
                <a:off x="2589374" y="3831790"/>
                <a:ext cx="158734" cy="381399"/>
              </a:xfrm>
              <a:custGeom>
                <a:avLst/>
                <a:gdLst>
                  <a:gd name="T0" fmla="*/ 2147483646 w 5435"/>
                  <a:gd name="T1" fmla="*/ 616248786 h 13059"/>
                  <a:gd name="T2" fmla="*/ 2147483646 w 5435"/>
                  <a:gd name="T3" fmla="*/ 616248786 h 13059"/>
                  <a:gd name="T4" fmla="*/ 2147483646 w 5435"/>
                  <a:gd name="T5" fmla="*/ 2147483646 h 13059"/>
                  <a:gd name="T6" fmla="*/ 616251855 w 5435"/>
                  <a:gd name="T7" fmla="*/ 2147483646 h 13059"/>
                  <a:gd name="T8" fmla="*/ 2147483646 w 5435"/>
                  <a:gd name="T9" fmla="*/ 2147483646 h 13059"/>
                  <a:gd name="T10" fmla="*/ 2147483646 w 5435"/>
                  <a:gd name="T11" fmla="*/ 616248786 h 130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435" h="13059" extrusionOk="0">
                    <a:moveTo>
                      <a:pt x="5434" y="1"/>
                    </a:moveTo>
                    <a:lnTo>
                      <a:pt x="5434" y="1"/>
                    </a:lnTo>
                    <a:cubicBezTo>
                      <a:pt x="5068" y="340"/>
                      <a:pt x="4701" y="700"/>
                      <a:pt x="4337" y="1071"/>
                    </a:cubicBezTo>
                    <a:cubicBezTo>
                      <a:pt x="2892" y="5068"/>
                      <a:pt x="1445" y="9062"/>
                      <a:pt x="1" y="13058"/>
                    </a:cubicBezTo>
                    <a:cubicBezTo>
                      <a:pt x="276" y="12978"/>
                      <a:pt x="545" y="12893"/>
                      <a:pt x="802" y="12801"/>
                    </a:cubicBezTo>
                    <a:cubicBezTo>
                      <a:pt x="2346" y="8535"/>
                      <a:pt x="3888" y="4266"/>
                      <a:pt x="5434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54" name="Google Shape;95;p3"/>
              <p:cNvSpPr>
                <a:spLocks/>
              </p:cNvSpPr>
              <p:nvPr/>
            </p:nvSpPr>
            <p:spPr bwMode="auto">
              <a:xfrm rot="537164" flipH="1">
                <a:off x="2709850" y="3992313"/>
                <a:ext cx="60427" cy="242262"/>
              </a:xfrm>
              <a:custGeom>
                <a:avLst/>
                <a:gdLst>
                  <a:gd name="T0" fmla="*/ 2147483646 w 2069"/>
                  <a:gd name="T1" fmla="*/ 616245865 h 8295"/>
                  <a:gd name="T2" fmla="*/ 2147483646 w 2069"/>
                  <a:gd name="T3" fmla="*/ 2147483646 h 8295"/>
                  <a:gd name="T4" fmla="*/ 2147483646 w 2069"/>
                  <a:gd name="T5" fmla="*/ 2147483646 h 8295"/>
                  <a:gd name="T6" fmla="*/ 0 w 2069"/>
                  <a:gd name="T7" fmla="*/ 2147483646 h 8295"/>
                  <a:gd name="T8" fmla="*/ 2147483646 w 2069"/>
                  <a:gd name="T9" fmla="*/ 2147483646 h 8295"/>
                  <a:gd name="T10" fmla="*/ 2147483646 w 2069"/>
                  <a:gd name="T11" fmla="*/ 2147483646 h 8295"/>
                  <a:gd name="T12" fmla="*/ 2147483646 w 2069"/>
                  <a:gd name="T13" fmla="*/ 616245865 h 82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69" h="8295" extrusionOk="0">
                    <a:moveTo>
                      <a:pt x="2069" y="1"/>
                    </a:moveTo>
                    <a:cubicBezTo>
                      <a:pt x="1754" y="392"/>
                      <a:pt x="1469" y="767"/>
                      <a:pt x="1208" y="1106"/>
                    </a:cubicBezTo>
                    <a:cubicBezTo>
                      <a:pt x="812" y="3464"/>
                      <a:pt x="416" y="5823"/>
                      <a:pt x="21" y="8182"/>
                    </a:cubicBezTo>
                    <a:cubicBezTo>
                      <a:pt x="14" y="8217"/>
                      <a:pt x="7" y="8256"/>
                      <a:pt x="0" y="8295"/>
                    </a:cubicBezTo>
                    <a:cubicBezTo>
                      <a:pt x="237" y="8242"/>
                      <a:pt x="473" y="8182"/>
                      <a:pt x="703" y="8122"/>
                    </a:cubicBezTo>
                    <a:cubicBezTo>
                      <a:pt x="996" y="6384"/>
                      <a:pt x="1285" y="4651"/>
                      <a:pt x="1578" y="2913"/>
                    </a:cubicBezTo>
                    <a:cubicBezTo>
                      <a:pt x="1741" y="1942"/>
                      <a:pt x="1907" y="972"/>
                      <a:pt x="2069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55" name="Google Shape;96;p3"/>
              <p:cNvSpPr>
                <a:spLocks/>
              </p:cNvSpPr>
              <p:nvPr/>
            </p:nvSpPr>
            <p:spPr bwMode="auto">
              <a:xfrm rot="537164" flipH="1">
                <a:off x="2820190" y="3910367"/>
                <a:ext cx="181193" cy="365482"/>
              </a:xfrm>
              <a:custGeom>
                <a:avLst/>
                <a:gdLst>
                  <a:gd name="T0" fmla="*/ 2147483646 w 6204"/>
                  <a:gd name="T1" fmla="*/ 0 h 12514"/>
                  <a:gd name="T2" fmla="*/ 2147483646 w 6204"/>
                  <a:gd name="T3" fmla="*/ 0 h 12514"/>
                  <a:gd name="T4" fmla="*/ 2147483646 w 6204"/>
                  <a:gd name="T5" fmla="*/ 2147483646 h 12514"/>
                  <a:gd name="T6" fmla="*/ 2147483646 w 6204"/>
                  <a:gd name="T7" fmla="*/ 2147483646 h 12514"/>
                  <a:gd name="T8" fmla="*/ 2147483646 w 6204"/>
                  <a:gd name="T9" fmla="*/ 2147483646 h 12514"/>
                  <a:gd name="T10" fmla="*/ 2147483646 w 6204"/>
                  <a:gd name="T11" fmla="*/ 2147483646 h 12514"/>
                  <a:gd name="T12" fmla="*/ 2147483646 w 6204"/>
                  <a:gd name="T13" fmla="*/ 2147483646 h 12514"/>
                  <a:gd name="T14" fmla="*/ 0 w 6204"/>
                  <a:gd name="T15" fmla="*/ 2147483646 h 12514"/>
                  <a:gd name="T16" fmla="*/ 0 w 6204"/>
                  <a:gd name="T17" fmla="*/ 2147483646 h 12514"/>
                  <a:gd name="T18" fmla="*/ 2147483646 w 6204"/>
                  <a:gd name="T19" fmla="*/ 2147483646 h 12514"/>
                  <a:gd name="T20" fmla="*/ 2147483646 w 6204"/>
                  <a:gd name="T21" fmla="*/ 2147483646 h 12514"/>
                  <a:gd name="T22" fmla="*/ 2147483646 w 6204"/>
                  <a:gd name="T23" fmla="*/ 2147483646 h 12514"/>
                  <a:gd name="T24" fmla="*/ 2147483646 w 6204"/>
                  <a:gd name="T25" fmla="*/ 0 h 125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204" h="12514" extrusionOk="0">
                    <a:moveTo>
                      <a:pt x="7" y="0"/>
                    </a:moveTo>
                    <a:lnTo>
                      <a:pt x="7" y="0"/>
                    </a:lnTo>
                    <a:cubicBezTo>
                      <a:pt x="14" y="533"/>
                      <a:pt x="32" y="1063"/>
                      <a:pt x="56" y="1578"/>
                    </a:cubicBezTo>
                    <a:cubicBezTo>
                      <a:pt x="1872" y="5183"/>
                      <a:pt x="3690" y="8792"/>
                      <a:pt x="5505" y="12397"/>
                    </a:cubicBezTo>
                    <a:cubicBezTo>
                      <a:pt x="3824" y="10360"/>
                      <a:pt x="2144" y="8326"/>
                      <a:pt x="462" y="6289"/>
                    </a:cubicBezTo>
                    <a:cubicBezTo>
                      <a:pt x="501" y="6607"/>
                      <a:pt x="526" y="6786"/>
                      <a:pt x="526" y="6786"/>
                    </a:cubicBezTo>
                    <a:cubicBezTo>
                      <a:pt x="526" y="6786"/>
                      <a:pt x="335" y="6762"/>
                      <a:pt x="0" y="6726"/>
                    </a:cubicBezTo>
                    <a:cubicBezTo>
                      <a:pt x="219" y="7019"/>
                      <a:pt x="438" y="7306"/>
                      <a:pt x="657" y="7570"/>
                    </a:cubicBezTo>
                    <a:cubicBezTo>
                      <a:pt x="2016" y="9219"/>
                      <a:pt x="3376" y="10865"/>
                      <a:pt x="4735" y="12513"/>
                    </a:cubicBezTo>
                    <a:cubicBezTo>
                      <a:pt x="5194" y="12461"/>
                      <a:pt x="5692" y="12391"/>
                      <a:pt x="6204" y="12306"/>
                    </a:cubicBezTo>
                    <a:cubicBezTo>
                      <a:pt x="4138" y="8202"/>
                      <a:pt x="2072" y="4099"/>
                      <a:pt x="7" y="0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56" name="Google Shape;97;p3"/>
              <p:cNvSpPr>
                <a:spLocks/>
              </p:cNvSpPr>
              <p:nvPr/>
            </p:nvSpPr>
            <p:spPr bwMode="auto">
              <a:xfrm rot="537164" flipH="1">
                <a:off x="2865541" y="4111271"/>
                <a:ext cx="255230" cy="182361"/>
              </a:xfrm>
              <a:custGeom>
                <a:avLst/>
                <a:gdLst>
                  <a:gd name="T0" fmla="*/ 0 w 8739"/>
                  <a:gd name="T1" fmla="*/ 616246330 h 6244"/>
                  <a:gd name="T2" fmla="*/ 0 w 8739"/>
                  <a:gd name="T3" fmla="*/ 616246330 h 6244"/>
                  <a:gd name="T4" fmla="*/ 2147483646 w 8739"/>
                  <a:gd name="T5" fmla="*/ 2147483646 h 6244"/>
                  <a:gd name="T6" fmla="*/ 2147483646 w 8739"/>
                  <a:gd name="T7" fmla="*/ 2147483646 h 6244"/>
                  <a:gd name="T8" fmla="*/ 2147483646 w 8739"/>
                  <a:gd name="T9" fmla="*/ 2147483646 h 6244"/>
                  <a:gd name="T10" fmla="*/ 0 w 8739"/>
                  <a:gd name="T11" fmla="*/ 616246330 h 62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739" h="6244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85" y="2081"/>
                      <a:pt x="5169" y="4160"/>
                      <a:pt x="7754" y="6243"/>
                    </a:cubicBezTo>
                    <a:cubicBezTo>
                      <a:pt x="8036" y="6236"/>
                      <a:pt x="8369" y="6215"/>
                      <a:pt x="8739" y="6183"/>
                    </a:cubicBezTo>
                    <a:cubicBezTo>
                      <a:pt x="6204" y="4139"/>
                      <a:pt x="3665" y="2098"/>
                      <a:pt x="1130" y="53"/>
                    </a:cubicBezTo>
                    <a:cubicBezTo>
                      <a:pt x="763" y="32"/>
                      <a:pt x="388" y="14"/>
                      <a:pt x="0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57" name="Google Shape;98;p3"/>
              <p:cNvSpPr>
                <a:spLocks/>
              </p:cNvSpPr>
              <p:nvPr/>
            </p:nvSpPr>
            <p:spPr bwMode="auto">
              <a:xfrm rot="537164" flipH="1">
                <a:off x="2443456" y="3747698"/>
                <a:ext cx="269511" cy="435634"/>
              </a:xfrm>
              <a:custGeom>
                <a:avLst/>
                <a:gdLst>
                  <a:gd name="T0" fmla="*/ 2147483646 w 9228"/>
                  <a:gd name="T1" fmla="*/ 616247255 h 14916"/>
                  <a:gd name="T2" fmla="*/ 0 w 9228"/>
                  <a:gd name="T3" fmla="*/ 2147483646 h 14916"/>
                  <a:gd name="T4" fmla="*/ 2147483646 w 9228"/>
                  <a:gd name="T5" fmla="*/ 2147483646 h 14916"/>
                  <a:gd name="T6" fmla="*/ 2147483646 w 9228"/>
                  <a:gd name="T7" fmla="*/ 2147483646 h 14916"/>
                  <a:gd name="T8" fmla="*/ 2147483646 w 9228"/>
                  <a:gd name="T9" fmla="*/ 2147483646 h 14916"/>
                  <a:gd name="T10" fmla="*/ 2147483646 w 9228"/>
                  <a:gd name="T11" fmla="*/ 2147483646 h 14916"/>
                  <a:gd name="T12" fmla="*/ 2147483646 w 9228"/>
                  <a:gd name="T13" fmla="*/ 616247255 h 149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228" h="14916" extrusionOk="0">
                    <a:moveTo>
                      <a:pt x="8659" y="1"/>
                    </a:moveTo>
                    <a:cubicBezTo>
                      <a:pt x="5771" y="4973"/>
                      <a:pt x="2885" y="9944"/>
                      <a:pt x="0" y="14916"/>
                    </a:cubicBezTo>
                    <a:cubicBezTo>
                      <a:pt x="406" y="14743"/>
                      <a:pt x="777" y="14556"/>
                      <a:pt x="1095" y="14351"/>
                    </a:cubicBezTo>
                    <a:cubicBezTo>
                      <a:pt x="3517" y="10177"/>
                      <a:pt x="5943" y="6000"/>
                      <a:pt x="8365" y="1823"/>
                    </a:cubicBezTo>
                    <a:cubicBezTo>
                      <a:pt x="8655" y="1329"/>
                      <a:pt x="8941" y="834"/>
                      <a:pt x="9227" y="340"/>
                    </a:cubicBezTo>
                    <a:cubicBezTo>
                      <a:pt x="9203" y="319"/>
                      <a:pt x="9181" y="298"/>
                      <a:pt x="9156" y="276"/>
                    </a:cubicBezTo>
                    <a:cubicBezTo>
                      <a:pt x="9004" y="149"/>
                      <a:pt x="8838" y="58"/>
                      <a:pt x="8659" y="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58" name="Google Shape;99;p3"/>
              <p:cNvSpPr>
                <a:spLocks/>
              </p:cNvSpPr>
              <p:nvPr/>
            </p:nvSpPr>
            <p:spPr bwMode="auto">
              <a:xfrm flipH="1">
                <a:off x="2208313" y="4666758"/>
                <a:ext cx="251501" cy="487290"/>
              </a:xfrm>
              <a:custGeom>
                <a:avLst/>
                <a:gdLst>
                  <a:gd name="T0" fmla="*/ 2147483646 w 4978"/>
                  <a:gd name="T1" fmla="*/ 0 h 9645"/>
                  <a:gd name="T2" fmla="*/ 2147483646 w 4978"/>
                  <a:gd name="T3" fmla="*/ 2147483646 h 9645"/>
                  <a:gd name="T4" fmla="*/ 2147483646 w 4978"/>
                  <a:gd name="T5" fmla="*/ 2147483646 h 9645"/>
                  <a:gd name="T6" fmla="*/ 2147483646 w 4978"/>
                  <a:gd name="T7" fmla="*/ 2147483646 h 9645"/>
                  <a:gd name="T8" fmla="*/ 2147483646 w 4978"/>
                  <a:gd name="T9" fmla="*/ 2147483646 h 9645"/>
                  <a:gd name="T10" fmla="*/ 2147483646 w 4978"/>
                  <a:gd name="T11" fmla="*/ 0 h 964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78" h="9645" extrusionOk="0">
                    <a:moveTo>
                      <a:pt x="3722" y="0"/>
                    </a:moveTo>
                    <a:cubicBezTo>
                      <a:pt x="3596" y="0"/>
                      <a:pt x="3455" y="27"/>
                      <a:pt x="3296" y="84"/>
                    </a:cubicBezTo>
                    <a:cubicBezTo>
                      <a:pt x="1556" y="705"/>
                      <a:pt x="482" y="6849"/>
                      <a:pt x="482" y="6849"/>
                    </a:cubicBezTo>
                    <a:cubicBezTo>
                      <a:pt x="0" y="8726"/>
                      <a:pt x="249" y="9644"/>
                      <a:pt x="809" y="9644"/>
                    </a:cubicBezTo>
                    <a:cubicBezTo>
                      <a:pt x="1420" y="9644"/>
                      <a:pt x="2400" y="8556"/>
                      <a:pt x="3212" y="6433"/>
                    </a:cubicBezTo>
                    <a:cubicBezTo>
                      <a:pt x="4627" y="2732"/>
                      <a:pt x="4977" y="0"/>
                      <a:pt x="37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  <p:sp>
            <p:nvSpPr>
              <p:cNvPr id="59" name="Google Shape;100;p3"/>
              <p:cNvSpPr>
                <a:spLocks/>
              </p:cNvSpPr>
              <p:nvPr/>
            </p:nvSpPr>
            <p:spPr bwMode="auto">
              <a:xfrm rot="339403">
                <a:off x="2614305" y="4718557"/>
                <a:ext cx="251506" cy="487299"/>
              </a:xfrm>
              <a:custGeom>
                <a:avLst/>
                <a:gdLst>
                  <a:gd name="T0" fmla="*/ 2147483646 w 4978"/>
                  <a:gd name="T1" fmla="*/ 0 h 9645"/>
                  <a:gd name="T2" fmla="*/ 2147483646 w 4978"/>
                  <a:gd name="T3" fmla="*/ 2147483646 h 9645"/>
                  <a:gd name="T4" fmla="*/ 2147483646 w 4978"/>
                  <a:gd name="T5" fmla="*/ 2147483646 h 9645"/>
                  <a:gd name="T6" fmla="*/ 2147483646 w 4978"/>
                  <a:gd name="T7" fmla="*/ 2147483646 h 9645"/>
                  <a:gd name="T8" fmla="*/ 2147483646 w 4978"/>
                  <a:gd name="T9" fmla="*/ 2147483646 h 9645"/>
                  <a:gd name="T10" fmla="*/ 2147483646 w 4978"/>
                  <a:gd name="T11" fmla="*/ 0 h 964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78" h="9645" extrusionOk="0">
                    <a:moveTo>
                      <a:pt x="3722" y="0"/>
                    </a:moveTo>
                    <a:cubicBezTo>
                      <a:pt x="3596" y="0"/>
                      <a:pt x="3455" y="27"/>
                      <a:pt x="3296" y="84"/>
                    </a:cubicBezTo>
                    <a:cubicBezTo>
                      <a:pt x="1556" y="705"/>
                      <a:pt x="482" y="6849"/>
                      <a:pt x="482" y="6849"/>
                    </a:cubicBezTo>
                    <a:cubicBezTo>
                      <a:pt x="0" y="8726"/>
                      <a:pt x="249" y="9644"/>
                      <a:pt x="809" y="9644"/>
                    </a:cubicBezTo>
                    <a:cubicBezTo>
                      <a:pt x="1420" y="9644"/>
                      <a:pt x="2400" y="8556"/>
                      <a:pt x="3212" y="6433"/>
                    </a:cubicBezTo>
                    <a:cubicBezTo>
                      <a:pt x="4627" y="2732"/>
                      <a:pt x="4977" y="0"/>
                      <a:pt x="37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pPr marL="0" marR="0" lvl="0" indent="0" algn="l" defTabSz="914126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799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itchFamily="34" charset="0"/>
                  <a:ea typeface="微軟正黑體" pitchFamily="34" charset="-120"/>
                  <a:cs typeface="+mn-cs"/>
                  <a:sym typeface="Helvetica Neue"/>
                </a:endParaRPr>
              </a:p>
            </p:txBody>
          </p:sp>
        </p:grpSp>
      </p:grpSp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 flipH="1">
            <a:off x="6123467" y="3350667"/>
            <a:ext cx="5150800" cy="1642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5998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199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199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199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199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199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199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199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199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subTitle" idx="1"/>
          </p:nvPr>
        </p:nvSpPr>
        <p:spPr>
          <a:xfrm flipH="1">
            <a:off x="3215464" y="5061213"/>
            <a:ext cx="8058800" cy="5264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16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099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099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099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099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099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099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099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099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title" idx="2"/>
          </p:nvPr>
        </p:nvSpPr>
        <p:spPr>
          <a:xfrm flipH="1">
            <a:off x="9705464" y="1372101"/>
            <a:ext cx="1568800" cy="2140400"/>
          </a:xfrm>
          <a:prstGeom prst="rect">
            <a:avLst/>
          </a:prstGeom>
          <a:noFill/>
        </p:spPr>
        <p:txBody>
          <a:bodyPr spcFirstLastPara="1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9597">
                <a:solidFill>
                  <a:schemeClr val="accent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Fira Sans Extra Condensed Medium"/>
              <a:buNone/>
              <a:defRPr sz="4799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Fira Sans Extra Condensed Medium"/>
              <a:buNone/>
              <a:defRPr sz="4799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Fira Sans Extra Condensed Medium"/>
              <a:buNone/>
              <a:defRPr sz="4799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Fira Sans Extra Condensed Medium"/>
              <a:buNone/>
              <a:defRPr sz="4799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Fira Sans Extra Condensed Medium"/>
              <a:buNone/>
              <a:defRPr sz="4799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Fira Sans Extra Condensed Medium"/>
              <a:buNone/>
              <a:defRPr sz="4799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Fira Sans Extra Condensed Medium"/>
              <a:buNone/>
              <a:defRPr sz="4799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Fira Sans Extra Condensed Medium"/>
              <a:buNone/>
              <a:defRPr sz="4799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zh-TW" altLang="en-US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620708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1">
  <p:cSld name="Background  1">
    <p:bg>
      <p:bgPr>
        <a:solidFill>
          <a:schemeClr val="tx2"/>
        </a:solidFill>
        <a:effectLst/>
      </p:bgPr>
    </p:bg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52145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2">
  <p:cSld name="Background  2">
    <p:bg>
      <p:bgPr>
        <a:solidFill>
          <a:schemeClr val="bg1"/>
        </a:solidFill>
        <a:effectLst/>
      </p:bgPr>
    </p:bg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7098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bg1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29418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HK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494576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90354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88795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449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F6EC636-C205-48EE-9152-3C7B5CF49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1AC91F3-E298-424E-A8E1-24E293E7A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E2ABDF2E-0CC4-49C8-A99E-084E96886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EED01AFF-1697-452E-9FE2-2D595EB2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46F774EC-2C51-457C-9848-80B1FFC51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0446FDF4-B0C9-4B27-8D07-123CC27C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156979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7638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455224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2728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497553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958110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1961019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754106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2AF783-B018-F932-A409-E852C40D8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2C548AB-E50E-BA61-121B-14FA4429A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D87697-F8B2-26BA-BA54-397B7050D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8E63DC-6E54-F894-B045-23A97B9AE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F1379D-D585-D3D4-F188-8709ABF51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143863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A0AF39-5331-EF91-DFC4-FA48BD7A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97DA64-6CE0-F7AF-592C-AD00120A8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6AB44F-5A35-4958-DA35-213139A35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384DEE-DC71-6BA5-AE96-513ED2409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D0A014-675F-2568-FE24-3D106621F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258763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CDA56-4715-9B6D-DCF3-CFE27642E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10F8307-B9BE-EB1F-1326-A72FF068F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6F0415-EC4A-065B-8A41-03F79DE62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4BD093-C84C-EE1A-D32C-ABA7664E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6AC446-FDD8-A942-EF45-D9579CC1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928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FFE0C6A-E033-447F-90F1-7CA3E401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CC7ACE0-3AEA-425C-85E3-E99916FFC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151E01EE-A02E-4B71-A507-9988C48F8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74682533-5FAC-4066-8019-F7D6F311E1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F438171D-C0A0-4F8B-B154-D20AC37E6F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708FC0E2-E0A1-442F-A93F-E6F7A2346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73A61CDC-ACD3-4DC8-B7DE-6771A070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261A6D61-6580-43C9-8605-108A2CD9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70276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602E4C-691E-1F61-D4B7-8FE61606C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DE5033-AD70-BC29-85EE-90641C167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E9BBFDC-C133-0942-7831-D6E1FDA4E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BF5D596-B9A7-3D2E-C06D-E758A1AD8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9C5BD1-FDA4-FA46-BD36-68B7CF3EF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332C6FB-491C-919A-D6D3-733455F0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994009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4E983B-9910-B242-EEDF-89FC4D072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D164D7-2ECD-282A-7F74-5994882E1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215806A-764D-C181-DD72-B57A8DB2B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5208F2-AD99-3601-056D-2A23B33D1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5D90CC5-2379-0138-28DC-C1F88DBAE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7633B32-524B-01C9-8CFC-F6538D65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C86F23B-B204-441C-E461-EC947849A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6C149A9-B0F8-DF9D-9DC1-082B578C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5606294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43B1D2-6B54-1D24-47DD-A15E9C486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97A9DA1-16B5-D2A7-2FCD-6F4111FB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40FB6BA-B0AC-7280-E142-FC6D6E599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CC446A7-0B85-1BFB-CE50-5C8B92A14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6652215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7C1E883-2C9A-35AD-262C-0A933AAB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9F3C503-A15F-1450-9912-C766D496E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46BA859-87A6-D86F-4A76-F5C7C878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2207659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DD73D-175F-D0DC-173A-40A62871B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988649-6581-55D2-4874-233C15502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EB07428-9255-0CAC-878E-DFDE4CE45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72E1C0-D420-CD89-140E-09F2F4E05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BC4C1E-D8AB-A150-74BC-38A0233B6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CD5FFD8-722F-F0C0-ED69-CFDB503C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656001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F564F0-9F99-9E35-AEB2-E32D194B3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CAFBC81-7163-A500-215F-5CA597078F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77BA4C-478D-E9A4-220E-E9011361C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CF56C9-98BA-3370-8C44-91792104D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281F127-529E-63D9-E6A8-A41036C6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4256A4-264F-FF8D-DE85-A8506E31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3661144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5BCA69-A21D-0CFD-3484-4458BA14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42D7315-9801-2EC8-F6A0-B93B690CE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FB1123-D73D-EA8F-4D5E-DC4FB4778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617BB4-91FB-6A67-5E76-137533328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3DDEDE-BEC7-3850-A358-63CF3DA5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630313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4C78384-6DB5-ACE7-5189-BA1E982720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99FADFE-3F43-C3EC-D86B-7FE717CCB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21FAD4-CE5F-BF4D-FA89-817B576FB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6F94CD-8F6E-73A9-6E72-111F9B3E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8864FE-D997-BAEC-E4C8-C67AB14A8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2234171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15314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3258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E5009AD-0066-41BA-8459-E23B87481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A7237C5E-FFE5-4157-9A0A-F26AA038E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8D9669A9-4B66-44E8-9D29-1CDB4D874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A10D8A79-8139-4E9E-9D15-0BF8119C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4039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09596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726825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66564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59070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710392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175996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426168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99047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622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5F96101A-81E1-4F01-865A-53DC792EF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C99BD80B-C04D-47EE-80B8-43B339C4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822D9413-4542-449F-BE72-26B43959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550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4F02154-B950-4537-AC9C-4E3E47F3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B624E2F-AF98-429B-9E24-5D7559BE1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2AD4FFAF-4071-47CB-B393-D950B4655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3594B715-983D-4DE9-996D-A52A5A137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CF8BFD4-4B00-48F2-9BE1-62204FF7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424671E7-C907-41B8-A399-8310A607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338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538504B-8F9F-4FC7-B468-1D6118359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3176FECD-C0A5-4D2B-9F5F-6F962421C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952142D7-3FCE-432C-88EB-9BD27AF70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1A4A46F3-7FB1-4580-8911-3E9B09CB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741C48D7-3EB5-4C37-BBF6-D0C44ED4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0074F752-0AEB-4CEA-A9A7-28A451EB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118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9A8090F7-84BB-4CFB-AC9C-17E8FC320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F8BD025-9204-430E-8C37-81C0059B4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CEFAF7B-37D0-4237-A6BB-3CBD80769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4761-56DC-4C34-AFAC-89765784E580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36A0BEF-5C19-4A22-9567-9D018ED86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ED4B15A-A2E1-47BE-B2DE-7EB64E833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842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382" y="136526"/>
            <a:ext cx="11319417" cy="8206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383" y="1133998"/>
            <a:ext cx="11319415" cy="50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28/2/2025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23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</p:sldLayoutIdLst>
  <p:txStyles>
    <p:titleStyle>
      <a:lvl1pPr algn="l" defTabSz="914651" rtl="0" eaLnBrk="1" latinLnBrk="0" hangingPunct="1">
        <a:lnSpc>
          <a:spcPct val="90000"/>
        </a:lnSpc>
        <a:spcBef>
          <a:spcPct val="0"/>
        </a:spcBef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0" indent="0" algn="l" defTabSz="914651" rtl="0" eaLnBrk="1" latinLnBrk="0" hangingPunct="1">
        <a:lnSpc>
          <a:spcPct val="90000"/>
        </a:lnSpc>
        <a:spcBef>
          <a:spcPts val="998"/>
        </a:spcBef>
        <a:buFontTx/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456942" indent="0" algn="l" defTabSz="914651" rtl="0" eaLnBrk="1" latinLnBrk="0" hangingPunct="1">
        <a:lnSpc>
          <a:spcPct val="90000"/>
        </a:lnSpc>
        <a:spcBef>
          <a:spcPts val="502"/>
        </a:spcBef>
        <a:buFontTx/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913883" indent="0" algn="l" defTabSz="914651" rtl="0" eaLnBrk="1" latinLnBrk="0" hangingPunct="1">
        <a:lnSpc>
          <a:spcPct val="90000"/>
        </a:lnSpc>
        <a:spcBef>
          <a:spcPts val="502"/>
        </a:spcBef>
        <a:buFontTx/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371593" indent="0" algn="l" defTabSz="914651" rtl="0" eaLnBrk="1" latinLnBrk="0" hangingPunct="1">
        <a:lnSpc>
          <a:spcPct val="90000"/>
        </a:lnSpc>
        <a:spcBef>
          <a:spcPts val="502"/>
        </a:spcBef>
        <a:buFontTx/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1828534" indent="0" algn="l" defTabSz="914651" rtl="0" eaLnBrk="1" latinLnBrk="0" hangingPunct="1">
        <a:lnSpc>
          <a:spcPct val="90000"/>
        </a:lnSpc>
        <a:spcBef>
          <a:spcPts val="502"/>
        </a:spcBef>
        <a:buFontTx/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331" indent="-228855" algn="l" defTabSz="91465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6pPr>
      <a:lvl7pPr marL="2970504" indent="-228855" algn="l" defTabSz="91465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7pPr>
      <a:lvl8pPr marL="3428214" indent="-228855" algn="l" defTabSz="91465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55" indent="-228855" algn="l" defTabSz="91465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1pPr>
      <a:lvl2pPr marL="456942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2pPr>
      <a:lvl3pPr marL="914651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3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5pPr>
      <a:lvl6pPr marL="2285476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7pPr>
      <a:lvl8pPr marL="3199359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8pPr>
      <a:lvl9pPr marL="3656300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414867" y="592670"/>
            <a:ext cx="11362267" cy="764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>
              <a:sym typeface="Arial" pitchFamily="34" charset="0"/>
            </a:endParaRPr>
          </a:p>
        </p:txBody>
      </p:sp>
      <p:sp>
        <p:nvSpPr>
          <p:cNvPr id="2051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414867" y="1536703"/>
            <a:ext cx="11362267" cy="455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7682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3A341-B65B-42AD-8B00-B3E5061A4D78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2C2BB-A2BB-4592-B163-F2395A256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091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E15EFB1-DDF5-35D8-7BEA-E76962DA6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25E48B7-6D1F-BD95-7D41-5EFFADCBB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E69235-030F-518B-9886-8C99B1AD73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B913-F444-4DDC-9A7C-BA2F2A5C7E0F}" type="datetimeFigureOut">
              <a:rPr lang="en-HK" smtClean="0"/>
              <a:t>28/2/2025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3454B1-49CA-FB51-2164-89D5CA3FB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AAA28F-6DF4-9C3E-B3D4-387A9C8C1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7367E-37C5-4ECC-B873-DDE9FCB9AE2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8134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A0D4E-5121-4F7C-AD73-54BC4C9090A2}" type="datetimeFigureOut">
              <a:rPr lang="zh-HK" altLang="en-US" smtClean="0"/>
              <a:t>28/2/2025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EDD2-6B2A-485C-B9D4-E20BA06554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972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17F27B1E-D16A-43A9-B33E-EF66CB2C2709}"/>
              </a:ext>
            </a:extLst>
          </p:cNvPr>
          <p:cNvSpPr txBox="1"/>
          <p:nvPr/>
        </p:nvSpPr>
        <p:spPr>
          <a:xfrm>
            <a:off x="1632668" y="1246444"/>
            <a:ext cx="9646559" cy="38254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1pPr>
            <a:lvl2pPr marL="742950" indent="-285750"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2pPr>
            <a:lvl3pPr marL="1143000" indent="-228600"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3pPr>
            <a:lvl4pPr marL="1600200" indent="-228600"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4pPr>
            <a:lvl5pPr marL="2057400" indent="-228600"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9pPr>
          </a:lstStyle>
          <a:p>
            <a:pPr marL="0" marR="0" lvl="0" indent="0" algn="ctr" defTabSz="914126" rtl="0" eaLnBrk="1" fontAlgn="base" latinLnBrk="0" hangingPunct="1">
              <a:lnSpc>
                <a:spcPts val="4999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zh-TW" altLang="en-US" sz="47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    </a:t>
            </a:r>
            <a:r>
              <a:rPr lang="zh-TW" altLang="en-US" sz="4799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信</a:t>
            </a:r>
            <a:r>
              <a:rPr kumimoji="0" lang="zh-TW" altLang="en-US" sz="4799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 </a:t>
            </a:r>
            <a:r>
              <a:rPr lang="zh-TW" altLang="en-US" sz="4799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心</a:t>
            </a:r>
            <a:r>
              <a:rPr kumimoji="0" lang="zh-TW" altLang="en-US" sz="4799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 與 忍 </a:t>
            </a:r>
            <a:r>
              <a:rPr lang="zh-TW" altLang="en-US" sz="4799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耐</a:t>
            </a:r>
            <a:endParaRPr kumimoji="0" lang="en-US" altLang="zh-TW" sz="3999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新細明體" pitchFamily="18" charset="-120"/>
              <a:ea typeface="新細明體" pitchFamily="18" charset="-120"/>
              <a:cs typeface="Arial" pitchFamily="34" charset="0"/>
              <a:sym typeface="Arial" pitchFamily="34" charset="0"/>
            </a:endParaRPr>
          </a:p>
          <a:p>
            <a:pPr marL="0" marR="0" lvl="0" indent="0" algn="ctr" defTabSz="914126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zh-TW" altLang="en-US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       </a:t>
            </a:r>
            <a:endParaRPr kumimoji="0" lang="en-US" altLang="zh-TW" sz="3599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新細明體" pitchFamily="18" charset="-120"/>
              <a:ea typeface="新細明體" pitchFamily="18" charset="-120"/>
              <a:cs typeface="Arial" pitchFamily="34" charset="0"/>
              <a:sym typeface="Arial" pitchFamily="34" charset="0"/>
            </a:endParaRPr>
          </a:p>
          <a:p>
            <a:pPr marL="0" marR="0" lvl="0" indent="0" algn="ctr" defTabSz="914126" rtl="0" eaLnBrk="1" fontAlgn="base" latinLnBrk="0" hangingPunct="1">
              <a:lnSpc>
                <a:spcPts val="5998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TW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	</a:t>
            </a:r>
            <a:r>
              <a:rPr kumimoji="0" lang="zh-TW" altLang="en-US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雅 </a:t>
            </a:r>
            <a:r>
              <a:rPr lang="zh-TW" altLang="en-US" sz="3599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各</a:t>
            </a:r>
            <a:r>
              <a:rPr kumimoji="0" lang="zh-TW" altLang="en-US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 書  </a:t>
            </a:r>
            <a:r>
              <a:rPr lang="en-US" altLang="zh-TW" sz="3599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1</a:t>
            </a:r>
            <a:r>
              <a:rPr kumimoji="0" lang="en-US" altLang="zh-TW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 </a:t>
            </a:r>
            <a:r>
              <a:rPr kumimoji="0" lang="zh-TW" altLang="en-US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： </a:t>
            </a:r>
            <a:r>
              <a:rPr kumimoji="0" lang="en-US" altLang="zh-TW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1 – 1 1</a:t>
            </a:r>
          </a:p>
          <a:p>
            <a:pPr marL="0" marR="0" lvl="0" indent="0" algn="ctr" defTabSz="914126" rtl="0" eaLnBrk="1" fontAlgn="base" latinLnBrk="0" hangingPunct="1">
              <a:lnSpc>
                <a:spcPts val="5998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zh-TW" altLang="en-US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     </a:t>
            </a:r>
            <a:r>
              <a:rPr kumimoji="0" lang="en-US" altLang="zh-TW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    </a:t>
            </a:r>
          </a:p>
          <a:p>
            <a:pPr marL="0" marR="0" lvl="0" indent="0" algn="ctr" defTabSz="914126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TW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	</a:t>
            </a:r>
          </a:p>
          <a:p>
            <a:pPr marL="0" marR="0" lvl="0" indent="0" algn="ctr" defTabSz="914126" rtl="0" eaLnBrk="1" fontAlgn="base" latinLnBrk="0" hangingPunct="1">
              <a:lnSpc>
                <a:spcPts val="6998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US" altLang="zh-TW" sz="3599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	 </a:t>
            </a:r>
            <a:r>
              <a:rPr kumimoji="0" lang="en-US" altLang="zh-TW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2 0 2 5 </a:t>
            </a:r>
            <a:r>
              <a:rPr kumimoji="0" lang="zh-TW" altLang="en-US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年 </a:t>
            </a:r>
            <a:r>
              <a:rPr kumimoji="0" lang="en-US" altLang="zh-TW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3 </a:t>
            </a:r>
            <a:r>
              <a:rPr kumimoji="0" lang="zh-TW" altLang="en-US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月 </a:t>
            </a:r>
            <a:r>
              <a:rPr kumimoji="0" lang="en-US" altLang="zh-TW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1</a:t>
            </a:r>
            <a:r>
              <a:rPr lang="zh-TW" altLang="en-US" sz="3599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、</a:t>
            </a:r>
            <a:r>
              <a:rPr lang="en-US" altLang="zh-TW" sz="3599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2</a:t>
            </a:r>
            <a:r>
              <a:rPr kumimoji="0" lang="en-US" altLang="zh-TW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 </a:t>
            </a:r>
            <a:r>
              <a:rPr kumimoji="0" lang="zh-TW" altLang="en-US" sz="3599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新細明體" pitchFamily="18" charset="-120"/>
                <a:ea typeface="新細明體" pitchFamily="18" charset="-120"/>
                <a:cs typeface="Arial" pitchFamily="34" charset="0"/>
                <a:sym typeface="Arial" pitchFamily="34" charset="0"/>
              </a:rPr>
              <a:t>日</a:t>
            </a:r>
          </a:p>
        </p:txBody>
      </p:sp>
      <p:sp>
        <p:nvSpPr>
          <p:cNvPr id="7" name="左-右雙向箭號 6">
            <a:extLst>
              <a:ext uri="{FF2B5EF4-FFF2-40B4-BE49-F238E27FC236}">
                <a16:creationId xmlns:a16="http://schemas.microsoft.com/office/drawing/2014/main" xmlns="" id="{D9DCC078-FE33-4FE7-88D3-9FA76EC7C1B6}"/>
              </a:ext>
            </a:extLst>
          </p:cNvPr>
          <p:cNvSpPr/>
          <p:nvPr/>
        </p:nvSpPr>
        <p:spPr>
          <a:xfrm flipV="1">
            <a:off x="4521881" y="3761442"/>
            <a:ext cx="4718408" cy="63483"/>
          </a:xfrm>
          <a:prstGeom prst="leftRightArrow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1pPr>
            <a:lvl2pPr marL="742950" indent="-285750"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2pPr>
            <a:lvl3pPr marL="1143000" indent="-228600"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3pPr>
            <a:lvl4pPr marL="1600200" indent="-228600"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4pPr>
            <a:lvl5pPr marL="2057400" indent="-228600"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entury Gothic" pitchFamily="34" charset="0"/>
                <a:ea typeface="微軟正黑體" pitchFamily="34" charset="-120"/>
                <a:sym typeface="Helvetica Neue"/>
              </a:defRPr>
            </a:lvl9pPr>
          </a:lstStyle>
          <a:p>
            <a:pPr marL="0" marR="0" lvl="0" indent="0" algn="ctr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zh-HK" altLang="en-US" sz="1400" b="0" i="0" u="none" strike="noStrike" kern="1200" cap="none" spc="0" normalizeH="0" baseline="0" noProof="0">
              <a:ln>
                <a:noFill/>
              </a:ln>
              <a:solidFill>
                <a:srgbClr val="45818E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+mn-cs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701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DAB33A7-AA8E-ADA3-4DDB-D9767359E9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3CAFECC9-B199-D62C-F02C-9AB482187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6C7B0F6-CD70-49C5-B411-E6DA68907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709" y="381001"/>
            <a:ext cx="9506310" cy="5681132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 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kumimoji="0" lang="en-US" altLang="zh-TW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和修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</a:p>
          <a:p>
            <a:pPr marL="0" marR="0" lvl="0" indent="0" defTabSz="914400" rtl="0" eaLnBrk="1" fontAlgn="auto" latinLnBrk="0" hangingPunct="1">
              <a:lnSpc>
                <a:spcPts val="6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神和主耶穌基督的僕人雅各問候散居在各處的十二個支派的人。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我的弟兄們，你們</a:t>
            </a:r>
            <a:r>
              <a:rPr kumimoji="0" lang="zh-TW" altLang="en-US" sz="340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遭受各種試煉時，都要認為是大喜樂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因為知道你們的 </a:t>
            </a:r>
            <a:r>
              <a:rPr kumimoji="0" lang="zh-TW" altLang="en-US" sz="3800" b="1" i="0" u="sng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信心</a:t>
            </a:r>
            <a:r>
              <a:rPr kumimoji="0" lang="zh-TW" altLang="en-US" sz="3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經過考驗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，就生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但要讓 </a:t>
            </a:r>
            <a:r>
              <a:rPr kumimoji="0" lang="zh-TW" altLang="en-US" sz="3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發揮完全的功用</a:t>
            </a:r>
            <a:r>
              <a:rPr kumimoji="0" lang="zh-TW" altLang="en-US" sz="34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，使你們能又完全又完整，</a:t>
            </a:r>
            <a:r>
              <a:rPr kumimoji="0" lang="en-US" altLang="zh-TW" sz="34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34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4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一無所缺。</a:t>
            </a:r>
            <a:endParaRPr kumimoji="0" lang="en-US" altLang="zh-TW" sz="3400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450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90E904C-6A02-C49A-8FF7-C5AD56DF5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1BBD2AC-30E4-4B8F-C50F-C45162374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F1BDE05-6663-0FD5-27D4-B24A1EEB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995" y="381001"/>
            <a:ext cx="9246953" cy="5681132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 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kumimoji="0" lang="en-US" altLang="zh-TW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和修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</a:p>
          <a:p>
            <a:pPr marL="0" marR="0" lvl="0" indent="0" defTabSz="914400" rtl="0" eaLnBrk="1" fontAlgn="auto" latinLnBrk="0" hangingPunct="1">
              <a:lnSpc>
                <a:spcPts val="6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我的弟兄們，你們</a:t>
            </a:r>
            <a:r>
              <a:rPr kumimoji="0" lang="zh-TW" altLang="en-US" sz="34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遭受各種試煉時，都要認為是大喜樂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因為知道你們的 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信心</a:t>
            </a:r>
            <a:r>
              <a:rPr kumimoji="0" lang="zh-TW" altLang="en-US" sz="3400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經過考驗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就生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但要讓 </a:t>
            </a:r>
            <a:r>
              <a:rPr kumimoji="0" lang="zh-TW" altLang="en-US" sz="3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lang="en-US" altLang="zh-TW" sz="38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發揮完全的功用</a:t>
            </a: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endParaRPr kumimoji="0" lang="en-US" altLang="zh-TW" sz="3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6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4400" b="1" i="0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使你們能又完全又完整，一無所缺。</a:t>
            </a:r>
            <a:endParaRPr kumimoji="0" lang="en-US" altLang="zh-TW" sz="4400" b="1" i="0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754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DF725DE-7747-90D4-EC49-AF3D5935D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8446821-7DC9-9820-A9F5-D42EAF6F0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33" y="517585"/>
            <a:ext cx="10207523" cy="4934309"/>
          </a:xfrm>
        </p:spPr>
        <p:txBody>
          <a:bodyPr>
            <a:normAutofit/>
          </a:bodyPr>
          <a:lstStyle/>
          <a:p>
            <a:pPr lvl="0" algn="l">
              <a:lnSpc>
                <a:spcPts val="6000"/>
              </a:lnSpc>
              <a:spcBef>
                <a:spcPts val="0"/>
              </a:spcBef>
              <a:defRPr/>
            </a:pP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但要讓忍耐發揮完全的功用</a:t>
            </a:r>
            <a:r>
              <a:rPr lang="zh-TW" altLang="en-US" sz="3400" b="1" i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（</a:t>
            </a:r>
            <a:r>
              <a:rPr lang="en-US" altLang="zh-TW" sz="3400" b="1" i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endurance is not the end</a:t>
            </a:r>
            <a:r>
              <a:rPr lang="zh-TW" altLang="en-US" sz="3400" b="1" i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）</a:t>
            </a:r>
            <a:r>
              <a:rPr lang="zh-TW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，</a:t>
            </a:r>
            <a:r>
              <a:rPr lang="zh-TW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使你們能又完全又完整，一無所缺。</a:t>
            </a:r>
            <a:r>
              <a:rPr lang="zh-TW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（雅各書 </a:t>
            </a:r>
            <a:r>
              <a:rPr lang="en-US" altLang="zh-TW" sz="3200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1</a:t>
            </a:r>
            <a:r>
              <a:rPr lang="zh-TW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：</a:t>
            </a:r>
            <a:r>
              <a:rPr lang="en-US" altLang="zh-TW" sz="3200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4</a:t>
            </a:r>
            <a:r>
              <a:rPr lang="zh-TW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）</a:t>
            </a:r>
            <a:r>
              <a:rPr lang="en-US" altLang="zh-TW" sz="3200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/>
            </a:r>
            <a:br>
              <a:rPr lang="en-US" altLang="zh-TW" sz="3200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</a:br>
            <a:r>
              <a:rPr lang="en-US" altLang="zh-TW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/>
            </a:r>
            <a:br>
              <a:rPr lang="en-US" altLang="zh-TW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</a:br>
            <a:r>
              <a:rPr lang="zh-TW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「挪亞是個義人，在當時的世代是個完全人。挪亞與神同行。」</a:t>
            </a:r>
            <a:r>
              <a:rPr lang="zh-TW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（創世記 </a:t>
            </a:r>
            <a:r>
              <a:rPr lang="en-US" altLang="zh-TW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6</a:t>
            </a:r>
            <a:r>
              <a:rPr lang="zh-TW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：</a:t>
            </a:r>
            <a:r>
              <a:rPr lang="en-US" altLang="zh-TW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9</a:t>
            </a:r>
            <a:r>
              <a:rPr lang="zh-TW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ansita" charset="0"/>
              </a:rPr>
              <a:t>）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4234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DB5523A-1E05-8C42-1654-436B98B11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BDC63A8A-CD36-ED05-1FC3-1C2D487955F5}"/>
              </a:ext>
            </a:extLst>
          </p:cNvPr>
          <p:cNvSpPr/>
          <p:nvPr/>
        </p:nvSpPr>
        <p:spPr>
          <a:xfrm>
            <a:off x="1352549" y="1139252"/>
            <a:ext cx="9429751" cy="4347148"/>
          </a:xfrm>
          <a:prstGeom prst="roundRect">
            <a:avLst/>
          </a:prstGeom>
          <a:solidFill>
            <a:srgbClr val="3030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7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羅馬書 </a:t>
            </a:r>
            <a:r>
              <a:rPr kumimoji="0" lang="en-US" altLang="zh-TW" sz="36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13</a:t>
            </a:r>
            <a:r>
              <a:rPr kumimoji="0" lang="zh-TW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：</a:t>
            </a:r>
            <a:r>
              <a:rPr kumimoji="0" lang="en-US" altLang="zh-TW" sz="36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8</a:t>
            </a:r>
            <a:r>
              <a:rPr kumimoji="0" lang="en-US" altLang="zh-TW" sz="32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《</a:t>
            </a:r>
            <a:r>
              <a:rPr kumimoji="0" lang="zh-TW" altLang="en-US" sz="32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和修</a:t>
            </a:r>
            <a:r>
              <a:rPr kumimoji="0" lang="en-US" altLang="zh-TW" sz="3200" b="0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》</a:t>
            </a:r>
            <a:endParaRPr kumimoji="0" lang="en-US" altLang="zh-HK" sz="3200" b="1" i="0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7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你們除了彼此相愛，對任何人都不可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/>
            </a:r>
            <a:b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虧欠甚麼，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因為那愛人的就成全了律法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</a:t>
            </a:r>
            <a:endParaRPr kumimoji="0" lang="en-HK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5615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6F19037-C10C-9E96-87A5-E7605797A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C457B455-7CA5-2703-1046-1052F6035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1172BA2-FCED-33C1-BA53-AAD311650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130" y="389466"/>
            <a:ext cx="9961264" cy="6105927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2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「信心經過考驗，就生忍耐。但</a:t>
            </a:r>
            <a:r>
              <a:rPr kumimoji="0" lang="zh-TW" altLang="en-US" sz="3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要讓忍耐發揮完全的功用</a:t>
            </a:r>
            <a:r>
              <a:rPr kumimoji="0" lang="zh-TW" altLang="en-US" sz="3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</a:p>
          <a:p>
            <a:pPr marL="0" marR="0" lvl="0" indent="0" algn="ctr" defTabSz="914400" rtl="0" eaLnBrk="1" fontAlgn="auto" latinLnBrk="0" hangingPunct="1">
              <a:lnSpc>
                <a:spcPts val="32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zh-TW" altLang="en-US" sz="3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使你們能又完全又完整，一無所缺</a:t>
            </a:r>
            <a:r>
              <a:rPr kumimoji="0" lang="zh-TW" altLang="en-US" sz="3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」</a:t>
            </a:r>
            <a:r>
              <a:rPr kumimoji="0" lang="zh-TW" altLang="en-US" sz="2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（雅 </a:t>
            </a:r>
            <a:r>
              <a:rPr kumimoji="0" lang="en-US" altLang="zh-TW" sz="2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2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kumimoji="0" lang="zh-TW" altLang="en-US" sz="2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kumimoji="0" lang="en-US" altLang="zh-TW" sz="26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32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TW" sz="3600" b="1" dirty="0">
              <a:solidFill>
                <a:srgbClr val="C0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ts val="3200"/>
              </a:lnSpc>
              <a:buNone/>
              <a:defRPr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作主門徒：</a:t>
            </a:r>
            <a:r>
              <a:rPr lang="zh-TW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用盡我生命的「全部」去愛神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1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TW" altLang="en-US" sz="1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4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28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有一個文士來，聽見他們辯論，曉得耶穌回答的好，就問他說：「誡命中哪是第一要緊的呢？」 </a:t>
            </a: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29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耶穌回答說：「第一要緊的就是說：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『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以色列啊，你要聽，主－我們神是獨一的主。 </a:t>
            </a: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30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你要盡心、盡性、盡意、盡力愛主－你的神。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』 </a:t>
            </a: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31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其次就是說：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『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要愛人如己。 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』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再沒有比這兩條誡命更大的了。」</a:t>
            </a:r>
            <a:r>
              <a:rPr kumimoji="0" lang="zh-TW" altLang="en-US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（馬可福音 </a:t>
            </a: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</a:t>
            </a:r>
            <a:r>
              <a:rPr kumimoji="0" lang="zh-TW" altLang="en-US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28-31</a:t>
            </a:r>
            <a:r>
              <a:rPr kumimoji="0" lang="zh-TW" altLang="en-US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  <a:p>
            <a:pPr marL="0" marR="0" lvl="0" indent="0" defTabSz="914400" rtl="0" eaLnBrk="1" fontAlgn="auto" latinLnBrk="0" hangingPunct="1">
              <a:lnSpc>
                <a:spcPts val="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1802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434" y="269545"/>
            <a:ext cx="10058400" cy="6105927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豆豆（牧師）和恩恩（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21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歲的宣教士）是母女，她們分享後，一位姊妹在群組回應分享：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endParaRPr kumimoji="0" lang="zh-TW" altLang="en-US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很有血有肉的分享，很大的提醒：</a:t>
            </a:r>
          </a:p>
          <a:p>
            <a:pPr marL="0" marR="0" lvl="0" indent="0" algn="ctr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 sz="34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人人天天事事處處</a:t>
            </a:r>
            <a:r>
              <a:rPr lang="zh-TW" altLang="en-US" sz="34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」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作主門徒</a:t>
            </a:r>
            <a:endParaRPr lang="en-US" altLang="zh-TW" sz="3400" dirty="0">
              <a:solidFill>
                <a:srgbClr val="C0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常常體會活在主愛中：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向子女表達愛</a:t>
            </a:r>
          </a:p>
          <a:p>
            <a:pPr marL="0" marR="0" lvl="0" indent="0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				  -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將神的愛（和作為）放大给子女</a:t>
            </a:r>
          </a:p>
          <a:p>
            <a:pPr marL="0" lvl="0" indent="0">
              <a:lnSpc>
                <a:spcPts val="3800"/>
              </a:lnSpc>
              <a:buNone/>
              <a:defRPr/>
            </a:pP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以神的話為重： 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每天讀</a:t>
            </a:r>
            <a:r>
              <a:rPr lang="zh-TW" alt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經（與子女一起）</a:t>
            </a:r>
            <a:endParaRPr kumimoji="0" lang="zh-TW" altLang="en-US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			-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以神的話作生活上的教導</a:t>
            </a:r>
          </a:p>
          <a:p>
            <a:pPr marL="0" marR="0" lvl="0" indent="0" defTabSz="914400" rtl="0" eaLnBrk="1" fontAlgn="auto" latinLnBrk="0" hangingPunct="1">
              <a:lnSpc>
                <a:spcPts val="3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			-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父母要成為謙卑順服（神話語）的榜樣</a:t>
            </a:r>
            <a:endParaRPr kumimoji="0" lang="zh-TW" altLang="en-US" sz="1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ts val="3800"/>
              </a:lnSpc>
              <a:buNone/>
              <a:defRPr/>
            </a:pP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作父母如是，作屬靈</a:t>
            </a:r>
            <a:r>
              <a:rPr lang="zh-TW" altLang="en-US" sz="34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父母也如是</a:t>
            </a:r>
            <a:endParaRPr kumimoji="0" lang="zh-TW" altLang="en-US" sz="3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4716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0204798-7831-866E-535B-C30F597846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3A1D6D4-B78E-174B-A160-8CD0C30E1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8266136-00CD-3FAD-A4AA-F374AFD6E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76" y="326971"/>
            <a:ext cx="10936942" cy="6204058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信心經過考驗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，就生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但要讓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發揮完全的功用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</a:p>
          <a:p>
            <a:pPr marL="0" marR="0" lvl="0" indent="0" algn="ctr" defTabSz="914400" rtl="0" eaLnBrk="1" fontAlgn="auto" latinLnBrk="0" hangingPunct="1">
              <a:lnSpc>
                <a:spcPts val="32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使你們能又完全又完整，一無所缺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」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（雅 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kumimoji="0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6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TW" altLang="en-US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5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面對</a:t>
            </a:r>
            <a:r>
              <a:rPr kumimoji="0" lang="zh-HK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考驗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，我們很需要智慧。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智慧從何來？只要憑著信心求！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44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5 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你們中間若有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缺少智慧的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，該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求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那厚賜與眾人又不斥責人的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神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神必賜給他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6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只要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憑著信心求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，一點也不疑惑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；因為那疑惑的人，就像海中的波浪被風吹動翻騰。 </a:t>
            </a: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 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這樣的人不要想從主那裏得到甚麼。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三心二意的人，在他一切所行的路上都搖擺不定。（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-8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和修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20750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870556B-EC95-98C9-B97D-E063BB4C7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20F04D22-A637-802D-26DB-45EF90A68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EA7B3DD-F862-CCF5-2FF1-FDCA5935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985" y="376035"/>
            <a:ext cx="9320682" cy="6058631"/>
          </a:xfrm>
        </p:spPr>
        <p:txBody>
          <a:bodyPr>
            <a:noAutofit/>
          </a:bodyPr>
          <a:lstStyle/>
          <a:p>
            <a:pPr marL="0" lvl="0" indent="0">
              <a:lnSpc>
                <a:spcPts val="6000"/>
              </a:lnSpc>
              <a:buNone/>
              <a:defRPr/>
            </a:pP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 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-11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和修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		 </a:t>
            </a:r>
            <a:r>
              <a:rPr kumimoji="0" lang="zh-TW" altLang="en-US" sz="3400" b="1" i="1" u="sng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我們很需</a:t>
            </a:r>
            <a:r>
              <a:rPr lang="zh-TW" altLang="en-US" sz="3400" b="1" i="1" u="sng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要求智慧</a:t>
            </a:r>
            <a:endParaRPr kumimoji="0" lang="en-US" altLang="zh-TW" sz="3400" b="1" i="1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6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 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卑微的弟兄要因高升而誇耀，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kumimoji="0" lang="en-US" altLang="zh-TW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富足的卻要因被降卑而誇耀，因為富足的人要消逝，如同草上的花一樣。 </a:t>
            </a:r>
            <a:r>
              <a:rPr kumimoji="0" lang="en-US" altLang="zh-TW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 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太陽出來，熱風颳起，草就枯乾，花也凋謝，它美麗的樣子就消失了；那富足的人在他一生的奔波中也要這樣衰殘。</a:t>
            </a:r>
          </a:p>
        </p:txBody>
      </p:sp>
    </p:spTree>
    <p:extLst>
      <p:ext uri="{BB962C8B-B14F-4D97-AF65-F5344CB8AC3E}">
        <p14:creationId xmlns:p14="http://schemas.microsoft.com/office/powerpoint/2010/main" val="4245718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C02F0C6-705B-2CB7-D0BD-D2B69E94A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7945D960-6832-5EED-7264-1D950B25A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D72A67C-25AF-FBCE-1D4E-58A23FDC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721" y="376036"/>
            <a:ext cx="9816860" cy="6204058"/>
          </a:xfrm>
        </p:spPr>
        <p:txBody>
          <a:bodyPr>
            <a:noAutofit/>
          </a:bodyPr>
          <a:lstStyle/>
          <a:p>
            <a:pPr marL="0" lvl="0" indent="0">
              <a:lnSpc>
                <a:spcPts val="5500"/>
              </a:lnSpc>
              <a:buNone/>
              <a:defRPr/>
            </a:pP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 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12-15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和修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		</a:t>
            </a:r>
            <a:r>
              <a:rPr kumimoji="0" lang="en-US" altLang="zh-TW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zh-TW" altLang="en-US" sz="3400" b="1" i="1" u="sng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我們很需</a:t>
            </a:r>
            <a:r>
              <a:rPr lang="zh-TW" altLang="en-US" sz="3400" b="1" i="1" u="sng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要求智慧</a:t>
            </a:r>
            <a:endParaRPr kumimoji="0" lang="en-US" altLang="zh-TW" sz="3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5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 </a:t>
            </a: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忍受試煉的人有福了，因為他經過考驗以後必得生命的冠冕，這是主應許給愛他之人的。</a:t>
            </a:r>
            <a:r>
              <a:rPr lang="en-US" altLang="zh-TW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13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人被誘惑，不可說：「我是被神誘惑」；因為神是不被惡誘惑的，他也不誘惑人。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14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但每一個人被誘惑是因自己的私慾牽引而被誘惑的。 </a:t>
            </a:r>
            <a:r>
              <a:rPr lang="en-US" altLang="zh-TW" sz="32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15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私慾既懷了胎，就生出罪來；罪既長成，就生出死來。</a:t>
            </a:r>
          </a:p>
        </p:txBody>
      </p:sp>
    </p:spTree>
    <p:extLst>
      <p:ext uri="{BB962C8B-B14F-4D97-AF65-F5344CB8AC3E}">
        <p14:creationId xmlns:p14="http://schemas.microsoft.com/office/powerpoint/2010/main" val="3821066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797CC8C-F400-EBF4-C442-28C9A8E30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7105B54-4468-7C98-22C3-878A7FD57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10379242" cy="6521570"/>
          </a:xfrm>
        </p:spPr>
        <p:txBody>
          <a:bodyPr>
            <a:noAutofit/>
          </a:bodyPr>
          <a:lstStyle/>
          <a:p>
            <a:pPr marL="0" indent="0" algn="ctr">
              <a:lnSpc>
                <a:spcPts val="1800"/>
              </a:lnSpc>
              <a:buNone/>
            </a:pPr>
            <a:endParaRPr lang="en-US" altLang="zh-HK" sz="3200" b="1" kern="100" dirty="0">
              <a:effectLst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5500"/>
              </a:lnSpc>
              <a:buNone/>
            </a:pPr>
            <a:r>
              <a:rPr lang="zh-TW" altLang="zh-HK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活出真信仰</a:t>
            </a:r>
            <a:endParaRPr kumimoji="0" lang="zh-TW" altLang="en-US" sz="40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5500"/>
              </a:lnSpc>
              <a:buNone/>
            </a:pP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真實信仰生命」的三個標記</a:t>
            </a:r>
            <a:endParaRPr kumimoji="0" lang="zh-TW" altLang="en-US" sz="3600" b="1" i="0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lnSpc>
                <a:spcPts val="5500"/>
              </a:lnSpc>
              <a:buNone/>
            </a:pP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(1) 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真信徒必須控制舌頭（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19-21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26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 第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章）； </a:t>
            </a:r>
          </a:p>
          <a:p>
            <a:pPr marL="0" indent="0">
              <a:lnSpc>
                <a:spcPts val="5500"/>
              </a:lnSpc>
              <a:buNone/>
            </a:pP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(2) 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真信徒必須行道及憐憫人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看顧在患難中的孤兒寡婦，看重和幫助貧窮人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有缺乏的人（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22-25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27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 第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章）；</a:t>
            </a:r>
          </a:p>
          <a:p>
            <a:pPr marL="0" indent="0">
              <a:lnSpc>
                <a:spcPts val="5500"/>
              </a:lnSpc>
              <a:buNone/>
            </a:pPr>
            <a:r>
              <a:rPr kumimoji="0" lang="en-US" altLang="zh-TW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(3) 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真信徒必須經過考驗和忍受試煉、抵擋試探</a:t>
            </a:r>
            <a:r>
              <a:rPr kumimoji="0" lang="en-US" altLang="zh-TW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誘惑（</a:t>
            </a:r>
            <a:r>
              <a:rPr kumimoji="0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2-4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360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5-11﹝</a:t>
            </a:r>
            <a:r>
              <a:rPr kumimoji="0" lang="zh-TW" altLang="en-US" sz="360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求智慧</a:t>
            </a:r>
            <a:r>
              <a:rPr kumimoji="0" lang="en-US" altLang="zh-TW" sz="360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﹞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12-15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、抵擋魔鬼（第 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章）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9061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AA29EB5-9B2D-DFE9-93B2-87784ADC0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A44C768A-C1D7-458F-D072-AB26B6D36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A638165-87B3-16B6-D400-1FD83EC46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8958" y="381001"/>
            <a:ext cx="7784431" cy="5681132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 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kumimoji="0" lang="en-US" altLang="zh-TW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和修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</a:p>
          <a:p>
            <a:pPr marL="514350" marR="0" lvl="0" indent="-514350" defTabSz="914400" rtl="0" eaLnBrk="1" fontAlgn="auto" latinLnBrk="0" hangingPunct="1">
              <a:lnSpc>
                <a:spcPts val="6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lain"/>
              <a:tabLst/>
              <a:defRPr/>
            </a:pP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神和主耶穌基督的僕人</a:t>
            </a:r>
            <a:r>
              <a:rPr kumimoji="0" lang="zh-TW" altLang="en-US" sz="34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問候</a:t>
            </a:r>
            <a:endParaRPr kumimoji="0" lang="en-US" altLang="zh-TW" sz="3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6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zh-TW" sz="34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散居在各處的十二個支派的人。</a:t>
            </a:r>
            <a:endParaRPr kumimoji="0" lang="en-US" altLang="zh-TW" sz="3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223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889C9DD-6D7C-AA29-723D-C3422045C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2EB0E10B-CBBA-6E72-C993-7257D2404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E12286E-EEC3-DDBF-F30D-314A2D0C5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400" y="376036"/>
            <a:ext cx="9821333" cy="6204058"/>
          </a:xfrm>
        </p:spPr>
        <p:txBody>
          <a:bodyPr>
            <a:noAutofit/>
          </a:bodyPr>
          <a:lstStyle/>
          <a:p>
            <a:pPr marL="0" lvl="0" indent="0">
              <a:lnSpc>
                <a:spcPts val="6500"/>
              </a:lnSpc>
              <a:buNone/>
              <a:defRPr/>
            </a:pP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 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16-18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和修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		   </a:t>
            </a:r>
            <a:r>
              <a:rPr kumimoji="0" lang="zh-TW" altLang="en-US" sz="3400" b="1" i="1" u="sng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我們很需</a:t>
            </a:r>
            <a:r>
              <a:rPr lang="zh-TW" altLang="en-US" sz="3400" b="1" i="1" u="sng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要求智慧</a:t>
            </a:r>
            <a:endParaRPr kumimoji="0" lang="en-US" altLang="zh-TW" sz="3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ts val="6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16 </a:t>
            </a:r>
            <a:r>
              <a:rPr kumimoji="0" lang="zh-TW" altLang="en-US" sz="3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我親愛的弟兄們，不要被欺騙了。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17 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各樣美善的恩澤和各樣完美的賞賜都是從上頭來的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，從眾光之父那裏降下來的；在他並沒有改變，也沒有轉動的影兒。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18 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他按自己的旨意，用真理的道生了我們，使我們在他所造的萬物中成為初熟的果子。</a:t>
            </a:r>
          </a:p>
        </p:txBody>
      </p:sp>
    </p:spTree>
    <p:extLst>
      <p:ext uri="{BB962C8B-B14F-4D97-AF65-F5344CB8AC3E}">
        <p14:creationId xmlns:p14="http://schemas.microsoft.com/office/powerpoint/2010/main" val="3038631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728133"/>
            <a:ext cx="10244306" cy="5419748"/>
          </a:xfrm>
        </p:spPr>
        <p:txBody>
          <a:bodyPr>
            <a:normAutofit/>
          </a:bodyPr>
          <a:lstStyle/>
          <a:p>
            <a:pPr algn="ctr">
              <a:lnSpc>
                <a:spcPts val="8500"/>
              </a:lnSpc>
            </a:pPr>
            <a:r>
              <a:rPr lang="zh-TW" altLang="zh-HK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真正</a:t>
            </a:r>
            <a:r>
              <a:rPr lang="zh-TW" altLang="zh-HK" sz="5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豐盛的生命</a:t>
            </a:r>
            <a:r>
              <a:rPr lang="en-US" altLang="zh-TW" sz="5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HK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en-US" altLang="zh-TW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憑著信心求智慧</a:t>
            </a:r>
            <a:r>
              <a:rPr kumimoji="0" lang="en-US" altLang="zh-TW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—</a:t>
            </a:r>
            <a:r>
              <a:rPr kumimoji="0" lang="zh-TW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得以經過人生的考驗，</a:t>
            </a: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/>
            </a:r>
            <a:b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</a:b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貼近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沒有改變的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眾光之父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—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祂是各樣美善</a:t>
            </a:r>
            <a:r>
              <a:rPr lang="zh-TW" altLang="en-US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恩澤和完美賞賜的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源頭</a:t>
            </a:r>
            <a:endParaRPr lang="zh-HK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20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9ED4EA1-DB6F-EEF9-9842-708135523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02" y="0"/>
            <a:ext cx="9925396" cy="685800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xmlns="" id="{682951F6-4E8B-59C2-D07A-EA902AF71C62}"/>
              </a:ext>
            </a:extLst>
          </p:cNvPr>
          <p:cNvSpPr/>
          <p:nvPr/>
        </p:nvSpPr>
        <p:spPr>
          <a:xfrm>
            <a:off x="8397551" y="2836506"/>
            <a:ext cx="2661147" cy="1959429"/>
          </a:xfrm>
          <a:prstGeom prst="ellipse">
            <a:avLst/>
          </a:prstGeom>
          <a:noFill/>
          <a:ln w="762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H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13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3F40D45-C72A-DCE2-0E71-BEC6EA336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51A9237D-1974-D36E-C170-A6027EB93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9571668-9B9E-B3AF-D78F-51A6396D4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237" y="381001"/>
            <a:ext cx="9523563" cy="5681132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 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kumimoji="0" lang="en-US" altLang="zh-TW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和修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</a:p>
          <a:p>
            <a:pPr marL="0" marR="0" lvl="0" indent="0" defTabSz="914400" rtl="0" eaLnBrk="1" fontAlgn="auto" latinLnBrk="0" hangingPunct="1">
              <a:lnSpc>
                <a:spcPts val="6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神和主耶穌基督的僕人雅各問候散居在各處的十二個支派的人。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我的弟兄們，你們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遭受各種試煉時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都要認為是大喜樂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因為知道你們的 </a:t>
            </a:r>
            <a:r>
              <a:rPr kumimoji="0" lang="zh-TW" altLang="en-US" sz="4000" b="1" i="0" u="sng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信心</a:t>
            </a:r>
            <a:r>
              <a:rPr kumimoji="0" lang="zh-TW" altLang="en-US" sz="40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經過考驗，就生 </a:t>
            </a:r>
            <a:r>
              <a:rPr kumimoji="0" lang="zh-TW" altLang="en-US" sz="4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但要讓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4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發揮完全的功用，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使你們能又完全又完整，一無所缺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kumimoji="0" lang="en-US" altLang="zh-TW" sz="3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8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79E9D75-BB1B-30D6-591A-A7CDD889D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99E0AD28-EAEE-8016-99E3-CCB24C318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A709109-F04C-4C11-B717-F70230907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81001"/>
            <a:ext cx="10306050" cy="5681132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 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-11</a:t>
            </a:r>
            <a:r>
              <a:rPr kumimoji="0" lang="en-US" altLang="zh-TW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和修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</a:p>
          <a:p>
            <a:pPr marL="0" marR="0" lvl="0" indent="0" defTabSz="914400" rtl="0" eaLnBrk="1" fontAlgn="auto" latinLnBrk="0" hangingPunct="1">
              <a:lnSpc>
                <a:spcPts val="4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 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所以弟兄們，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你們要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，直到主來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。看哪，農夫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等候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著地裏寶貴的出產，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耐心地等到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它得了秋霖春雨。</a:t>
            </a: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 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你們也要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堅固你們的心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，因為主來的日子近了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 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弟兄們，你們不要彼此埋怨，免得受審判。看哪，審判的主站在門口了。</a:t>
            </a: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 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弟兄們，你們要把那先前奉主名說話的眾先知作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能受苦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能忍耐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的榜樣。</a:t>
            </a:r>
            <a:r>
              <a:rPr kumimoji="0" lang="en-US" altLang="zh-TW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 </a:t>
            </a:r>
            <a:r>
              <a:rPr kumimoji="0" lang="zh-TW" altLang="en-US" sz="32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看哪，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那些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的人，我們稱他們是有福的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你們聽見過約伯的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忍耐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，也看見主給他的結局，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知道主是充滿憐憫和慈悲的</a:t>
            </a:r>
            <a:r>
              <a:rPr kumimoji="0" lang="zh-TW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kumimoji="0" lang="en-US" altLang="zh-TW" sz="32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651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653" y="190955"/>
            <a:ext cx="10248182" cy="6269480"/>
          </a:xfrm>
        </p:spPr>
        <p:txBody>
          <a:bodyPr>
            <a:noAutofit/>
          </a:bodyPr>
          <a:lstStyle/>
          <a:p>
            <a:pPr marL="0" indent="0" algn="ctr">
              <a:lnSpc>
                <a:spcPts val="1800"/>
              </a:lnSpc>
              <a:buNone/>
            </a:pPr>
            <a:endParaRPr lang="en-US" altLang="zh-HK" sz="3200" b="1" kern="100" dirty="0">
              <a:effectLst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4320"/>
              </a:lnSpc>
              <a:buNone/>
            </a:pPr>
            <a:r>
              <a:rPr lang="zh-TW" altLang="zh-HK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活出真信仰</a:t>
            </a:r>
            <a:endParaRPr lang="en-US" altLang="zh-TW" sz="40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4320"/>
              </a:lnSpc>
              <a:buNone/>
            </a:pP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雅各書說明 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何謂真實的信仰生命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，重點為：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endParaRPr kumimoji="0" lang="zh-TW" altLang="en-US" sz="32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lnSpc>
                <a:spcPts val="4320"/>
              </a:lnSpc>
              <a:buNone/>
            </a:pP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真實信仰生命的起始：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神用真理的道生了我們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0" lang="en-US" altLang="zh-TW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18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  <a:p>
            <a:pPr marL="0" indent="0">
              <a:lnSpc>
                <a:spcPts val="4320"/>
              </a:lnSpc>
              <a:buNone/>
            </a:pP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活出真信仰的關鍵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〔1〕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存溫柔的心領受所栽種的道</a:t>
            </a:r>
            <a:r>
              <a:rPr kumimoji="0" lang="zh-TW" altLang="en-US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（要快快地聽，慢慢地說）； 這道能救人的靈魂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0" lang="en-US" altLang="zh-TW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19-21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  <a:p>
            <a:pPr marL="0" indent="0">
              <a:lnSpc>
                <a:spcPts val="4320"/>
              </a:lnSpc>
              <a:buNone/>
            </a:pP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活出真信仰的關鍵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〔2〕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「要作行道的人，不要只作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聽道的人」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0" lang="en-US" altLang="zh-TW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22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）；</a:t>
            </a:r>
            <a:r>
              <a:rPr kumimoji="0" lang="zh-TW" altLang="en-US" sz="320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「惟有查看那完美、使人自由的律法，並且時常遵守的，他不是聽了就忘，而是切實行出來，這樣的人在所行的事上必然蒙福。」</a:t>
            </a:r>
            <a:r>
              <a:rPr kumimoji="0" lang="zh-TW" altLang="en-US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0" lang="en-US" altLang="zh-TW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25</a:t>
            </a:r>
            <a:r>
              <a:rPr kumimoji="0" lang="zh-TW" altLang="en-US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6957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E7D3E3C-B2B9-0BC2-C6C5-78F11F5F3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4923F77-1E35-06FC-68E2-8B9BF3AA9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10379242" cy="6176513"/>
          </a:xfrm>
        </p:spPr>
        <p:txBody>
          <a:bodyPr>
            <a:noAutofit/>
          </a:bodyPr>
          <a:lstStyle/>
          <a:p>
            <a:pPr marL="0" indent="0" algn="ctr">
              <a:lnSpc>
                <a:spcPts val="1800"/>
              </a:lnSpc>
              <a:buNone/>
            </a:pPr>
            <a:endParaRPr lang="en-US" altLang="zh-HK" sz="3200" b="1" kern="100" dirty="0">
              <a:effectLst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5500"/>
              </a:lnSpc>
              <a:buNone/>
            </a:pPr>
            <a:r>
              <a:rPr lang="zh-TW" altLang="zh-HK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活出真信仰</a:t>
            </a:r>
            <a:endParaRPr kumimoji="0" lang="zh-TW" altLang="en-US" sz="40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5500"/>
              </a:lnSpc>
              <a:buNone/>
            </a:pP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真實信仰生命」的三個標記</a:t>
            </a:r>
            <a:endParaRPr kumimoji="0" lang="zh-TW" altLang="en-US" sz="3600" b="1" i="0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lnSpc>
                <a:spcPts val="5500"/>
              </a:lnSpc>
              <a:buNone/>
            </a:pP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(1) 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真信徒必須控制舌頭（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19-21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26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 第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章）； </a:t>
            </a:r>
          </a:p>
          <a:p>
            <a:pPr marL="0" indent="0">
              <a:lnSpc>
                <a:spcPts val="5500"/>
              </a:lnSpc>
              <a:buNone/>
            </a:pP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(2) 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真信徒必須行道及憐憫人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看顧在患難中的孤兒寡婦，看重和幫助貧窮人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有缺乏的人（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22-25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27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 第</a:t>
            </a:r>
            <a:r>
              <a:rPr kumimoji="0" lang="en-US" altLang="zh-TW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章）；</a:t>
            </a:r>
          </a:p>
          <a:p>
            <a:pPr marL="0" indent="0">
              <a:lnSpc>
                <a:spcPts val="5500"/>
              </a:lnSpc>
              <a:buNone/>
            </a:pPr>
            <a:r>
              <a:rPr kumimoji="0" lang="en-US" altLang="zh-TW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(3) 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真信徒必須經過考驗和忍受試煉、抵擋試探</a:t>
            </a:r>
            <a:r>
              <a:rPr kumimoji="0" lang="en-US" altLang="zh-TW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和魔鬼（</a:t>
            </a:r>
            <a:r>
              <a:rPr kumimoji="0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2-4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12-15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 第</a:t>
            </a:r>
            <a:r>
              <a:rPr kumimoji="0" lang="en-US" altLang="zh-TW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章）</a:t>
            </a:r>
            <a:r>
              <a:rPr kumimoji="0" lang="zh-TW" altLang="en-US" sz="32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138145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05FE397-213F-C2C1-0BDB-5DBD1C043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483619A0-D8A6-DA68-2B19-8542A6B02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BA39D98-49E1-1114-D3AD-7F4CE37AD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50" y="381001"/>
            <a:ext cx="10096500" cy="5681132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雅各書 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</a:t>
            </a:r>
            <a:r>
              <a:rPr lang="en-US" altLang="zh-TW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kumimoji="0" lang="en-US" altLang="zh-TW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和修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</a:p>
          <a:p>
            <a:pPr marL="0" marR="0" lvl="0" indent="0" defTabSz="914400" rtl="0" eaLnBrk="1" fontAlgn="auto" latinLnBrk="0" hangingPunct="1">
              <a:lnSpc>
                <a:spcPts val="6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神和主耶穌基督的僕人雅各問候散居在各處的十二個支派的人。</a:t>
            </a:r>
            <a:r>
              <a:rPr kumimoji="0" lang="en-US" altLang="zh-TW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我的弟兄們，你們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遭受各種試煉時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都要認為是大喜樂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因為知道你們的信心經過</a:t>
            </a:r>
            <a:b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考驗，就生忍耐。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但要讓忍耐發揮完全的功用，</a:t>
            </a:r>
            <a: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使你們能又完全又完整，一無所缺。</a:t>
            </a:r>
            <a:endParaRPr kumimoji="0" lang="en-US" altLang="zh-TW" sz="3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926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F8B9602-07EA-C306-18CD-F61425EB9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C113B19-B66B-B5BF-A160-E368E1486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43126E8-6DC6-C4BD-CF9C-C756BA422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567" y="557213"/>
            <a:ext cx="10529071" cy="5512848"/>
          </a:xfrm>
        </p:spPr>
        <p:txBody>
          <a:bodyPr>
            <a:noAutofit/>
          </a:bodyPr>
          <a:lstStyle/>
          <a:p>
            <a:pPr marL="0" lvl="0" indent="0" algn="ctr">
              <a:lnSpc>
                <a:spcPts val="8200"/>
              </a:lnSpc>
              <a:buNone/>
            </a:pPr>
            <a:r>
              <a:rPr lang="zh-TW" altLang="en-US" sz="4400" b="1" kern="100" dirty="0">
                <a:solidFill>
                  <a:srgbClr val="0070C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思考問題：</a:t>
            </a:r>
            <a:endParaRPr lang="en-US" altLang="zh-TW" sz="4400" b="1" kern="100" dirty="0">
              <a:solidFill>
                <a:srgbClr val="0070C0"/>
              </a:solidFill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ts val="3200"/>
              </a:lnSpc>
              <a:buNone/>
            </a:pPr>
            <a:endParaRPr lang="en-US" altLang="zh-TW" sz="5400" b="1" kern="1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ts val="7200"/>
              </a:lnSpc>
              <a:buNone/>
            </a:pPr>
            <a:r>
              <a:rPr lang="zh-TW" altLang="en-US" sz="4400" b="1" kern="100" dirty="0">
                <a:effectLst/>
                <a:latin typeface="Calibri" panose="020F0502020204030204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kumimoji="0" lang="zh-TW" altLang="en-US" sz="44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Times New Roman" panose="02020603050405020304" pitchFamily="18" charset="0"/>
              </a:rPr>
              <a:t>遭受各種試煉時，都要認為是大喜樂。</a:t>
            </a:r>
            <a:r>
              <a:rPr lang="zh-TW" altLang="en-US" sz="4400" b="1" kern="100" dirty="0">
                <a:effectLst/>
                <a:latin typeface="Calibri" panose="020F0502020204030204"/>
                <a:ea typeface="微軟正黑體" panose="020B0604030504040204" pitchFamily="34" charset="-120"/>
                <a:cs typeface="Times New Roman" panose="02020603050405020304" pitchFamily="18" charset="0"/>
              </a:rPr>
              <a:t>」</a:t>
            </a:r>
            <a:r>
              <a:rPr lang="zh-TW" altLang="en-US" sz="4000" kern="100" dirty="0">
                <a:effectLst/>
                <a:latin typeface="Calibri" panose="020F0502020204030204"/>
                <a:ea typeface="微軟正黑體" panose="020B0604030504040204" pitchFamily="34" charset="-120"/>
                <a:cs typeface="Times New Roman" panose="02020603050405020304" pitchFamily="18" charset="0"/>
              </a:rPr>
              <a:t>（第 </a:t>
            </a:r>
            <a:r>
              <a:rPr lang="en-US" altLang="zh-TW" sz="4000" kern="100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4000" kern="100" dirty="0">
                <a:effectLst/>
                <a:latin typeface="Calibri" panose="020F0502020204030204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4000" kern="100" dirty="0">
                <a:effectLst/>
                <a:latin typeface="Calibri" panose="020F0502020204030204"/>
                <a:ea typeface="微軟正黑體" panose="020B0604030504040204" pitchFamily="34" charset="-120"/>
                <a:cs typeface="Times New Roman" panose="02020603050405020304" pitchFamily="18" charset="0"/>
              </a:rPr>
              <a:t>節）</a:t>
            </a:r>
            <a:endParaRPr lang="en-US" altLang="zh-TW" sz="4000" kern="100" dirty="0">
              <a:effectLst/>
              <a:latin typeface="Calibri" panose="020F0502020204030204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ts val="7200"/>
              </a:lnSpc>
              <a:buNone/>
            </a:pPr>
            <a:r>
              <a:rPr lang="en-US" altLang="zh-TW" sz="4000" kern="100" dirty="0">
                <a:solidFill>
                  <a:srgbClr val="0070C0"/>
                </a:solidFill>
                <a:effectLst/>
                <a:latin typeface="Calibri" panose="020F0502020204030204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400" b="1" kern="100" dirty="0">
                <a:solidFill>
                  <a:srgbClr val="0070C0"/>
                </a:solidFill>
                <a:effectLst/>
                <a:latin typeface="Calibri" panose="020F0502020204030204"/>
                <a:ea typeface="微軟正黑體" panose="020B0604030504040204" pitchFamily="34" charset="-120"/>
                <a:cs typeface="Times New Roman" panose="02020603050405020304" pitchFamily="18" charset="0"/>
              </a:rPr>
              <a:t>合理嗎？ 可</a:t>
            </a:r>
            <a:r>
              <a:rPr kumimoji="0" lang="zh-TW" altLang="en-US" sz="4400" b="1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Times New Roman" panose="02020603050405020304" pitchFamily="18" charset="0"/>
              </a:rPr>
              <a:t>能嗎？ 如何做得到？</a:t>
            </a:r>
            <a:endParaRPr lang="en-US" altLang="zh-TW" sz="4400" b="1" kern="100" dirty="0">
              <a:solidFill>
                <a:srgbClr val="0070C0"/>
              </a:solidFill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26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tantia-Franklin Gothic Book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her's Day by Slidesgo">
  <a:themeElements>
    <a:clrScheme name="Simple Light">
      <a:dk1>
        <a:srgbClr val="134F5C"/>
      </a:dk1>
      <a:lt1>
        <a:srgbClr val="45818E"/>
      </a:lt1>
      <a:dk2>
        <a:srgbClr val="4B69A5"/>
      </a:dk2>
      <a:lt2>
        <a:srgbClr val="EE856A"/>
      </a:lt2>
      <a:accent1>
        <a:srgbClr val="FFCC67"/>
      </a:accent1>
      <a:accent2>
        <a:srgbClr val="F4F2EF"/>
      </a:accent2>
      <a:accent3>
        <a:srgbClr val="134F5C"/>
      </a:accent3>
      <a:accent4>
        <a:srgbClr val="45818E"/>
      </a:accent4>
      <a:accent5>
        <a:srgbClr val="4B69A5"/>
      </a:accent5>
      <a:accent6>
        <a:srgbClr val="EE856A"/>
      </a:accent6>
      <a:hlink>
        <a:srgbClr val="FFCC6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3845</TotalTime>
  <Words>1125</Words>
  <Application>Microsoft Office PowerPoint</Application>
  <PresentationFormat>自訂</PresentationFormat>
  <Paragraphs>72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6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Office 佈景主題</vt:lpstr>
      <vt:lpstr>2_Office 佈景主題</vt:lpstr>
      <vt:lpstr>Mother's Day by Slidesgo</vt:lpstr>
      <vt:lpstr>Office Theme</vt:lpstr>
      <vt:lpstr>1_Office Theme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但要讓忍耐發揮完全的功用（endurance is not the end），使你們能又完全又完整，一無所缺。（雅各書 1：4）  「挪亞是個義人，在當時的世代是個完全人。挪亞與神同行。」（創世記 6：9）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真正豐盛的生命 是 憑著信心求智慧—得以經過人生的考驗， 貼近沒有改變的眾光之父 —祂是各樣美善恩澤和完美賞賜的源頭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Andrew</cp:lastModifiedBy>
  <cp:revision>369</cp:revision>
  <dcterms:created xsi:type="dcterms:W3CDTF">2021-05-02T12:35:04Z</dcterms:created>
  <dcterms:modified xsi:type="dcterms:W3CDTF">2025-02-28T04:29:17Z</dcterms:modified>
</cp:coreProperties>
</file>