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9" r:id="rId14"/>
    <p:sldId id="270" r:id="rId15"/>
    <p:sldId id="268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41"/>
    <p:restoredTop sz="94785"/>
  </p:normalViewPr>
  <p:slideViewPr>
    <p:cSldViewPr snapToGrid="0">
      <p:cViewPr varScale="1">
        <p:scale>
          <a:sx n="79" d="100"/>
          <a:sy n="79" d="100"/>
        </p:scale>
        <p:origin x="-108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F3BD7FD-0BAF-FF12-91B1-CCD37E4D4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A76E292F-D6F1-858D-8F30-ACC873B45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BB42CDAD-61F4-369A-10EB-51CF2492B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B36C-7D7D-104B-A719-5D8344B6A388}" type="datetimeFigureOut">
              <a:rPr kumimoji="1" lang="zh-TW" altLang="en-US" smtClean="0"/>
              <a:t>2025/1/23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AB7C9511-C55C-A0A9-B33E-5C33E8C6B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E587913E-701B-F36E-AF84-D7C46D46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5AA7-80DF-D540-9760-9E296543FBE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57933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D0ABE16-8A9C-9ABE-4990-BCAA046E5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27210901-58CB-F257-2821-A85809AF3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C228365C-D2EB-7109-66B1-C54770C5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B36C-7D7D-104B-A719-5D8344B6A388}" type="datetimeFigureOut">
              <a:rPr kumimoji="1" lang="zh-TW" altLang="en-US" smtClean="0"/>
              <a:t>2025/1/23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789B14D7-7BD0-49ED-6C6D-8F3F6B5C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4B040C43-6E7E-3CFD-93DE-3E78585AD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5AA7-80DF-D540-9760-9E296543FBE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5921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A0DE736D-1A6D-B1B1-EDA0-3697EE1D8D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3347E1E3-C260-FB9E-2DB2-D2B0227D4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3CB546E2-88FE-0A92-7B1B-BE60509AC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B36C-7D7D-104B-A719-5D8344B6A388}" type="datetimeFigureOut">
              <a:rPr kumimoji="1" lang="zh-TW" altLang="en-US" smtClean="0"/>
              <a:t>2025/1/23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A40C6E2-9F0A-7631-8BE7-82E9352E5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C91C7A01-85F7-BF6B-EE11-E5C96B36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5AA7-80DF-D540-9760-9E296543FBE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2626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56A49E1-C83E-2F2F-4165-DBC80780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AAD953B-786E-A4F6-EB41-3437DBA20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7B29B265-0692-F1CB-8A11-6662AAF6D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B36C-7D7D-104B-A719-5D8344B6A388}" type="datetimeFigureOut">
              <a:rPr kumimoji="1" lang="zh-TW" altLang="en-US" smtClean="0"/>
              <a:t>2025/1/23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6B58084B-4783-F6D7-8832-0B4C2617C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ED7FCCE6-E655-13EF-83D0-6FFCEAD5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5AA7-80DF-D540-9760-9E296543FBE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8037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5DB8534-7F10-A293-1BE7-BA6E17BBE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172E66EA-8B49-916B-8715-3D30748BE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AF270B3D-79D2-236F-E816-02C06054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B36C-7D7D-104B-A719-5D8344B6A388}" type="datetimeFigureOut">
              <a:rPr kumimoji="1" lang="zh-TW" altLang="en-US" smtClean="0"/>
              <a:t>2025/1/23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351D016C-1EDF-E950-B097-46C5CFE6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3428D4E6-B642-BD53-2A7B-88AF46C8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5AA7-80DF-D540-9760-9E296543FBE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4371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5B21BB5-62B8-BC9F-445C-560665C46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9EDB9CF0-BAEC-EECA-3284-0E23F00CC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68F5A9A1-C8F4-036E-37F0-9B46E9E99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3E2C61FB-7BDC-8F01-16A3-D8577AC19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B36C-7D7D-104B-A719-5D8344B6A388}" type="datetimeFigureOut">
              <a:rPr kumimoji="1" lang="zh-TW" altLang="en-US" smtClean="0"/>
              <a:t>2025/1/23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512933FD-8A28-B80D-2811-D4D46A22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D8DA25CA-DE14-B8B7-9532-5DD669A58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5AA7-80DF-D540-9760-9E296543FBE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4564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91AB1C4-E6F5-511A-135A-454406562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926C908A-F936-797A-2298-F21E3970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DFE5C0DF-34BE-79BF-D06C-C03FF8027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12966F3D-9D68-437C-2C27-13A873FFDA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D15881F6-538E-6C9D-39D3-4D0FC56DF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63626E71-48CF-8E50-5234-C326EF455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B36C-7D7D-104B-A719-5D8344B6A388}" type="datetimeFigureOut">
              <a:rPr kumimoji="1" lang="zh-TW" altLang="en-US" smtClean="0"/>
              <a:t>2025/1/23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8BAE7954-AACA-F473-9760-32D9E64C3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EF125368-7943-61DC-C76A-0FB6C5F63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5AA7-80DF-D540-9760-9E296543FBE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7657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CA7CC69-E00A-9EFC-666F-90D00E858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851111F7-D534-91B9-CF6A-DF61DC38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B36C-7D7D-104B-A719-5D8344B6A388}" type="datetimeFigureOut">
              <a:rPr kumimoji="1" lang="zh-TW" altLang="en-US" smtClean="0"/>
              <a:t>2025/1/23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BF319B4D-732A-72DC-8C24-9061FEEEA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D886074E-AC2F-B5EF-8FAF-75DF3DE0B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5AA7-80DF-D540-9760-9E296543FBE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5615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82EDA419-9864-32FB-6399-5EEFCDC08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B36C-7D7D-104B-A719-5D8344B6A388}" type="datetimeFigureOut">
              <a:rPr kumimoji="1" lang="zh-TW" altLang="en-US" smtClean="0"/>
              <a:t>2025/1/23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65B7784B-4A05-64C0-2B42-ED9F560E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A1C5CBB4-B25F-7C4F-4014-CC2C8180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5AA7-80DF-D540-9760-9E296543FBE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3934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6DDA055-38F9-7EC0-89DA-4DF3FA024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693A5290-8F18-F97C-9017-4CB425314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D5A1AE4C-23F7-FDB9-B736-1A1DE74A9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38451F43-1121-D179-12CC-07E40821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B36C-7D7D-104B-A719-5D8344B6A388}" type="datetimeFigureOut">
              <a:rPr kumimoji="1" lang="zh-TW" altLang="en-US" smtClean="0"/>
              <a:t>2025/1/23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FD48E3A5-64F9-60BF-41AF-DEE2300DD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EFDE7FB2-95B1-90CD-2E8B-D9CD7C531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5AA7-80DF-D540-9760-9E296543FBE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00139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5312BFF-F8F2-084B-32FD-96DFD152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F89F6589-B129-51D8-74E3-A47B8F48E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81F8CBF7-E549-DB1E-1AEB-CF2A91066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98E255C0-CB83-9200-1DA8-3AA548A1A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2B36C-7D7D-104B-A719-5D8344B6A388}" type="datetimeFigureOut">
              <a:rPr kumimoji="1" lang="zh-TW" altLang="en-US" smtClean="0"/>
              <a:t>2025/1/23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59B453E0-9121-C2A6-645A-69750F0A5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AD348738-8838-E301-99CC-D8426755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5AA7-80DF-D540-9760-9E296543FBE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2173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8904CE17-853B-ACF0-71E9-76FB3810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F6E0E491-7082-51D3-F211-2E63C2F01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9A372FAD-644F-1C42-F762-6BB4FFFFB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2B36C-7D7D-104B-A719-5D8344B6A388}" type="datetimeFigureOut">
              <a:rPr kumimoji="1" lang="zh-TW" altLang="en-US" smtClean="0"/>
              <a:t>2025/1/23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9FABA4D8-120F-B09E-8ACB-E942C35F94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5105194D-0028-AD8B-6ACA-12AB7BCC9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B5AA7-80DF-D540-9760-9E296543FBE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2511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人的鬍鬚, 文字, 人的臉孔, 男人 的圖片&#10;&#10;自動產生的描述">
            <a:extLst>
              <a:ext uri="{FF2B5EF4-FFF2-40B4-BE49-F238E27FC236}">
                <a16:creationId xmlns:a16="http://schemas.microsoft.com/office/drawing/2014/main" xmlns="" id="{895E7FAF-6719-1F0B-9E89-1E8644A602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71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字型, 螢幕擷取畫面, Rectangle 的圖片&#10;&#10;自動產生的描述">
            <a:extLst>
              <a:ext uri="{FF2B5EF4-FFF2-40B4-BE49-F238E27FC236}">
                <a16:creationId xmlns:a16="http://schemas.microsoft.com/office/drawing/2014/main" xmlns="" id="{9B6415A4-02F6-DDBE-9977-B1276EF8FD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06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螢幕擷取畫面, 字型, Rectangle 的圖片&#10;&#10;自動產生的描述">
            <a:extLst>
              <a:ext uri="{FF2B5EF4-FFF2-40B4-BE49-F238E27FC236}">
                <a16:creationId xmlns:a16="http://schemas.microsoft.com/office/drawing/2014/main" xmlns="" id="{F5243A0F-6D5C-B59D-82C4-52FCE18ED3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43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人的臉孔, 圖畫, 男人 的圖片&#10;&#10;自動產生的描述">
            <a:extLst>
              <a:ext uri="{FF2B5EF4-FFF2-40B4-BE49-F238E27FC236}">
                <a16:creationId xmlns:a16="http://schemas.microsoft.com/office/drawing/2014/main" xmlns="" id="{829C544B-5FD2-94AE-8F13-9B19784871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35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螢幕擷取畫面, 行, 字型 的圖片&#10;&#10;自動產生的描述">
            <a:extLst>
              <a:ext uri="{FF2B5EF4-FFF2-40B4-BE49-F238E27FC236}">
                <a16:creationId xmlns:a16="http://schemas.microsoft.com/office/drawing/2014/main" xmlns="" id="{F4827BAC-68D7-272A-A1F3-22171DE890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35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圖片 3" descr="一張含有 文字, 字型, 數字, 螢幕擷取畫面 的圖片&#10;&#10;自動產生的描述">
            <a:extLst>
              <a:ext uri="{FF2B5EF4-FFF2-40B4-BE49-F238E27FC236}">
                <a16:creationId xmlns:a16="http://schemas.microsoft.com/office/drawing/2014/main" xmlns="" id="{81990964-872B-46D9-1C82-D76F5B3D05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7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圖畫, 人的臉孔, 寫生 的圖片&#10;&#10;自動產生的描述">
            <a:extLst>
              <a:ext uri="{FF2B5EF4-FFF2-40B4-BE49-F238E27FC236}">
                <a16:creationId xmlns:a16="http://schemas.microsoft.com/office/drawing/2014/main" xmlns="" id="{779B43EB-9F12-6012-A69F-0C8112D023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42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圖片 6" descr="一張含有 人的鬍鬚, 文字, 人的臉孔, 男人 的圖片&#10;&#10;自動產生的描述">
            <a:extLst>
              <a:ext uri="{FF2B5EF4-FFF2-40B4-BE49-F238E27FC236}">
                <a16:creationId xmlns:a16="http://schemas.microsoft.com/office/drawing/2014/main" xmlns="" id="{EE23B42D-B7FB-C4A7-F6E2-195E675E73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0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人的臉孔, 寫生, 男人 的圖片&#10;&#10;自動產生的描述">
            <a:extLst>
              <a:ext uri="{FF2B5EF4-FFF2-40B4-BE49-F238E27FC236}">
                <a16:creationId xmlns:a16="http://schemas.microsoft.com/office/drawing/2014/main" xmlns="" id="{6C975FD1-AAFF-5397-1B30-F93259A8C3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67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服裝, 花, 海報 的圖片&#10;&#10;自動產生的描述">
            <a:extLst>
              <a:ext uri="{FF2B5EF4-FFF2-40B4-BE49-F238E27FC236}">
                <a16:creationId xmlns:a16="http://schemas.microsoft.com/office/drawing/2014/main" xmlns="" id="{5A15F5DF-1B7E-5936-33A1-72CF46E1D9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74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字型, 螢幕擷取畫面, 筆跡 的圖片&#10;&#10;自動產生的描述">
            <a:extLst>
              <a:ext uri="{FF2B5EF4-FFF2-40B4-BE49-F238E27FC236}">
                <a16:creationId xmlns:a16="http://schemas.microsoft.com/office/drawing/2014/main" xmlns="" id="{F1E3F559-F116-6BF0-C0EF-B8B4B39683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10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服裝, 藝術, 海報 的圖片&#10;&#10;自動產生的描述">
            <a:extLst>
              <a:ext uri="{FF2B5EF4-FFF2-40B4-BE49-F238E27FC236}">
                <a16:creationId xmlns:a16="http://schemas.microsoft.com/office/drawing/2014/main" xmlns="" id="{96B9D08C-50ED-74ED-7B95-0139A0718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2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字型, 地圖 的圖片&#10;&#10;自動產生的描述">
            <a:extLst>
              <a:ext uri="{FF2B5EF4-FFF2-40B4-BE49-F238E27FC236}">
                <a16:creationId xmlns:a16="http://schemas.microsoft.com/office/drawing/2014/main" xmlns="" id="{577BBC0D-4D94-785A-370D-5C7D2BF396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25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服裝, 花, 海報 的圖片&#10;&#10;自動產生的描述">
            <a:extLst>
              <a:ext uri="{FF2B5EF4-FFF2-40B4-BE49-F238E27FC236}">
                <a16:creationId xmlns:a16="http://schemas.microsoft.com/office/drawing/2014/main" xmlns="" id="{AD28DD87-5CF2-6099-8FFF-468EC2648A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1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字型, 螢幕擷取畫面, Rectangle 的圖片&#10;&#10;自動產生的描述">
            <a:extLst>
              <a:ext uri="{FF2B5EF4-FFF2-40B4-BE49-F238E27FC236}">
                <a16:creationId xmlns:a16="http://schemas.microsoft.com/office/drawing/2014/main" xmlns="" id="{C68820F4-802A-93D0-490E-488E513CE2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4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自訂</PresentationFormat>
  <Paragraphs>0</Paragraphs>
  <Slides>15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6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3844</dc:creator>
  <cp:lastModifiedBy>Andrew</cp:lastModifiedBy>
  <cp:revision>3</cp:revision>
  <dcterms:created xsi:type="dcterms:W3CDTF">2025-01-13T15:24:02Z</dcterms:created>
  <dcterms:modified xsi:type="dcterms:W3CDTF">2025-01-23T02:23:45Z</dcterms:modified>
</cp:coreProperties>
</file>