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62" r:id="rId3"/>
    <p:sldId id="265" r:id="rId4"/>
    <p:sldId id="263" r:id="rId5"/>
    <p:sldId id="264" r:id="rId6"/>
    <p:sldId id="269" r:id="rId7"/>
    <p:sldId id="259" r:id="rId8"/>
    <p:sldId id="266" r:id="rId9"/>
    <p:sldId id="268" r:id="rId10"/>
    <p:sldId id="257" r:id="rId11"/>
    <p:sldId id="270" r:id="rId12"/>
    <p:sldId id="260" r:id="rId13"/>
    <p:sldId id="267" r:id="rId14"/>
  </p:sldIdLst>
  <p:sldSz cx="12192000" cy="6858000"/>
  <p:notesSz cx="9926638" cy="679767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2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2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1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4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2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5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9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3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6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8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Saturday, February 22,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4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Saturday, February 22, 2025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3085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72" r:id="rId4"/>
    <p:sldLayoutId id="2147483673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W1z-mZDZFk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AF57B88-1D4C-41FA-A761-EC1DD10C35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2548F45-5164-4ABB-8212-7F293FDED8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8277B99F-C9F5-B5C4-1E78-E3721D29CD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783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5E81CCFB-7BEF-4186-86FB-D09450B4D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E67C8EE-1456-6E77-E794-24D94981B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/>
          </a:bodyPr>
          <a:lstStyle/>
          <a:p>
            <a:pPr algn="r"/>
            <a:r>
              <a:rPr lang="zh-HK" altLang="en-US" sz="4400" dirty="0">
                <a:solidFill>
                  <a:schemeClr val="bg1"/>
                </a:solidFill>
              </a:rPr>
              <a:t>詩篇</a:t>
            </a:r>
            <a:r>
              <a:rPr lang="en-US" altLang="zh-HK" sz="4400" dirty="0">
                <a:solidFill>
                  <a:schemeClr val="bg1"/>
                </a:solidFill>
              </a:rPr>
              <a:t/>
            </a:r>
            <a:br>
              <a:rPr lang="en-US" altLang="zh-HK" sz="4400" dirty="0">
                <a:solidFill>
                  <a:schemeClr val="bg1"/>
                </a:solidFill>
              </a:rPr>
            </a:br>
            <a:r>
              <a:rPr lang="en-US" altLang="zh-HK" sz="4400" dirty="0">
                <a:solidFill>
                  <a:schemeClr val="bg1"/>
                </a:solidFill>
              </a:rPr>
              <a:t>128</a:t>
            </a:r>
            <a:r>
              <a:rPr lang="zh-HK" altLang="en-US" sz="4400" dirty="0">
                <a:solidFill>
                  <a:schemeClr val="bg1"/>
                </a:solidFill>
              </a:rPr>
              <a:t>篇</a:t>
            </a:r>
            <a:r>
              <a:rPr lang="zh-HK" altLang="en-US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4AF522C-2423-45A0-54B8-A20874D79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5238" y="525970"/>
            <a:ext cx="4040739" cy="2208521"/>
          </a:xfrm>
        </p:spPr>
        <p:txBody>
          <a:bodyPr anchor="b">
            <a:noAutofit/>
          </a:bodyPr>
          <a:lstStyle/>
          <a:p>
            <a:pPr algn="r"/>
            <a:r>
              <a:rPr lang="zh-TW" altLang="zh-HK" sz="5400" b="1" dirty="0">
                <a:solidFill>
                  <a:schemeClr val="bg1"/>
                </a:solidFill>
                <a:effectLst/>
                <a:latin typeface="+mj-lt"/>
                <a:ea typeface="Microsoft JhengHei Light" panose="020B0304030504040204" pitchFamily="34" charset="-120"/>
                <a:cs typeface="Times New Roman" panose="02020603050405020304" pitchFamily="18" charset="0"/>
              </a:rPr>
              <a:t>敬畏神</a:t>
            </a:r>
            <a:r>
              <a:rPr lang="zh-TW" altLang="en-US" sz="5400" b="1" dirty="0">
                <a:solidFill>
                  <a:schemeClr val="bg1"/>
                </a:solidFill>
                <a:effectLst/>
                <a:latin typeface="+mj-lt"/>
                <a:ea typeface="Microsoft JhengHei Light" panose="020B0304030504040204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5400" b="1" dirty="0">
                <a:solidFill>
                  <a:schemeClr val="bg1"/>
                </a:solidFill>
                <a:latin typeface="+mj-lt"/>
                <a:ea typeface="Microsoft JhengHei Light" panose="020B0304030504040204" pitchFamily="34" charset="-120"/>
                <a:cs typeface="Times New Roman" panose="02020603050405020304" pitchFamily="18" charset="0"/>
              </a:rPr>
              <a:t>家</a:t>
            </a:r>
            <a:endParaRPr lang="en-US" altLang="zh-TW" sz="5400" b="1" dirty="0">
              <a:solidFill>
                <a:schemeClr val="bg1"/>
              </a:solidFill>
              <a:latin typeface="+mj-lt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algn="r"/>
            <a:r>
              <a:rPr lang="zh-TW" altLang="en-US" sz="5400" b="1" dirty="0">
                <a:solidFill>
                  <a:schemeClr val="bg1"/>
                </a:solidFill>
                <a:latin typeface="+mj-lt"/>
                <a:ea typeface="Microsoft JhengHei Light" panose="020B0304030504040204" pitchFamily="34" charset="-120"/>
                <a:cs typeface="Times New Roman" panose="02020603050405020304" pitchFamily="18" charset="0"/>
              </a:rPr>
              <a:t>真蒙</a:t>
            </a:r>
            <a:r>
              <a:rPr lang="zh-TW" altLang="zh-HK" sz="5400" b="1" dirty="0">
                <a:solidFill>
                  <a:schemeClr val="bg1"/>
                </a:solidFill>
                <a:effectLst/>
                <a:latin typeface="+mj-lt"/>
                <a:ea typeface="Microsoft JhengHei Light" panose="020B0304030504040204" pitchFamily="34" charset="-120"/>
                <a:cs typeface="Times New Roman" panose="02020603050405020304" pitchFamily="18" charset="0"/>
              </a:rPr>
              <a:t>福</a:t>
            </a:r>
            <a:endParaRPr lang="zh-HK" altLang="en-US" sz="5400" b="1" dirty="0">
              <a:solidFill>
                <a:schemeClr val="bg1"/>
              </a:solidFill>
              <a:latin typeface="+mj-lt"/>
              <a:ea typeface="Microsoft JhengHe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390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D4C0BBB-0042-4603-A226-6117F3FD5B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C44F520-2598-460E-9F91-B02F60830C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1DBC8414-BE7E-4B6C-A114-B2C3795C88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EC398C5-5C2E-4038-9DB3-DE2B5A9BEF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2F10B26-073B-4B10-8AAA-161242DD82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10DBBC7-698F-4A54-B1CB-A99F9CC356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DE6E822A-8BCF-432C-83E6-BBE821476C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827ABAC-D788-463D-E3CB-84A18AEF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8673" y="145081"/>
            <a:ext cx="4241074" cy="4017616"/>
          </a:xfrm>
        </p:spPr>
        <p:txBody>
          <a:bodyPr vert="horz" lIns="0" tIns="0" rIns="0" bIns="0" rtlCol="0" anchor="b">
            <a:noAutofit/>
          </a:bodyPr>
          <a:lstStyle/>
          <a:p>
            <a:pPr algn="r"/>
            <a:r>
              <a:rPr lang="zh-TW" altLang="en-US" sz="4000" spc="750" dirty="0">
                <a:solidFill>
                  <a:schemeClr val="bg1"/>
                </a:solidFill>
              </a:rPr>
              <a:t>橄欖壓榨成渣</a:t>
            </a:r>
            <a:r>
              <a:rPr lang="en-US" altLang="zh-TW" sz="4000" spc="750" dirty="0">
                <a:solidFill>
                  <a:schemeClr val="bg1"/>
                </a:solidFill>
              </a:rPr>
              <a:t/>
            </a:r>
            <a:br>
              <a:rPr lang="en-US" altLang="zh-TW" sz="4000" spc="750" dirty="0">
                <a:solidFill>
                  <a:schemeClr val="bg1"/>
                </a:solidFill>
              </a:rPr>
            </a:br>
            <a:r>
              <a:rPr lang="en-US" altLang="zh-TW" sz="4000" spc="750" dirty="0">
                <a:solidFill>
                  <a:schemeClr val="bg1"/>
                </a:solidFill>
              </a:rPr>
              <a:t/>
            </a:r>
            <a:br>
              <a:rPr lang="en-US" altLang="zh-TW" sz="4000" spc="750" dirty="0">
                <a:solidFill>
                  <a:schemeClr val="bg1"/>
                </a:solidFill>
              </a:rPr>
            </a:br>
            <a:r>
              <a:rPr lang="zh-TW" altLang="en-US" sz="4000" spc="750" dirty="0">
                <a:solidFill>
                  <a:schemeClr val="bg1"/>
                </a:solidFill>
              </a:rPr>
              <a:t>生出黃金藥油</a:t>
            </a:r>
            <a:r>
              <a:rPr lang="en-US" altLang="zh-TW" sz="4000" spc="750" dirty="0">
                <a:solidFill>
                  <a:schemeClr val="bg1"/>
                </a:solidFill>
              </a:rPr>
              <a:t/>
            </a:r>
            <a:br>
              <a:rPr lang="en-US" altLang="zh-TW" sz="4000" spc="750" dirty="0">
                <a:solidFill>
                  <a:schemeClr val="bg1"/>
                </a:solidFill>
              </a:rPr>
            </a:br>
            <a:endParaRPr lang="en-US" altLang="zh-HK" sz="4000" spc="750" dirty="0">
              <a:solidFill>
                <a:schemeClr val="bg1"/>
              </a:solidFill>
            </a:endParaRPr>
          </a:p>
        </p:txBody>
      </p:sp>
      <p:pic>
        <p:nvPicPr>
          <p:cNvPr id="4" name="線上媒體 3" title="橄榄油制作，通过鲜果冷榨而成！">
            <a:hlinkClick r:id="" action="ppaction://media"/>
            <a:extLst>
              <a:ext uri="{FF2B5EF4-FFF2-40B4-BE49-F238E27FC236}">
                <a16:creationId xmlns:a16="http://schemas.microsoft.com/office/drawing/2014/main" xmlns="" id="{5B46D4F6-A276-8DCD-4CD3-893FC96A165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170938" y="-427"/>
            <a:ext cx="38747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9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0F728F83-5DC8-77CB-E4BD-935B57296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4C74392-CAB4-4FE0-2604-A6FE2F61D6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1C05397-9E3E-D140-EEEE-F60F4E316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6021977" cy="3550279"/>
          </a:xfrm>
        </p:spPr>
        <p:txBody>
          <a:bodyPr anchor="t">
            <a:normAutofit/>
          </a:bodyPr>
          <a:lstStyle/>
          <a:p>
            <a:pPr algn="l"/>
            <a:r>
              <a:rPr lang="zh-TW" altLang="en-US" dirty="0"/>
              <a:t> </a:t>
            </a:r>
            <a:br>
              <a:rPr lang="zh-TW" altLang="en-US" dirty="0"/>
            </a:br>
            <a:r>
              <a:rPr lang="en-US" altLang="zh-TW" dirty="0"/>
              <a:t>[4] </a:t>
            </a:r>
            <a:r>
              <a:rPr lang="zh-TW" altLang="en-US" dirty="0"/>
              <a:t>看哪，敬畏耶和華的人必要這樣蒙福！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B4B6928D-8030-FAE5-9876-FA5900896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4A3227A0-9846-C49E-14A7-63B0EF9D14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E556C47B-AA42-333B-4AEE-8538284864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D0F1BFDA-11AE-AC85-7D3D-B6EAAB0F4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B8BABBA9-45E5-DD28-88E7-5A16175BE2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2995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8F8B668-25D8-B4D3-441E-8EDDD0C50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1E25BDBB-70A9-7B5D-4B60-A18ECF42C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0CF06A8-AE5B-45D8-9D4A-7A1EC5B77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/>
          </a:bodyPr>
          <a:lstStyle/>
          <a:p>
            <a:pPr algn="l"/>
            <a:r>
              <a:rPr lang="zh-HK" altLang="en-US" sz="4400" dirty="0"/>
              <a:t>詩篇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en-US" altLang="zh-HK" sz="4400" dirty="0"/>
              <a:t>128</a:t>
            </a:r>
            <a:r>
              <a:rPr lang="zh-HK" altLang="en-US" sz="4400" dirty="0"/>
              <a:t>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zh-TW" altLang="en-US" sz="4400" dirty="0">
                <a:solidFill>
                  <a:schemeClr val="accent2">
                    <a:lumMod val="75000"/>
                  </a:schemeClr>
                </a:solidFill>
              </a:rPr>
              <a:t>三 社群蒙福</a:t>
            </a:r>
            <a:r>
              <a:rPr lang="en-US" altLang="zh-TW" sz="4400" dirty="0"/>
              <a:t>(128:5-6)</a:t>
            </a:r>
            <a:endParaRPr lang="zh-HK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DB14D96D-D5D5-2CEE-FBF1-8CA27FEA3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0A1E041-8258-8D7B-C185-464F4FDE15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750A81DB-295C-8376-BD25-F6657A2F6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909A0B1A-12A2-82E1-F25B-4BCC82A2A7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1FF40EBC-512B-17AE-2F51-D7E8DF6AF5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6932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81F9DD3A-C615-312F-22BD-7218DB8B9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BD286989-3C72-9061-B556-BDF8DE5D5B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5C7538C-0F6C-B1D6-0F8F-A4F420D8B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altLang="zh-TW" dirty="0"/>
              <a:t>[5] </a:t>
            </a:r>
            <a:r>
              <a:rPr lang="zh-TW" altLang="en-US" dirty="0"/>
              <a:t>願耶和華從錫安賜福給你！願你一生一世看見耶路撒冷的好處！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[6] </a:t>
            </a:r>
            <a:r>
              <a:rPr lang="zh-TW" altLang="en-US" dirty="0"/>
              <a:t>願你看見你兒女的兒女！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願平安歸於以色列！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E5091B5E-9C3C-6967-61DF-925AA2D6B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EBAB663-36CA-AA8A-812F-A95CE42860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20CF1E53-BE70-829B-6D61-123A8A1509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B537F54-56E9-ACFF-81B5-B7B0FD4725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207DD1A5-C267-0E88-A583-BC944EFC45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0349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16B1F0E-5E9A-D5B1-549A-BDB26BC2F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2F9A779-C67E-0720-1C25-963C523ED9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21CE9F9-9E46-1363-8FA2-67D38250D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/>
          </a:bodyPr>
          <a:lstStyle/>
          <a:p>
            <a:pPr algn="l"/>
            <a:r>
              <a:rPr lang="zh-HK" altLang="en-US" sz="4400" dirty="0"/>
              <a:t>詩篇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en-US" altLang="zh-HK" sz="4400" dirty="0"/>
              <a:t>128</a:t>
            </a:r>
            <a:r>
              <a:rPr lang="zh-HK" altLang="en-US" sz="4400" dirty="0"/>
              <a:t>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zh-TW" altLang="en-US" sz="4400" dirty="0">
                <a:solidFill>
                  <a:schemeClr val="accent2">
                    <a:lumMod val="75000"/>
                  </a:schemeClr>
                </a:solidFill>
              </a:rPr>
              <a:t>一 個人蒙福 </a:t>
            </a:r>
            <a:r>
              <a:rPr lang="en-US" altLang="zh-TW" sz="4400" dirty="0"/>
              <a:t>(128:1-2)</a:t>
            </a:r>
            <a:endParaRPr lang="zh-HK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ADB0E0FF-5E9F-CAB3-ED89-AB48D1514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r>
              <a:rPr lang="zh-TW" altLang="zh-HK" sz="1400" b="1"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敬畏神</a:t>
            </a:r>
            <a:r>
              <a:rPr lang="en-US" altLang="zh-HK" sz="1400" b="1"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. </a:t>
            </a:r>
            <a:r>
              <a:rPr lang="zh-TW" altLang="zh-HK" sz="1400" b="1">
                <a:effectLst/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大蒙福</a:t>
            </a:r>
            <a:endParaRPr lang="zh-HK" altLang="en-US" sz="1400" b="1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7E674A2-B8D7-61D4-9F4E-508FB095F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8D1E4CD-1FF4-8120-E23B-955070B970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7F90C46-773F-0C30-D00B-B637DD3D92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6A9C7A3D-9E30-AA42-AD8E-E1CC1946EB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814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62FEE98-1081-1EB9-0A37-910A97A5F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8F9E0581-2A8D-8496-36D6-543EE4ACF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95B4B69-50B3-C6DD-C2C3-B1945D9F6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altLang="zh-TW" dirty="0"/>
              <a:t>[1] </a:t>
            </a:r>
            <a:r>
              <a:rPr lang="zh-TW" altLang="en-US" dirty="0"/>
              <a:t>凡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敬畏</a:t>
            </a:r>
            <a:r>
              <a:rPr lang="zh-TW" altLang="en-US" dirty="0"/>
              <a:t>耶和華、 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遵行</a:t>
            </a:r>
            <a:r>
              <a:rPr lang="zh-TW" altLang="en-US" dirty="0"/>
              <a:t>他道的人便為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有福</a:t>
            </a:r>
            <a:r>
              <a:rPr lang="zh-TW" altLang="en-US" dirty="0"/>
              <a:t>！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>
                <a:solidFill>
                  <a:schemeClr val="bg2">
                    <a:lumMod val="75000"/>
                  </a:schemeClr>
                </a:solidFill>
              </a:rPr>
              <a:t>[2] </a:t>
            </a:r>
            <a:r>
              <a:rPr lang="zh-TW" altLang="en-US" dirty="0">
                <a:solidFill>
                  <a:schemeClr val="bg2">
                    <a:lumMod val="75000"/>
                  </a:schemeClr>
                </a:solidFill>
              </a:rPr>
              <a:t>你要吃勞碌得來的； 你要享福，事情順利。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82789163-77BF-F0E8-B520-9A7B6BC1B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8049AFD-7A47-7C36-76AB-C42C8A8CAE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9E9A6BC-F499-50BC-1823-1EFB870263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D108A4B0-6028-DFBE-A881-E518FC3045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8DDE99CB-417F-D80F-80B4-0FC123A07E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5398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308D196-EA78-EC01-6256-ED018987D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20E4BAE8-2DE0-5286-460A-23EE87724B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88072F3-E31F-59C6-958F-11B7C63CB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Autofit/>
          </a:bodyPr>
          <a:lstStyle/>
          <a:p>
            <a:pPr algn="l"/>
            <a:r>
              <a:rPr lang="zh-TW" altLang="en-US" sz="4400" dirty="0">
                <a:solidFill>
                  <a:schemeClr val="accent1">
                    <a:lumMod val="75000"/>
                  </a:schemeClr>
                </a:solidFill>
              </a:rPr>
              <a:t>個人蒙福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口出恩言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一筆勾銷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笑口常開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一團和氣</a:t>
            </a:r>
            <a:r>
              <a:rPr lang="en-US" altLang="zh-HK" sz="4400" dirty="0"/>
              <a:t>— 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endParaRPr lang="zh-HK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C3E0EBC-9AE6-135E-0BE6-AB6546688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1BFCEBE-04F4-B567-E5B9-680A72F98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A816D7DB-E0C0-A0C4-4DB8-870A0D2604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4491F05C-9118-5340-4DC7-EBC81A7DE0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664CA0C9-6D3F-AD51-A528-DA9C1B7775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578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BBB2E3C5-28F0-8E7F-6E4B-188CCD310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88BA33F6-DD07-A54A-E912-9892EE65B1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B8BF39-E5F5-C5D0-31B8-3863C5CAE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Autofit/>
          </a:bodyPr>
          <a:lstStyle/>
          <a:p>
            <a:pPr algn="l"/>
            <a:r>
              <a:rPr lang="zh-TW" altLang="en-US" sz="4400" dirty="0">
                <a:solidFill>
                  <a:schemeClr val="accent1">
                    <a:lumMod val="75000"/>
                  </a:schemeClr>
                </a:solidFill>
              </a:rPr>
              <a:t>個人蒙福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代代平安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重新得力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病得醫治</a:t>
            </a:r>
            <a:r>
              <a:rPr lang="en-US" altLang="zh-HK" sz="4400" dirty="0"/>
              <a:t>—</a:t>
            </a:r>
            <a:br>
              <a:rPr lang="en-US" altLang="zh-HK" sz="4400" dirty="0"/>
            </a:br>
            <a:r>
              <a:rPr lang="en-US" altLang="zh-HK" sz="4400" dirty="0"/>
              <a:t>•	</a:t>
            </a:r>
            <a:r>
              <a:rPr lang="zh-HK" altLang="en-US" sz="4400" dirty="0"/>
              <a:t>凡事富足</a:t>
            </a:r>
            <a:r>
              <a:rPr lang="en-US" altLang="zh-HK" sz="4400" dirty="0"/>
              <a:t>—</a:t>
            </a:r>
            <a:r>
              <a:rPr lang="en-US" altLang="zh-TW" sz="4400" dirty="0"/>
              <a:t/>
            </a:r>
            <a:br>
              <a:rPr lang="en-US" altLang="zh-TW" sz="4400" dirty="0"/>
            </a:br>
            <a:endParaRPr lang="zh-HK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058BA443-5A72-F285-EAA0-C37562E94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D2E6581-9B95-A7F0-525E-FD63D34A9B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44AFDA6-6A40-C5BF-0271-AFBCA8002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FBE76266-0E2A-B570-45FF-812113EF4C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78E4899A-F50B-D908-5A79-729DB09679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7215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A4CABFB-EBE0-0D8E-9C05-AA7F31DB8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72BAF1FC-43D8-9F98-F050-8DFB7A32AE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D13F83A-236C-2C11-40CC-4F9EF6531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/>
          </a:bodyPr>
          <a:lstStyle/>
          <a:p>
            <a:pPr algn="l"/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[2] </a:t>
            </a:r>
            <a:r>
              <a:rPr lang="zh-TW" altLang="en-US" dirty="0"/>
              <a:t>你要吃勞碌得來的；你要享福，事情順利。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04B7A509-9C44-A3E0-CCEC-96B85A9B0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9A00886-09FF-D979-6F9E-AF095592D0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5BAEF66-0B6F-BF82-7442-D0B3DFB762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FBEDD33-5A4A-C32A-71E7-999F4286EC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8417F672-B608-56E4-5C1C-54E5564282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53458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EA7F12-E600-61A4-0688-DBEA020C1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E7DB8492-8A08-3915-1B43-5D312FB6A8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1A19535-2CEF-E65A-BF54-9130BB6C6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/>
          </a:bodyPr>
          <a:lstStyle/>
          <a:p>
            <a:pPr algn="l"/>
            <a:r>
              <a:rPr lang="zh-HK" altLang="en-US" sz="4400" dirty="0"/>
              <a:t>詩篇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en-US" altLang="zh-HK" sz="4400" dirty="0"/>
              <a:t>128</a:t>
            </a:r>
            <a:r>
              <a:rPr lang="zh-HK" altLang="en-US" sz="4400" dirty="0"/>
              <a:t>篇</a:t>
            </a:r>
            <a:r>
              <a:rPr lang="en-US" altLang="zh-HK" sz="4400" dirty="0"/>
              <a:t/>
            </a:r>
            <a:br>
              <a:rPr lang="en-US" altLang="zh-HK" sz="4400" dirty="0"/>
            </a:br>
            <a:r>
              <a:rPr lang="zh-TW" altLang="en-US" sz="4400" dirty="0">
                <a:solidFill>
                  <a:schemeClr val="accent2">
                    <a:lumMod val="75000"/>
                  </a:schemeClr>
                </a:solidFill>
              </a:rPr>
              <a:t>二 家室蒙福 </a:t>
            </a:r>
            <a:r>
              <a:rPr lang="en-US" altLang="zh-TW" sz="4400" dirty="0"/>
              <a:t>(128:3-4)</a:t>
            </a:r>
            <a:endParaRPr lang="zh-HK" altLang="en-US" sz="44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A968E423-E533-76F9-F154-AE5393FC9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EF2BC27-C835-12C1-C81F-8940A4BAC3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5206D8AB-BD0C-041B-F686-F2CA37230B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FE0286DA-35B1-3A26-79D3-9970BDB9FB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5A536348-367B-E6A2-4F02-BCD48CF3C7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353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D69222D-86C8-44B7-7987-FF0352F4E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5DF79C3-FCD2-202B-0A0E-E6EF179682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673A4AB-2EBE-70C6-D95F-99DD53CF4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228549"/>
            <a:ext cx="5725885" cy="355027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altLang="zh-TW" dirty="0"/>
              <a:t>[3] </a:t>
            </a:r>
            <a:r>
              <a:rPr lang="zh-TW" altLang="en-US" dirty="0"/>
              <a:t>你妻子在你的內室，好像多結果子的</a:t>
            </a:r>
            <a:r>
              <a:rPr lang="zh-TW" altLang="en-US" u="sng" dirty="0"/>
              <a:t>葡萄樹</a:t>
            </a:r>
            <a:r>
              <a:rPr lang="zh-TW" altLang="en-US" dirty="0"/>
              <a:t>； </a:t>
            </a:r>
            <a:br>
              <a:rPr lang="zh-TW" altLang="en-US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你兒女圍繞你的桌子，好像</a:t>
            </a:r>
            <a:r>
              <a:rPr lang="zh-TW" altLang="en-US" u="sng" dirty="0"/>
              <a:t>橄欖栽子</a:t>
            </a:r>
            <a:r>
              <a:rPr lang="zh-TW" altLang="en-US" dirty="0"/>
              <a:t>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 </a:t>
            </a:r>
            <a:br>
              <a:rPr lang="zh-TW" altLang="en-US" dirty="0"/>
            </a:br>
            <a:r>
              <a:rPr lang="en-US" altLang="zh-TW" dirty="0">
                <a:solidFill>
                  <a:schemeClr val="bg2">
                    <a:lumMod val="75000"/>
                  </a:schemeClr>
                </a:solidFill>
              </a:rPr>
              <a:t>[4] </a:t>
            </a:r>
            <a:r>
              <a:rPr lang="zh-TW" altLang="en-US" dirty="0">
                <a:solidFill>
                  <a:schemeClr val="bg2">
                    <a:lumMod val="75000"/>
                  </a:schemeClr>
                </a:solidFill>
              </a:rPr>
              <a:t>看哪，敬畏耶和華的人必要這樣蒙福！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EEB2D5B2-5E1E-A53E-0CAB-540884ECF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89120"/>
            <a:ext cx="4210167" cy="1192815"/>
          </a:xfrm>
        </p:spPr>
        <p:txBody>
          <a:bodyPr anchor="b">
            <a:normAutofit/>
          </a:bodyPr>
          <a:lstStyle/>
          <a:p>
            <a:pPr algn="l"/>
            <a:endParaRPr lang="zh-HK" altLang="en-US" sz="1400" b="1" dirty="0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7C99CE8B-CB53-B0C8-AD3C-3A0BF0705A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7" y="-3"/>
            <a:ext cx="3611463" cy="6858000"/>
          </a:xfrm>
          <a:prstGeom prst="rect">
            <a:avLst/>
          </a:prstGeom>
          <a:gradFill>
            <a:gsLst>
              <a:gs pos="0">
                <a:schemeClr val="accent5">
                  <a:alpha val="77000"/>
                </a:schemeClr>
              </a:gs>
              <a:gs pos="100000">
                <a:schemeClr val="tx2">
                  <a:lumMod val="50000"/>
                  <a:lumOff val="50000"/>
                  <a:alpha val="5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49B3117-AABF-685E-1850-58F2E5726F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23336" y="-3"/>
            <a:ext cx="4068664" cy="6858000"/>
          </a:xfrm>
          <a:prstGeom prst="rect">
            <a:avLst/>
          </a:prstGeom>
          <a:gradFill>
            <a:gsLst>
              <a:gs pos="22000">
                <a:schemeClr val="accent2">
                  <a:alpha val="69000"/>
                </a:schemeClr>
              </a:gs>
              <a:gs pos="99000">
                <a:schemeClr val="accent4">
                  <a:alpha val="74000"/>
                </a:scheme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B7ECC35-A466-B364-23D6-5B880B9291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426853" y="-345671"/>
            <a:ext cx="3429002" cy="4120348"/>
          </a:xfrm>
          <a:prstGeom prst="rect">
            <a:avLst/>
          </a:prstGeom>
          <a:gradFill>
            <a:gsLst>
              <a:gs pos="0">
                <a:schemeClr val="accent5">
                  <a:alpha val="26000"/>
                </a:schemeClr>
              </a:gs>
              <a:gs pos="49000">
                <a:schemeClr val="tx2">
                  <a:lumMod val="75000"/>
                  <a:lumOff val="25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櫻花">
            <a:extLst>
              <a:ext uri="{FF2B5EF4-FFF2-40B4-BE49-F238E27FC236}">
                <a16:creationId xmlns:a16="http://schemas.microsoft.com/office/drawing/2014/main" xmlns="" id="{09BC519B-5FE2-93DF-13BD-FA91A06879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66" r="28883" b="-2"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0127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D4C0BBB-0042-4603-A226-6117F3FD5B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C44F520-2598-460E-9F91-B02F60830C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4">
                  <a:alpha val="61000"/>
                </a:schemeClr>
              </a:gs>
              <a:gs pos="100000">
                <a:schemeClr val="accent5">
                  <a:alpha val="89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5333145" y="0"/>
            <a:ext cx="6858855" cy="6857572"/>
          </a:xfrm>
          <a:prstGeom prst="rect">
            <a:avLst/>
          </a:prstGeom>
          <a:gradFill>
            <a:gsLst>
              <a:gs pos="8000">
                <a:schemeClr val="accent6">
                  <a:alpha val="11000"/>
                </a:schemeClr>
              </a:gs>
              <a:gs pos="100000">
                <a:schemeClr val="accent4">
                  <a:alpha val="70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3647945" y="-1686055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內容版面配置區 4" descr="一張含有 服裝, 人員, 足部穿著, 地面 的圖片&#10;&#10;自動產生的描述">
            <a:extLst>
              <a:ext uri="{FF2B5EF4-FFF2-40B4-BE49-F238E27FC236}">
                <a16:creationId xmlns:a16="http://schemas.microsoft.com/office/drawing/2014/main" xmlns="" id="{F1A6461A-89CC-7F2F-6B06-23AA1CE63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9" b="10743"/>
          <a:stretch/>
        </p:blipFill>
        <p:spPr>
          <a:xfrm>
            <a:off x="618308" y="361406"/>
            <a:ext cx="11277600" cy="5943600"/>
          </a:xfrm>
          <a:prstGeom prst="rect">
            <a:avLst/>
          </a:prstGeom>
        </p:spPr>
      </p:pic>
      <p:sp>
        <p:nvSpPr>
          <p:cNvPr id="6" name="橢圓 5">
            <a:extLst>
              <a:ext uri="{FF2B5EF4-FFF2-40B4-BE49-F238E27FC236}">
                <a16:creationId xmlns:a16="http://schemas.microsoft.com/office/drawing/2014/main" xmlns="" id="{33CC0B71-AE64-6DBF-E6F9-2C026387F5D3}"/>
              </a:ext>
            </a:extLst>
          </p:cNvPr>
          <p:cNvSpPr/>
          <p:nvPr/>
        </p:nvSpPr>
        <p:spPr>
          <a:xfrm>
            <a:off x="2116184" y="3561807"/>
            <a:ext cx="470262" cy="2438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xmlns="" id="{8FB96B7F-2464-45C4-E233-B4C9D27736F9}"/>
              </a:ext>
            </a:extLst>
          </p:cNvPr>
          <p:cNvSpPr/>
          <p:nvPr/>
        </p:nvSpPr>
        <p:spPr>
          <a:xfrm>
            <a:off x="9030789" y="4458789"/>
            <a:ext cx="400595" cy="31350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xmlns="" id="{0DB21403-C617-0D24-1152-2D6AD0DE0D17}"/>
              </a:ext>
            </a:extLst>
          </p:cNvPr>
          <p:cNvSpPr/>
          <p:nvPr/>
        </p:nvSpPr>
        <p:spPr>
          <a:xfrm>
            <a:off x="7080069" y="2586446"/>
            <a:ext cx="470262" cy="13933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xmlns="" id="{D9FBF761-85C0-73AE-4F50-27DFC91B1EE1}"/>
              </a:ext>
            </a:extLst>
          </p:cNvPr>
          <p:cNvSpPr/>
          <p:nvPr/>
        </p:nvSpPr>
        <p:spPr>
          <a:xfrm>
            <a:off x="5547360" y="3333206"/>
            <a:ext cx="931817" cy="2960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xmlns="" id="{632DF670-93D1-5B43-213C-61984A47DB95}"/>
              </a:ext>
            </a:extLst>
          </p:cNvPr>
          <p:cNvSpPr/>
          <p:nvPr/>
        </p:nvSpPr>
        <p:spPr>
          <a:xfrm>
            <a:off x="2116184" y="3365864"/>
            <a:ext cx="618309" cy="63572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xmlns="" id="{8F69FE7E-2060-92C2-1E6E-A84387C085A2}"/>
              </a:ext>
            </a:extLst>
          </p:cNvPr>
          <p:cNvSpPr/>
          <p:nvPr/>
        </p:nvSpPr>
        <p:spPr>
          <a:xfrm>
            <a:off x="8020594" y="2586446"/>
            <a:ext cx="374469" cy="13933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252842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RightStep">
      <a:dk1>
        <a:srgbClr val="000000"/>
      </a:dk1>
      <a:lt1>
        <a:srgbClr val="FFFFFF"/>
      </a:lt1>
      <a:dk2>
        <a:srgbClr val="313820"/>
      </a:dk2>
      <a:lt2>
        <a:srgbClr val="E2E8E5"/>
      </a:lt2>
      <a:accent1>
        <a:srgbClr val="C894AD"/>
      </a:accent1>
      <a:accent2>
        <a:srgbClr val="BC7C80"/>
      </a:accent2>
      <a:accent3>
        <a:srgbClr val="C29C87"/>
      </a:accent3>
      <a:accent4>
        <a:srgbClr val="B1A375"/>
      </a:accent4>
      <a:accent5>
        <a:srgbClr val="9FA87C"/>
      </a:accent5>
      <a:accent6>
        <a:srgbClr val="89AC71"/>
      </a:accent6>
      <a:hlink>
        <a:srgbClr val="579074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83</Words>
  <Application>Microsoft Office PowerPoint</Application>
  <PresentationFormat>自訂</PresentationFormat>
  <Paragraphs>15</Paragraphs>
  <Slides>13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GradientRiseVTI</vt:lpstr>
      <vt:lpstr>詩篇 128篇 </vt:lpstr>
      <vt:lpstr>詩篇 128篇 一 個人蒙福 (128:1-2)</vt:lpstr>
      <vt:lpstr>[1] 凡敬畏耶和華、 遵行他道的人便為有福！  [2] 你要吃勞碌得來的； 你要享福，事情順利。</vt:lpstr>
      <vt:lpstr>個人蒙福 • 口出恩言— • 一筆勾銷— • 笑口常開— • 一團和氣—  </vt:lpstr>
      <vt:lpstr>個人蒙福 • 代代平安— • 重新得力— • 病得醫治— • 凡事富足— </vt:lpstr>
      <vt:lpstr> [2] 你要吃勞碌得來的；你要享福，事情順利。</vt:lpstr>
      <vt:lpstr>詩篇 128篇 二 家室蒙福 (128:3-4)</vt:lpstr>
      <vt:lpstr>[3] 你妻子在你的內室，好像多結果子的葡萄樹；   你兒女圍繞你的桌子，好像橄欖栽子。   [4] 看哪，敬畏耶和華的人必要這樣蒙福！</vt:lpstr>
      <vt:lpstr>PowerPoint 簡報</vt:lpstr>
      <vt:lpstr>橄欖壓榨成渣  生出黃金藥油 </vt:lpstr>
      <vt:lpstr>  [4] 看哪，敬畏耶和華的人必要這樣蒙福！</vt:lpstr>
      <vt:lpstr>詩篇 128篇 三 社群蒙福(128:5-6)</vt:lpstr>
      <vt:lpstr>[5] 願耶和華從錫安賜福給你！願你一生一世看見耶路撒冷的好處！  [6] 願你看見你兒女的兒女！  願平安歸於以色列！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 128篇 </dc:title>
  <dc:creator>Emily</dc:creator>
  <cp:lastModifiedBy>Andrew</cp:lastModifiedBy>
  <cp:revision>38</cp:revision>
  <cp:lastPrinted>2025-01-18T12:25:08Z</cp:lastPrinted>
  <dcterms:created xsi:type="dcterms:W3CDTF">2025-01-18T10:28:10Z</dcterms:created>
  <dcterms:modified xsi:type="dcterms:W3CDTF">2025-02-22T01:21:45Z</dcterms:modified>
</cp:coreProperties>
</file>