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  <p:sldMasterId id="2147483669" r:id="rId5"/>
  </p:sldMasterIdLst>
  <p:notesMasterIdLst>
    <p:notesMasterId r:id="rId24"/>
  </p:notesMasterIdLst>
  <p:handoutMasterIdLst>
    <p:handoutMasterId r:id="rId25"/>
  </p:handoutMasterIdLst>
  <p:sldIdLst>
    <p:sldId id="258" r:id="rId6"/>
    <p:sldId id="335" r:id="rId7"/>
    <p:sldId id="337" r:id="rId8"/>
    <p:sldId id="336" r:id="rId9"/>
    <p:sldId id="338" r:id="rId10"/>
    <p:sldId id="339" r:id="rId11"/>
    <p:sldId id="344" r:id="rId12"/>
    <p:sldId id="352" r:id="rId13"/>
    <p:sldId id="340" r:id="rId14"/>
    <p:sldId id="345" r:id="rId15"/>
    <p:sldId id="348" r:id="rId16"/>
    <p:sldId id="350" r:id="rId17"/>
    <p:sldId id="341" r:id="rId18"/>
    <p:sldId id="343" r:id="rId19"/>
    <p:sldId id="347" r:id="rId20"/>
    <p:sldId id="342" r:id="rId21"/>
    <p:sldId id="353" r:id="rId22"/>
    <p:sldId id="349" r:id="rId23"/>
  </p:sldIdLst>
  <p:sldSz cx="12192000" cy="6858000"/>
  <p:notesSz cx="6858000" cy="9144000"/>
  <p:defaultTextStyle>
    <a:defPPr rtl="0"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-16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09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>
            <a:extLst>
              <a:ext uri="{FF2B5EF4-FFF2-40B4-BE49-F238E27FC236}">
                <a16:creationId xmlns:a16="http://schemas.microsoft.com/office/drawing/2014/main" xmlns="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8BFB13A-96E4-4177-B036-F04FF1B5B38D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2025/2/14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xmlns="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C3086C9-2826-46AE-BD8E-F12CB3F9C8B4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A5898BC-5820-4614-A607-B2D4CD0A499A}" type="datetime1">
              <a:rPr lang="zh-TW" altLang="en-US" noProof="0" smtClean="0"/>
              <a:t>2025/2/14</a:t>
            </a:fld>
            <a:endParaRPr lang="zh-TW" altLang="en-US" noProof="0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AD0BC5-116C-42CF-8B28-245F66D50665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8882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7500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16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62743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HD-陰影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圖片 7" descr="HD-陰影短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矩形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 smtClean="0"/>
              <a:t>按一下以編輯母片副標題樣式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D22F896-40B5-4ADD-8801-0D06FADFA095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全景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HD-陰影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圖片 8" descr="HD-陰影短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矩形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HD-陰影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圖片 8" descr="HD-陰影短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矩形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HD-陰影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圖片 12" descr="HD-陰影短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矩形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12" name="文字預留位置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D22F896-40B5-4ADD-8801-0D06FADFA095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zh-TW" altLang="en-US" sz="7200" noProof="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zh-TW" altLang="en-US" sz="7200" noProof="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HD-陰影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圖片 9" descr="HD-陰影短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矩形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HD-陰影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圖片 13" descr="HD-陰影短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矩形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7" name="文字預留位置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8" name="文字預留位置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9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10" name="文字預留位置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11" name="文字預留位置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12" name="文字預留位置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HD-陰影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圖片 15" descr="HD-陰影短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矩形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標題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19" name="文字版面配置區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20" name="圖片預留位置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sp>
        <p:nvSpPr>
          <p:cNvPr id="21" name="文字預留位置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22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23" name="圖片預留位置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sp>
        <p:nvSpPr>
          <p:cNvPr id="24" name="文字預留位置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25" name="文字預留位置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26" name="圖片預留位置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sp>
        <p:nvSpPr>
          <p:cNvPr id="27" name="文字預留位置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HD-陰影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圖片 7" descr="HD-陰影短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矩形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矩形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n rising over grassy hill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" y="0"/>
            <a:ext cx="12188699" cy="4799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ltGray">
          <a:xfrm>
            <a:off x="-3" y="4754880"/>
            <a:ext cx="12192003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white">
          <a:xfrm>
            <a:off x="-128" y="4724400"/>
            <a:ext cx="12188827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3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3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1446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TW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PCC                                  </a:t>
            </a:r>
            <a:r>
              <a:rPr kumimoji="0" lang="zh-TW" altLang="en-US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杜牧</a:t>
            </a:r>
            <a:endParaRPr kumimoji="0" sz="1100" b="0" i="0" u="none" strike="noStrike" kern="1200" cap="all" spc="0" normalizeH="0" baseline="0" noProof="0" dirty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2025/2/16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96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HD-陰影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圖片 15" descr="HD-陰影短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矩形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/>
          <p:nvPr/>
        </p:nvSpPr>
        <p:spPr bwMode="ltGray">
          <a:xfrm>
            <a:off x="0" y="0"/>
            <a:ext cx="12188827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8" name="Rectangle 2"/>
          <p:cNvSpPr/>
          <p:nvPr/>
        </p:nvSpPr>
        <p:spPr bwMode="white">
          <a:xfrm>
            <a:off x="-2" y="411480"/>
            <a:ext cx="12188827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TW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PCC                                  </a:t>
            </a:r>
            <a:r>
              <a:rPr kumimoji="0" lang="zh-TW" altLang="en-US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杜牧</a:t>
            </a:r>
            <a:endParaRPr kumimoji="0" sz="11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2025/2/16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314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TW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PCC                                  </a:t>
            </a:r>
            <a:r>
              <a:rPr kumimoji="0" lang="zh-TW" altLang="en-US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杜牧</a:t>
            </a:r>
            <a:endParaRPr kumimoji="0" sz="11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2025/2/16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056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TW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PCC                                  </a:t>
            </a:r>
            <a:r>
              <a:rPr kumimoji="0" lang="zh-TW" altLang="en-US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杜牧</a:t>
            </a:r>
            <a:endParaRPr kumimoji="0" sz="11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2025/2/16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CE5F2-81AA-4605-B028-6FBA391056AF}" type="slidenum"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20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4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4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TW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PCC                                  </a:t>
            </a:r>
            <a:r>
              <a:rPr kumimoji="0" lang="zh-TW" altLang="en-US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杜牧</a:t>
            </a:r>
            <a:endParaRPr kumimoji="0" sz="11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2025/2/16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97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TW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PCC                                  </a:t>
            </a:r>
            <a:r>
              <a:rPr kumimoji="0" lang="zh-TW" altLang="en-US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杜牧</a:t>
            </a:r>
            <a:endParaRPr kumimoji="0" sz="11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2025/2/16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27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TW" sz="1100" b="0" i="0" u="none" strike="noStrike" kern="1200" cap="all" spc="0" normalizeH="0" baseline="0" noProof="0" smtClean="0">
                <a:ln>
                  <a:noFill/>
                </a:ln>
                <a:solidFill>
                  <a:srgbClr val="263050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PCC                                  </a:t>
            </a:r>
            <a:r>
              <a:rPr kumimoji="0" lang="zh-TW" altLang="en-US" sz="1100" b="0" i="0" u="none" strike="noStrike" kern="1200" cap="all" spc="0" normalizeH="0" baseline="0" noProof="0" smtClean="0">
                <a:ln>
                  <a:noFill/>
                </a:ln>
                <a:solidFill>
                  <a:srgbClr val="263050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杜牧</a:t>
            </a:r>
            <a:endParaRPr kumimoji="0" sz="1100" b="0" i="0" u="none" strike="noStrike" kern="1200" cap="all" spc="0" normalizeH="0" baseline="0" noProof="0">
              <a:ln>
                <a:noFill/>
              </a:ln>
              <a:solidFill>
                <a:srgbClr val="26305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26305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2025/2/16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26305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26305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26305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79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2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213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TW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PCC                                  </a:t>
            </a:r>
            <a:r>
              <a:rPr kumimoji="0" lang="zh-TW" altLang="en-US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杜牧</a:t>
            </a:r>
            <a:endParaRPr kumimoji="0" sz="11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2025/2/16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31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2"/>
            <a:ext cx="32004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TW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PCC                                  </a:t>
            </a:r>
            <a:r>
              <a:rPr kumimoji="0" lang="zh-TW" altLang="en-US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杜牧</a:t>
            </a:r>
            <a:endParaRPr kumimoji="0" sz="11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26305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2025/2/16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26305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26305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26305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39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5" y="2362200"/>
            <a:ext cx="32004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5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TW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PCC                                  </a:t>
            </a:r>
            <a:r>
              <a:rPr kumimoji="0" lang="zh-TW" altLang="en-US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杜牧</a:t>
            </a:r>
            <a:endParaRPr kumimoji="0" sz="11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2025/2/16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55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TW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PCC                                  </a:t>
            </a:r>
            <a:r>
              <a:rPr kumimoji="0" lang="zh-TW" altLang="en-US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杜牧</a:t>
            </a:r>
            <a:endParaRPr kumimoji="0" sz="11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2025/2/16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14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HD-陰影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圖片 7" descr="HD-陰影短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矩形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274638"/>
            <a:ext cx="26289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274638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TW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PCC                                  </a:t>
            </a:r>
            <a:r>
              <a:rPr kumimoji="0" lang="zh-TW" altLang="en-US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杜牧</a:t>
            </a:r>
            <a:endParaRPr kumimoji="0" sz="1100" b="0" i="0" u="none" strike="noStrike" kern="1200" cap="all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2025/2/16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6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HD-陰影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圖片 8" descr="HD-陰影短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矩形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HD-陰影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圖片 10" descr="HD-陰影短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矩形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HD-陰影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圖片 6" descr="HD-陰影短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矩形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HD-陰影短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HD-陰影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圖片 8" descr="HD-陰影短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矩形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HD-陰影長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圖片 8" descr="HD-陰影短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矩形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版面配置區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雜湊重疊-全部解決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D22F896-40B5-4ADD-8801-0D06FADFA095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4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Rectangle 3"/>
          <p:cNvSpPr/>
          <p:nvPr/>
        </p:nvSpPr>
        <p:spPr bwMode="ltGray">
          <a:xfrm>
            <a:off x="1587" y="6583680"/>
            <a:ext cx="12188827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14494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TW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PCC                                  </a:t>
            </a:r>
            <a:r>
              <a:rPr kumimoji="0" lang="zh-TW" altLang="en-US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杜牧</a:t>
            </a:r>
            <a:endParaRPr kumimoji="0" lang="en-US" sz="1100" b="0" i="0" u="none" strike="noStrike" kern="1200" cap="all" spc="0" normalizeH="0" baseline="0" noProof="0" dirty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Rectangle 5"/>
          <p:cNvSpPr/>
          <p:nvPr/>
        </p:nvSpPr>
        <p:spPr bwMode="white">
          <a:xfrm>
            <a:off x="1587" y="6583680"/>
            <a:ext cx="12188827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2"/>
          </p:nvPr>
        </p:nvSpPr>
        <p:spPr>
          <a:xfrm>
            <a:off x="8875776" y="6614494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2025/2/16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210800" y="6614494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8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00000"/>
        <a:buFont typeface="Arial" pitchFamily="34" charset="0"/>
        <a:buChar char="▪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itchFamily="34" charset="0"/>
        <a:buChar char="▪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blegateway.com/passage/?search=%E5%87%BA%E5%9F%83%E5%8F%8A%E8%A8%98%2017&amp;version=RCU17T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幾何抽象影像">
            <a:extLst>
              <a:ext uri="{FF2B5EF4-FFF2-40B4-BE49-F238E27FC236}">
                <a16:creationId xmlns:a16="http://schemas.microsoft.com/office/drawing/2014/main" xmlns="" id="{1F6EA444-CCD5-43A4-848C-62DE7C63DDF9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60" r="9091" b="10360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41704883-D088-4683-A1FD-AEE53B3361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F6AF5ED-FC20-4831-8454-D57E6A498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4402667"/>
            <a:ext cx="8133478" cy="940240"/>
          </a:xfrm>
        </p:spPr>
        <p:txBody>
          <a:bodyPr rtlCol="0">
            <a:normAutofit/>
          </a:bodyPr>
          <a:lstStyle/>
          <a:p>
            <a:r>
              <a:rPr lang="zh-TW" altLang="en-US" sz="4800" b="1" dirty="0" smtClean="0">
                <a:solidFill>
                  <a:prstClr val="white"/>
                </a:solidFill>
              </a:rPr>
              <a:t>耶和華</a:t>
            </a:r>
            <a:r>
              <a:rPr lang="zh-TW" altLang="en-HK" sz="4800" b="1" dirty="0" smtClean="0">
                <a:solidFill>
                  <a:prstClr val="white"/>
                </a:solidFill>
              </a:rPr>
              <a:t>戰記</a:t>
            </a:r>
            <a:endParaRPr lang="zh-TW" altLang="en-US" sz="48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4129664F-1730-4E16-9129-9C058466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5342302"/>
            <a:ext cx="8133478" cy="406566"/>
          </a:xfrm>
        </p:spPr>
        <p:txBody>
          <a:bodyPr rtlCol="0">
            <a:noAutofit/>
          </a:bodyPr>
          <a:lstStyle/>
          <a:p>
            <a:r>
              <a:rPr lang="zh-TW" altLang="en-US" sz="2800" dirty="0"/>
              <a:t>出埃及記 </a:t>
            </a:r>
            <a:r>
              <a:rPr lang="en-HK" altLang="zh-TW" sz="2800" dirty="0" smtClean="0"/>
              <a:t>17:8-16</a:t>
            </a:r>
          </a:p>
          <a:p>
            <a:endParaRPr lang="zh-TW" altLang="en-US" sz="2800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9BAB74E2-5A82-47FD-BBB4-BFD47779FF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A9C04EC1-26B9-40BD-84A6-B2C0A913D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9C4FFB60-A034-4994-8F55-E38D4F31C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altLang="zh-TW" noProof="0" smtClean="0"/>
              <a:pPr/>
              <a:t>1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01768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solidFill>
                  <a:prstClr val="white"/>
                </a:solidFill>
              </a:rPr>
              <a:t>耶和華</a:t>
            </a:r>
            <a:r>
              <a:rPr lang="zh-TW" altLang="en-HK" sz="4400" b="1" dirty="0">
                <a:solidFill>
                  <a:prstClr val="white"/>
                </a:solidFill>
              </a:rPr>
              <a:t>戰記</a:t>
            </a:r>
            <a:endParaRPr lang="en-HK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n-HK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召命-神的吩咐</a:t>
            </a:r>
            <a:r>
              <a:rPr lang="en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(8-10)</a:t>
            </a:r>
            <a:endParaRPr lang="en-H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n-HK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倚靠-神的方法</a:t>
            </a:r>
            <a:r>
              <a:rPr lang="en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(11-13)</a:t>
            </a:r>
          </a:p>
          <a:p>
            <a:pPr lvl="1"/>
            <a:r>
              <a:rPr lang="en-H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n-HK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舉手-以色列得勝</a:t>
            </a:r>
            <a:endParaRPr lang="en-HK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H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n-HK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軟弱-神賜夥伴</a:t>
            </a:r>
            <a:endParaRPr lang="en-HK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H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HK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人的刀-神的工具</a:t>
            </a:r>
            <a:endParaRPr lang="en-H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altLang="zh-TW" noProof="0" smtClean="0"/>
              <a:t>10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82338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/>
              <a:t>撒母耳記上 </a:t>
            </a:r>
            <a:r>
              <a:rPr lang="en-US" altLang="zh-TW" sz="4400" b="1" dirty="0" smtClean="0"/>
              <a:t>14:6</a:t>
            </a:r>
            <a:endParaRPr lang="en-HK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4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6 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約拿單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對拿兵器的青年說：「來，我們過去到那些未受割禮之人的駐軍那裏，或者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耶和華為我們施展能力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，因為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耶和華使人得勝，不在乎人多人</a:t>
            </a:r>
            <a:r>
              <a:rPr lang="zh-TW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少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。」</a:t>
            </a:r>
            <a:endParaRPr lang="en-HK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altLang="zh-TW" noProof="0" smtClean="0"/>
              <a:t>11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071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HK" sz="4400" b="1" dirty="0" err="1" smtClean="0"/>
              <a:t>戴德生</a:t>
            </a:r>
            <a:endParaRPr lang="en-HK" sz="44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HK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我們若按神的方法，去做神的工作，必不會缺乏神的供應</a:t>
            </a:r>
            <a:r>
              <a:rPr lang="en-HK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en-HK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altLang="zh-TW" noProof="0" smtClean="0"/>
              <a:t>12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84550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/>
              <a:t>出埃及記 </a:t>
            </a:r>
            <a:r>
              <a:rPr lang="en-HK" altLang="zh-TW" sz="4400" b="1" dirty="0" smtClean="0"/>
              <a:t>17:8-16  </a:t>
            </a:r>
            <a:r>
              <a:rPr lang="zh-TW" altLang="en-US" sz="4400" b="1" dirty="0" smtClean="0">
                <a:solidFill>
                  <a:prstClr val="white"/>
                </a:solidFill>
              </a:rPr>
              <a:t>耶和華</a:t>
            </a:r>
            <a:r>
              <a:rPr lang="zh-TW" altLang="en-HK" sz="4400" b="1" dirty="0">
                <a:solidFill>
                  <a:prstClr val="white"/>
                </a:solidFill>
              </a:rPr>
              <a:t>尼西</a:t>
            </a:r>
            <a:endParaRPr lang="en-HK" sz="44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2929" y="2336873"/>
            <a:ext cx="10151077" cy="3599316"/>
          </a:xfrm>
        </p:spPr>
        <p:txBody>
          <a:bodyPr>
            <a:noAutofit/>
          </a:bodyPr>
          <a:lstStyle/>
          <a:p>
            <a:r>
              <a:rPr lang="en-US" altLang="zh-TW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14 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耶和華對摩西說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：「你要把這事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記錄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在書上作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紀念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又念給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約書亞聽：我要把亞瑪力的名字從天下全然塗去。」 </a:t>
            </a:r>
            <a:r>
              <a:rPr lang="en-US" altLang="zh-TW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15 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摩西築了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一座壇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，起名叫「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耶和華尼</a:t>
            </a:r>
            <a:r>
              <a:rPr lang="zh-TW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西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」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 </a:t>
            </a:r>
            <a:r>
              <a:rPr lang="en-US" altLang="zh-TW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16 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他說：「我指着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耶和華的寶座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發誓，耶和華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必世世代代和亞瑪力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爭戰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。」</a:t>
            </a:r>
          </a:p>
          <a:p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tooltip="View Full Chapter"/>
              </a:rPr>
              <a:t/>
            </a:r>
            <a:b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tooltip="View Full Chapter"/>
              </a:rPr>
            </a:br>
            <a:endParaRPr lang="en-HK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altLang="zh-TW" noProof="0" smtClean="0"/>
              <a:t>13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3545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solidFill>
                  <a:prstClr val="white"/>
                </a:solidFill>
              </a:rPr>
              <a:t>耶和華</a:t>
            </a:r>
            <a:r>
              <a:rPr lang="zh-TW" altLang="en-HK" sz="4400" b="1" dirty="0">
                <a:solidFill>
                  <a:prstClr val="white"/>
                </a:solidFill>
              </a:rPr>
              <a:t>戰記</a:t>
            </a:r>
            <a:endParaRPr lang="en-HK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0321" y="2177849"/>
            <a:ext cx="9613861" cy="3599316"/>
          </a:xfrm>
        </p:spPr>
        <p:txBody>
          <a:bodyPr>
            <a:noAutofit/>
          </a:bodyPr>
          <a:lstStyle/>
          <a:p>
            <a:r>
              <a:rPr lang="en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n-HK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召命-神的吩咐</a:t>
            </a:r>
            <a:r>
              <a:rPr lang="en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(8-10)</a:t>
            </a:r>
            <a:endParaRPr lang="en-H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n-HK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倚靠-神的方法</a:t>
            </a:r>
            <a:r>
              <a:rPr lang="en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(11-13)</a:t>
            </a:r>
            <a:endParaRPr lang="en-H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HK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旌旗-神得勝旗號</a:t>
            </a:r>
            <a:r>
              <a:rPr lang="en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(14-16)</a:t>
            </a:r>
            <a:r>
              <a:rPr lang="en-H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HK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n-HK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記錄-神子民勝利原因</a:t>
            </a:r>
            <a:r>
              <a:rPr lang="en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/>
            <a:r>
              <a:rPr lang="en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n-HK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築壇-神的榮耀</a:t>
            </a:r>
            <a:endParaRPr lang="en-HK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HK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使命-神的旨意</a:t>
            </a:r>
            <a:endParaRPr lang="en-H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altLang="zh-TW" noProof="0" smtClean="0"/>
              <a:t>14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14917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/>
              <a:t>撒母耳記上 </a:t>
            </a:r>
            <a:r>
              <a:rPr lang="en-US" altLang="zh-TW" sz="4400" b="1" dirty="0" smtClean="0"/>
              <a:t>17:47</a:t>
            </a:r>
            <a:endParaRPr lang="en-HK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0321" y="2336873"/>
            <a:ext cx="10739740" cy="3599316"/>
          </a:xfrm>
        </p:spPr>
        <p:txBody>
          <a:bodyPr>
            <a:normAutofit/>
          </a:bodyPr>
          <a:lstStyle/>
          <a:p>
            <a:r>
              <a:rPr lang="en-US" altLang="zh-TW" sz="4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47 </a:t>
            </a:r>
            <a:r>
              <a:rPr lang="zh-TW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又使這裏的全會眾知道，</a:t>
            </a:r>
            <a:r>
              <a:rPr lang="zh-TW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耶和華使人得勝</a:t>
            </a:r>
            <a:r>
              <a:rPr lang="zh-TW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，不是用刀用槍，因為</a:t>
            </a:r>
            <a:r>
              <a:rPr lang="zh-TW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戰爭全在乎耶和華</a:t>
            </a:r>
            <a:r>
              <a:rPr lang="zh-TW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。他必將你們交在我們手裏。</a:t>
            </a:r>
            <a:r>
              <a:rPr lang="zh-TW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」</a:t>
            </a:r>
            <a:r>
              <a:rPr lang="zh-TW" altLang="en-HK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大衛</a:t>
            </a:r>
            <a:endParaRPr lang="en-HK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altLang="zh-TW" noProof="0" smtClean="0"/>
              <a:t>15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3800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耶和華的全軍</a:t>
            </a:r>
            <a:r>
              <a:rPr lang="en-US" altLang="zh-TW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altLang="zh-TW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zh-TW" alt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耶和華作戰</a:t>
            </a:r>
            <a:r>
              <a:rPr lang="en-US" altLang="zh-TW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altLang="zh-TW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耶和華是戰士</a:t>
            </a:r>
            <a:r>
              <a:rPr lang="en-US" altLang="zh-TW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altLang="zh-TW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zh-TW" alt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耶和華</a:t>
            </a:r>
            <a:r>
              <a:rPr lang="zh-TW" altLang="en-HK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尼</a:t>
            </a:r>
            <a:r>
              <a:rPr lang="zh-TW" altLang="en-HK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西</a:t>
            </a:r>
            <a:r>
              <a:rPr lang="en-HK" altLang="zh-TW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zh-TW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圖片 9" descr="幾何抽象影像">
            <a:extLst>
              <a:ext uri="{FF2B5EF4-FFF2-40B4-BE49-F238E27FC236}">
                <a16:creationId xmlns:a16="http://schemas.microsoft.com/office/drawing/2014/main" xmlns="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 rtlCol="0">
            <a:normAutofit/>
          </a:bodyPr>
          <a:lstStyle/>
          <a:p>
            <a:r>
              <a:rPr lang="zh-TW" altLang="en-US" sz="4400" b="1" dirty="0">
                <a:solidFill>
                  <a:prstClr val="white"/>
                </a:solidFill>
              </a:rPr>
              <a:t>耶和華</a:t>
            </a:r>
            <a:r>
              <a:rPr lang="zh-TW" altLang="en-HK" sz="4400" b="1" dirty="0">
                <a:solidFill>
                  <a:prstClr val="white"/>
                </a:solidFill>
              </a:rPr>
              <a:t>戰記</a:t>
            </a:r>
            <a:endParaRPr lang="en-US" altLang="zh-TW" sz="44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altLang="zh-TW" noProof="0" smtClean="0"/>
              <a:t>16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785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CIM </a:t>
            </a:r>
            <a:r>
              <a:rPr lang="en-US" sz="4000" b="1" dirty="0" err="1" smtClean="0"/>
              <a:t>中國內地會</a:t>
            </a:r>
            <a:endParaRPr lang="en-HK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0321" y="2207666"/>
            <a:ext cx="11067731" cy="3599316"/>
          </a:xfrm>
        </p:spPr>
        <p:txBody>
          <a:bodyPr>
            <a:noAutofit/>
          </a:bodyPr>
          <a:lstStyle/>
          <a:p>
            <a:r>
              <a:rPr lang="en-HK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使團眾同工若是敬虔明哲</a:t>
            </a:r>
            <a:r>
              <a:rPr lang="en-HK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(godly &amp; wise)，</a:t>
            </a:r>
            <a:r>
              <a:rPr lang="en-HK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常常在愛和合一</a:t>
            </a:r>
            <a:r>
              <a:rPr lang="en-HK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(love &amp; unity)</a:t>
            </a:r>
            <a:r>
              <a:rPr lang="en-HK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中行事，在重要的關鍵時刻，就必能洞察主的指引；反之，若偏離此道，則變得毫無作為，了無價值。內地會必須滿有主的生命</a:t>
            </a:r>
            <a:r>
              <a:rPr lang="en-HK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 living body)，</a:t>
            </a:r>
            <a:r>
              <a:rPr lang="en-HK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與主活潑契合</a:t>
            </a:r>
            <a:r>
              <a:rPr lang="en-HK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 fellowship with God)，</a:t>
            </a:r>
            <a:r>
              <a:rPr lang="en-HK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否則，不能為主所用，也不值得存在</a:t>
            </a:r>
            <a:r>
              <a:rPr lang="en-HK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                   </a:t>
            </a:r>
            <a:r>
              <a:rPr lang="en-HK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戴德生</a:t>
            </a:r>
            <a:endParaRPr lang="en-H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HK" sz="40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altLang="zh-TW" noProof="0" smtClean="0"/>
              <a:t>17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166227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HK" sz="4400" b="1" dirty="0" err="1" smtClean="0"/>
              <a:t>記取</a:t>
            </a:r>
            <a:r>
              <a:rPr lang="en-HK" sz="4400" b="1" dirty="0" smtClean="0"/>
              <a:t>:</a:t>
            </a:r>
            <a:endParaRPr lang="en-HK" sz="44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696" y="2157971"/>
            <a:ext cx="12543184" cy="3599316"/>
          </a:xfrm>
        </p:spPr>
        <p:txBody>
          <a:bodyPr>
            <a:normAutofit/>
          </a:bodyPr>
          <a:lstStyle/>
          <a:p>
            <a:r>
              <a:rPr lang="en-H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n-HK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只求安逸成為奴隸，追求享受困於曠野</a:t>
            </a:r>
            <a:r>
              <a:rPr lang="en-H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           	</a:t>
            </a:r>
            <a:r>
              <a:rPr lang="en-HK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聽主吩咐，忠心跟隨，踏進迦南</a:t>
            </a:r>
            <a:r>
              <a:rPr lang="en-H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</a:p>
          <a:p>
            <a:r>
              <a:rPr lang="en-H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n-HK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神為元帥，作主精兵，高舉旌旗，靠主得勝</a:t>
            </a:r>
            <a:r>
              <a:rPr lang="en-H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</a:p>
          <a:p>
            <a:r>
              <a:rPr lang="en-H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36載與神同跑享神恩，忠心向著標竿事奉神，    	</a:t>
            </a:r>
            <a:r>
              <a:rPr lang="en-HK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結果更豐遍傳康城頌，生命活祭共獻耀主名</a:t>
            </a:r>
            <a:r>
              <a:rPr lang="en-H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en-HK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altLang="zh-TW" noProof="0" smtClean="0"/>
              <a:t>18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76611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群組 70">
            <a:extLst>
              <a:ext uri="{FF2B5EF4-FFF2-40B4-BE49-F238E27FC236}">
                <a16:creationId xmlns:a16="http://schemas.microsoft.com/office/drawing/2014/main" xmlns="" id="{7A865E47-4365-4F21-B8EA-13B2C12BCB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矩形 71">
              <a:extLst>
                <a:ext uri="{FF2B5EF4-FFF2-40B4-BE49-F238E27FC236}">
                  <a16:creationId xmlns:a16="http://schemas.microsoft.com/office/drawing/2014/main" xmlns="" id="{0CE24988-BB27-40E5-A961-9FA7ED0DB9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pic>
          <p:nvPicPr>
            <p:cNvPr id="73" name="圖片 72">
              <a:extLst>
                <a:ext uri="{FF2B5EF4-FFF2-40B4-BE49-F238E27FC236}">
                  <a16:creationId xmlns:a16="http://schemas.microsoft.com/office/drawing/2014/main" xmlns="" id="{80BDE80E-ADE0-4E16-8F80-306A15F4D3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耶和華的全軍</a:t>
            </a:r>
            <a:r>
              <a:rPr lang="en-US" altLang="zh-TW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altLang="zh-TW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zh-TW" alt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耶和華作戰</a:t>
            </a:r>
            <a:r>
              <a:rPr lang="en-US" altLang="zh-TW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altLang="zh-TW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耶和華是戰士</a:t>
            </a:r>
            <a:r>
              <a:rPr lang="en-US" altLang="zh-TW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altLang="zh-TW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zh-TW" alt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耶和華</a:t>
            </a:r>
            <a:r>
              <a:rPr lang="zh-TW" altLang="en-HK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尼</a:t>
            </a:r>
            <a:r>
              <a:rPr lang="zh-TW" altLang="en-HK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西</a:t>
            </a:r>
            <a:r>
              <a:rPr lang="en-HK" altLang="zh-TW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zh-TW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圖片 9" descr="幾何抽象影像">
            <a:extLst>
              <a:ext uri="{FF2B5EF4-FFF2-40B4-BE49-F238E27FC236}">
                <a16:creationId xmlns:a16="http://schemas.microsoft.com/office/drawing/2014/main" xmlns="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矩形 74">
            <a:extLst>
              <a:ext uri="{FF2B5EF4-FFF2-40B4-BE49-F238E27FC236}">
                <a16:creationId xmlns:a16="http://schemas.microsoft.com/office/drawing/2014/main" xmlns="" id="{13BC1C09-8FD1-4619-B317-E9EED5E55D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 rtlCol="0">
            <a:normAutofit/>
          </a:bodyPr>
          <a:lstStyle/>
          <a:p>
            <a:r>
              <a:rPr lang="zh-TW" altLang="en-US" sz="4000" b="1" dirty="0">
                <a:solidFill>
                  <a:prstClr val="white"/>
                </a:solidFill>
              </a:rPr>
              <a:t>耶和華</a:t>
            </a:r>
            <a:r>
              <a:rPr lang="zh-TW" altLang="en-HK" sz="4000" b="1" dirty="0">
                <a:solidFill>
                  <a:prstClr val="white"/>
                </a:solidFill>
              </a:rPr>
              <a:t>戰記</a:t>
            </a:r>
            <a:endParaRPr lang="en-US" altLang="zh-TW" sz="4000" dirty="0"/>
          </a:p>
        </p:txBody>
      </p:sp>
      <p:pic>
        <p:nvPicPr>
          <p:cNvPr id="77" name="圖片 76">
            <a:extLst>
              <a:ext uri="{FF2B5EF4-FFF2-40B4-BE49-F238E27FC236}">
                <a16:creationId xmlns:a16="http://schemas.microsoft.com/office/drawing/2014/main" xmlns="" id="{D3143E80-C928-46DB-9299-0BD06348A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altLang="zh-TW" noProof="0" smtClean="0"/>
              <a:t>2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44644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/>
              <a:t>耶和華的</a:t>
            </a:r>
            <a:r>
              <a:rPr lang="zh-TW" altLang="en-US" sz="4400" b="1" dirty="0" smtClean="0"/>
              <a:t>全軍 </a:t>
            </a:r>
            <a:r>
              <a:rPr lang="en-HK" altLang="zh-TW" sz="4400" b="1" dirty="0" smtClean="0"/>
              <a:t>(出12:41; 13:17-18)</a:t>
            </a:r>
            <a:endParaRPr lang="en-HK" sz="44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0321" y="2098337"/>
            <a:ext cx="10858087" cy="3599316"/>
          </a:xfrm>
        </p:spPr>
        <p:txBody>
          <a:bodyPr>
            <a:noAutofit/>
          </a:bodyPr>
          <a:lstStyle/>
          <a:p>
            <a:r>
              <a:rPr lang="en-US" altLang="zh-TW" sz="4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12:41</a:t>
            </a:r>
            <a:r>
              <a:rPr lang="en-US" altLang="zh-TW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正滿四百三十年的那一天，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耶和華的全軍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從埃及地出來了。 </a:t>
            </a:r>
            <a:endParaRPr lang="en-US" altLang="zh-TW" sz="4000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TW" sz="4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13:17</a:t>
            </a:r>
            <a:r>
              <a:rPr lang="en-US" altLang="zh-TW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法老放百姓走的時候，非利士人之地的路雖近，　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神卻不領他們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從那裏走，因為　神說：「恐怕百姓遇見戰爭就後悔，轉回埃及去。」 </a:t>
            </a:r>
            <a:r>
              <a:rPr lang="en-US" altLang="zh-TW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18 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神領百姓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繞道而行，走曠野的路到紅海。以色列人出埃及地，都帶着兵器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上去。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n-HK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altLang="zh-TW" noProof="0" smtClean="0"/>
              <a:t>3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49539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prstClr val="white"/>
                </a:solidFill>
                <a:cs typeface="+mn-cs"/>
              </a:rPr>
              <a:t>耶和華作戰 </a:t>
            </a:r>
            <a:r>
              <a:rPr lang="en-HK" altLang="zh-TW" sz="4400" b="1" dirty="0" smtClean="0">
                <a:solidFill>
                  <a:prstClr val="white"/>
                </a:solidFill>
                <a:cs typeface="+mn-cs"/>
              </a:rPr>
              <a:t>(出14:25; 30-31)</a:t>
            </a:r>
            <a:endParaRPr lang="en-HK" sz="44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0321" y="2336873"/>
            <a:ext cx="10678978" cy="3599316"/>
          </a:xfrm>
        </p:spPr>
        <p:txBody>
          <a:bodyPr>
            <a:noAutofit/>
          </a:bodyPr>
          <a:lstStyle/>
          <a:p>
            <a:r>
              <a:rPr lang="en-US" altLang="zh-TW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14:25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埃及人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說：「我們從以色列人面前逃跑吧！因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耶和華為他們作戰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，攻擊埃及了。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」</a:t>
            </a:r>
            <a:endParaRPr lang="en-US" altLang="zh-TW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TW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30 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那一日，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耶和華拯救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以色列脫離埃及人的手。以色列人看見埃及人死在海邊。 </a:t>
            </a:r>
            <a:r>
              <a:rPr lang="en-US" altLang="zh-TW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31 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以色列人看見耶和華向埃及人所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施展的大能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，百姓就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敬畏耶和華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，並且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信服耶和華和他的僕人摩西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en-HK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altLang="zh-TW" noProof="0" smtClean="0"/>
              <a:t>4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39878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/>
              <a:t>耶和華是</a:t>
            </a:r>
            <a:r>
              <a:rPr lang="zh-TW" altLang="en-US" sz="4400" b="1" dirty="0" smtClean="0"/>
              <a:t>戰士 </a:t>
            </a:r>
            <a:r>
              <a:rPr lang="en-HK" altLang="zh-TW" sz="4400" b="1" dirty="0" smtClean="0"/>
              <a:t>(出15:1-3)</a:t>
            </a:r>
            <a:endParaRPr lang="en-HK" sz="44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84583" y="2082349"/>
            <a:ext cx="10210765" cy="3599316"/>
          </a:xfrm>
        </p:spPr>
        <p:txBody>
          <a:bodyPr>
            <a:noAutofit/>
          </a:bodyPr>
          <a:lstStyle/>
          <a:p>
            <a:r>
              <a:rPr lang="en-US" altLang="zh-TW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15:1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那時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，摩西和以色列人向耶和華唱這歌，說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：「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我要向耶和華歌唱，因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他大大得勝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  <a:b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將馬和騎馬的投在海中。</a:t>
            </a:r>
            <a:b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TW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2 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耶和華是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我的力量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，是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我的詩歌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  <a:b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他也成了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我的拯救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b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這是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我的　神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，我要讚美他；</a:t>
            </a:r>
            <a:b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父親的　神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，我要尊崇他。</a:t>
            </a:r>
            <a:b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TW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3 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耶和華是戰士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；耶和華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是他的名。</a:t>
            </a:r>
          </a:p>
          <a:p>
            <a:endParaRPr lang="en-HK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altLang="zh-TW" noProof="0" smtClean="0"/>
              <a:t>5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47105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/>
              <a:t>出埃及記 </a:t>
            </a:r>
            <a:r>
              <a:rPr lang="en-HK" altLang="zh-TW" sz="4400" b="1" dirty="0"/>
              <a:t>17:8-16  </a:t>
            </a:r>
            <a:r>
              <a:rPr lang="zh-TW" altLang="en-US" sz="4400" b="1" dirty="0"/>
              <a:t>耶和華</a:t>
            </a:r>
            <a:r>
              <a:rPr lang="zh-TW" altLang="en-HK" sz="4400" b="1" dirty="0"/>
              <a:t>尼西</a:t>
            </a:r>
            <a:endParaRPr lang="en-HK" sz="44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8 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那時，亞瑪力來到利非訂，和以色列爭戰。 </a:t>
            </a:r>
            <a:r>
              <a:rPr lang="en-US" altLang="zh-TW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9 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摩西對約書亞說：「你為我們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選出人來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，出去和亞瑪力爭戰。明天我要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站在山頂上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，手裏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拿着　神的杖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。」 </a:t>
            </a:r>
            <a:r>
              <a:rPr lang="en-US" altLang="zh-TW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10 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於是，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約書亞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照着摩西對他所說的話去做，和亞瑪力爭戰。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摩西、亞倫和戶珥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都上了山頂。</a:t>
            </a:r>
            <a:endParaRPr lang="en-HK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altLang="zh-TW" noProof="0" smtClean="0"/>
              <a:t>6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62688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>
                <a:solidFill>
                  <a:prstClr val="white"/>
                </a:solidFill>
              </a:rPr>
              <a:t>耶和華</a:t>
            </a:r>
            <a:r>
              <a:rPr lang="zh-TW" altLang="en-HK" sz="4400" b="1" dirty="0">
                <a:solidFill>
                  <a:prstClr val="white"/>
                </a:solidFill>
              </a:rPr>
              <a:t>戰記</a:t>
            </a:r>
            <a:endParaRPr lang="en-HK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n-HK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聽從召命-神的吩咐</a:t>
            </a:r>
            <a:r>
              <a:rPr lang="en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(8-10)</a:t>
            </a:r>
          </a:p>
          <a:p>
            <a:pPr lvl="1"/>
            <a:r>
              <a:rPr lang="en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n-HK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神的僕人-團隊與分工</a:t>
            </a:r>
            <a:endParaRPr lang="en-HK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H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n-HK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神的杖-同在與能力</a:t>
            </a:r>
            <a:endParaRPr lang="en-H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altLang="zh-TW" noProof="0" smtClean="0"/>
              <a:t>7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62898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52" y="191590"/>
            <a:ext cx="10334177" cy="612213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TW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PCC                                  </a:t>
            </a:r>
            <a:r>
              <a:rPr kumimoji="0" lang="zh-TW" altLang="en-US" sz="1100" b="0" i="0" u="none" strike="noStrike" kern="1200" cap="all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微軟正黑體" panose="020B0604030504040204" pitchFamily="34" charset="-120"/>
                <a:cs typeface="+mn-cs"/>
              </a:rPr>
              <a:t>杜牧</a:t>
            </a:r>
            <a:endParaRPr kumimoji="0" lang="zh-TW" altLang="en-US" sz="1100" b="0" i="0" u="none" strike="noStrike" kern="1200" cap="all" spc="0" normalizeH="0" baseline="0" noProof="0" dirty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2025/2/16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E5E8E8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5E8E8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2296" y="2652491"/>
            <a:ext cx="145905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幼圆" panose="02010509060101010101" pitchFamily="49" charset="-122"/>
                <a:cs typeface="+mn-cs"/>
              </a:rPr>
              <a:t>戴德生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92188" y="4684670"/>
            <a:ext cx="2775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幼圆" panose="02010509060101010101" pitchFamily="49" charset="-122"/>
                <a:cs typeface="+mn-cs"/>
              </a:rPr>
              <a:t>信靠上帝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6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/>
              <a:t>出埃及記 </a:t>
            </a:r>
            <a:r>
              <a:rPr lang="en-HK" altLang="zh-TW" sz="4400" b="1" dirty="0" smtClean="0"/>
              <a:t>17:8-16  </a:t>
            </a:r>
            <a:r>
              <a:rPr lang="zh-TW" altLang="en-US" sz="4400" b="1" dirty="0" smtClean="0">
                <a:solidFill>
                  <a:prstClr val="white"/>
                </a:solidFill>
              </a:rPr>
              <a:t>耶和華</a:t>
            </a:r>
            <a:r>
              <a:rPr lang="zh-TW" altLang="en-HK" sz="4400" b="1" dirty="0">
                <a:solidFill>
                  <a:prstClr val="white"/>
                </a:solidFill>
              </a:rPr>
              <a:t>尼西</a:t>
            </a:r>
            <a:endParaRPr lang="en-HK" sz="44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0321" y="2177847"/>
            <a:ext cx="9613861" cy="3599316"/>
          </a:xfrm>
        </p:spPr>
        <p:txBody>
          <a:bodyPr>
            <a:noAutofit/>
          </a:bodyPr>
          <a:lstStyle/>
          <a:p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altLang="zh-TW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11 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摩西何時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舉手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，以色列就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得勝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；何時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垂手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，亞瑪力就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得勝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 </a:t>
            </a:r>
            <a:r>
              <a:rPr lang="en-US" altLang="zh-TW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12 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但摩西的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雙手沉重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，他們就搬一塊石頭來放在他下面，他就坐在上面。亞倫與戶珥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扶着他的手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，一個在這邊，一個在那邊，他的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手就穩住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，直到日落。 </a:t>
            </a:r>
            <a:r>
              <a:rPr lang="en-US" altLang="zh-TW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13 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約書亞用刀</a:t>
            </a:r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打敗了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亞瑪力和他的百姓。</a:t>
            </a:r>
            <a:endParaRPr lang="en-HK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altLang="zh-TW" noProof="0" smtClean="0"/>
              <a:t>2025/2/16</a:t>
            </a:r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HK" altLang="zh-TW" noProof="0" smtClean="0"/>
              <a:t>PCC                                  </a:t>
            </a:r>
            <a:r>
              <a:rPr lang="zh-TW" altLang="en-US" noProof="0" smtClean="0"/>
              <a:t>杜牧</a:t>
            </a:r>
            <a:endParaRPr lang="zh-TW" altLang="en-US" noProof="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en-US" altLang="zh-TW" noProof="0" smtClean="0"/>
              <a:t>9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4412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柏林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36804158_TF11161285.potx" id="{A4121A4E-23F7-45B5-B199-F0E025BFF567}" vid="{BCEAEF03-EF83-4317-BC9C-9A4FE873F8CF}"/>
    </a:ext>
  </a:extLst>
</a:theme>
</file>

<file path=ppt/theme/theme2.xml><?xml version="1.0" encoding="utf-8"?>
<a:theme xmlns:a="http://schemas.openxmlformats.org/drawingml/2006/main" name="Banded Design Blue 16x9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0001084.potx" id="{22E7A37F-2161-4E4B-A340-BF7CA314E3E5}" vid="{F2416EA9-E215-4704-9EB2-B7658E7031A3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0B8658-DE86-42E1-9D01-970FE6B6ABA5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柏林設計</Template>
  <TotalTime>0</TotalTime>
  <Words>369</Words>
  <Application>Microsoft Office PowerPoint</Application>
  <PresentationFormat>自訂</PresentationFormat>
  <Paragraphs>115</Paragraphs>
  <Slides>18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18</vt:i4>
      </vt:variant>
    </vt:vector>
  </HeadingPairs>
  <TitlesOfParts>
    <vt:vector size="20" baseType="lpstr">
      <vt:lpstr>柏林</vt:lpstr>
      <vt:lpstr>Banded Design Blue 16x9</vt:lpstr>
      <vt:lpstr>耶和華戰記</vt:lpstr>
      <vt:lpstr>耶和華戰記</vt:lpstr>
      <vt:lpstr>耶和華的全軍 (出12:41; 13:17-18)</vt:lpstr>
      <vt:lpstr>耶和華作戰 (出14:25; 30-31)</vt:lpstr>
      <vt:lpstr>耶和華是戰士 (出15:1-3)</vt:lpstr>
      <vt:lpstr>出埃及記 17:8-16  耶和華尼西</vt:lpstr>
      <vt:lpstr>耶和華戰記</vt:lpstr>
      <vt:lpstr>PowerPoint 簡報</vt:lpstr>
      <vt:lpstr>出埃及記 17:8-16  耶和華尼西</vt:lpstr>
      <vt:lpstr>耶和華戰記</vt:lpstr>
      <vt:lpstr>撒母耳記上 14:6</vt:lpstr>
      <vt:lpstr>戴德生</vt:lpstr>
      <vt:lpstr>出埃及記 17:8-16  耶和華尼西</vt:lpstr>
      <vt:lpstr>耶和華戰記</vt:lpstr>
      <vt:lpstr>撒母耳記上 17:47</vt:lpstr>
      <vt:lpstr>耶和華戰記</vt:lpstr>
      <vt:lpstr>CIM 中國內地會</vt:lpstr>
      <vt:lpstr>記取: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2024-12-31T09:40:42Z</dcterms:created>
  <dcterms:modified xsi:type="dcterms:W3CDTF">2025-02-14T01:43:36Z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