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5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3" r:id="rId1"/>
  </p:sldMasterIdLst>
  <p:notesMasterIdLst>
    <p:notesMasterId r:id="rId10"/>
  </p:notesMasterIdLst>
  <p:sldIdLst>
    <p:sldId id="332" r:id="rId2"/>
    <p:sldId id="754" r:id="rId3"/>
    <p:sldId id="756" r:id="rId4"/>
    <p:sldId id="753" r:id="rId5"/>
    <p:sldId id="755" r:id="rId6"/>
    <p:sldId id="758" r:id="rId7"/>
    <p:sldId id="757" r:id="rId8"/>
    <p:sldId id="759" r:id="rId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C59365-7E8D-47B2-A023-B58DB5A0448E}">
          <p14:sldIdLst>
            <p14:sldId id="332"/>
            <p14:sldId id="754"/>
            <p14:sldId id="756"/>
            <p14:sldId id="753"/>
            <p14:sldId id="755"/>
            <p14:sldId id="758"/>
            <p14:sldId id="757"/>
            <p14:sldId id="7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588EC-07E1-4D6D-8732-04AA17BEE89F}" v="1" dt="2025-02-07T14:39:25.3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617" autoAdjust="0"/>
  </p:normalViewPr>
  <p:slideViewPr>
    <p:cSldViewPr snapToGrid="0">
      <p:cViewPr>
        <p:scale>
          <a:sx n="47" d="100"/>
          <a:sy n="47" d="100"/>
        </p:scale>
        <p:origin x="-1806" y="-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4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88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12:52.571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299 1273 7114,'18'6'3192,"-1"-1"-3841,-16-5 652,-1 0 0,0 0 0,0 0 0,0 0 0,1 0 0,-1 1 1,0-1-1,0 0 0,1 0 0,-1 0 0,0 0 0,1 0 0,-1 0 0,0 0 1,0 0-1,1 0 0,-1 0 0,0 0 0,0 0 0,1 0 0,-1 0 0,0-1 1,0 1-1,1 0 0,-1 0 0,0 0 0,0 0 0,1 0 0,-1 0 0,0-1 1,0 1-1,0 0 0,1 0 0,-1 0 0,0-1 0,0 1 0,0 0 0,0 0 1,1-1-1,6-4 276,29 0-310,0 1-1,51 2 1,-32 2 27,184-5-4,-106 7 16,-10 0-17,129 1 1,-220-2 8,150 2 10,64 2 4,-47 0-8,-92-3-4,14 9-4,-11 0 3,259 1 7,-247-9-7,37 8-1,-78-4 0,113-5 0,-70-10 3,179-10 22,3 17-5,-51 5-2,-109-3-12,65-2-5,102 3 6,-18-10 24,-153 0-22,350-7-9,-338 1 0,-53 4 0,182-4 13,56-5 34,-324 18-13,0-1-1,0-1 0,0-1 1,-1 0-1,1 0 0,-1-2 1,0 0-1,0 0 0,23-16 1,-9 2 26,0 0 1,-1-2 0,-1-2-1,-2 0 1,44-55 0,-61 69-48,10-11-6,-2-2 0,0 0 1,18-40-1,-27 49-14,27-76 34,-31 81-18,1-1 0,-1 1 0,-1-1 0,0 0 0,0 0 0,-1 1 0,-1-15 0,-1 14-52,-1 1-1,0 0 0,0-1 1,-1 1-1,-7-12 0,2 3-34,1 4 42,1 0 0,-2 1 1,0 0-1,-19-21 0,-48-38-27,23 21 137,43 39-146,-2 0 0,1 1 0,-2 0 1,1 1-1,-1 1 0,-1 0 0,-16-8 0,-3 4-143,-1 1 0,0 1-1,-64-10 1,-107-2-200,146 18 340,-416-32-685,-39 25 556,406 13 203,-284 10-160,50-1-193,-277-34 171,242-7 153,101 10 56,67-14 74,67 8-77,103 22-30,-67-1-1,-166 31-551,133-9-462,41-3 102,-17 0 405,91-11 529,-1-2-1,-43-5 1,-187-11 224,113 10-225,41-1-9,-151-3 95,198 17-8,11-1-62,-144 19 69,138-21 679,-95-4 1,-35-4-349,26 1 196,142 3-605,1 1 1,-1-1-1,1 2 0,-1-1 0,1 2 1,0-1-1,0 1 0,0 1 1,0 0-1,0 0 0,1 1 0,0 0 1,0 1-1,0 0 0,-13 11 0,-11 7 329,11-10 46,-1 8-83,20-19-299,0 1 0,-1-1 0,1 1 0,-1-1 0,0 0 0,0 0 0,-7 3 0,-14 5 25,15-8-26,-1 2 0,1-1 0,1 1 0,-1 1-1,-8 6 1,-4 4-9,17-13-13,0 1 0,0 0 0,0 0 0,0 0 0,1 1-1,-7 7 1,1 2 4,1 0-1,0 1 1,2-1 0,-7 18-1,12-27 4,0 0 0,0 1-1,1-1 1,0 0 0,0 1-1,0-1 1,1 1 0,0-1-1,0 1 1,0-1 0,1 1-1,0-1 1,0 1 0,0-1 0,5 11-1,1-3 25,1 1 0,1-1 0,0 0-1,1-1 1,19 20 0,-7-9 13,-17-17-33,0 0 0,-1 0 0,0 1 1,0 0-1,0-1 0,-1 1 0,0 0 1,-1 0-1,1 1 0,-1-1 0,-1 0 1,1 1-1,-1 9 0,0 7-25,-1 0 0,-6 43-1,3-45 8,2-9-122,2 0 1,-1 0-1,2 0 1,-1 0 0,2 0-1,0 0 1,0 0-1,1-1 1,1 0-1,0 0 1,1 0-1,11 17 1,-15-24-461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26:18.362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239 180 7890,'0'-5'2517,"-8"1"-1816,-17-2-1429,16 5 986,-12-5 114,0-1 0,1-1 1,-22-11-1,32 12-439,8 7 57,0 0 0,0 0 0,0-1 1,0 1-1,0-1 0,0 1 0,0-1 0,0 0 1,0 1-1,0-1 0,1 0 0,-1 0 0,-3-3 1,3 3 10,-1 0 1,1 0 0,-1 0 0,0 0 0,0 0-1,-4 0 1,5 1 5,1 0-1,-1-1 0,0 1 1,0 0-1,0-1 1,1 1-1,-1-1 0,0 0 1,1 1-1,-1-1 1,1 0-1,-1 0 0,1 0 1,-1 0-1,1 0 1,-2-2-1,3 3-1,0-1 0,0 1 1,0 0-1,0 0 0,0-1 1,1 1-1,-1 0 0,0 0 0,0 0 1,0-1-1,0 1 0,0 0 1,1 0-1,-1 0 0,0-1 1,0 1-1,0 0 0,1 0 0,-1 0 1,0 0-1,0 0 0,1 0 1,-1-1-1,0 1 0,0 0 0,0 0 1,1 0-1,-1 0 0,0 0 1,0 0-1,1 0 0,-1 0 0,0 0 1,0 0-1,1 0 0,15-1-23,-12 0 33,108-9 90,71-11 2,-148 15-93,-18 4-4,-1 0 0,0-2 1,-1 0-1,29-12 0,-43 16-8,0 0 1,0 0-1,-1-1 0,1 1 1,0 0-1,-1-1 0,1 1 1,-1-1-1,1 1 0,-1-1 1,1 1-1,-1-1 0,1 1 1,-1-1-1,1 0 0,-1 1 1,1-1-1,-1 0 0,0 1 1,1-1-1,-1 0 0,0 1 1,0-2-1,23 5-19,-10-1 17,-11-1-1,0 0 1,0-1-1,0 1 0,-1-1 1,1 1-1,0-1 0,0 0 1,0 0-1,0 0 0,0 0 1,0 0-1,0 0 0,0 0 1,-1-1-1,1 1 0,0-1 0,0 0 1,0 1-1,0-1 0,-1 0 1,3-1-1,-3 2 1,1 0 0,-1-1 0,1 1 0,-1 0 0,1 0 1,0 1-1,-1-1 0,1 0 0,-1 0 0,1 1 0,-1-1 0,1 1 0,-1-1 0,3 2 0,4 1-17,-1-2 9,1-1-1,-1 1 1,15-2-1,-17 0 15,0 0 0,0 1-1,0 0 1,0 0-1,0 1 1,-1-1 0,1 1-1,0 0 1,10 4 77,25 1 144,-45-13 2,4 7-196,1 0-16,0 0 0,0 0 0,0 0-1,-1 0 1,1-1 0,0 1 0,0 0 0,0 0-1,-1 0 1,1 0 0,0 0 0,0 0-1,-1 0 1,1 0 0,0 0 0,0 0 0,0 1-1,-1-1 1,1 0 0,0 0 0,-1 0 50,1 1-50,-1-1-13,1 0 1,0 0-1,0 0 1,0 0-1,0 0 1,0 0 0,-1 1-1,1-1 1,0 0-1,0 0 1,0 0-1,0 0 1,-1 0 0,1 0-1,0 0 1,0 0-1,0 0 1,-1 0 0,1 0-1,0 0 1,0 0-1,0 0 1,0 0-1,-1 0 1,1 0 0,0 0-1,0 0 1,0 0-1,-1 0 1,1 0-1,0 0 1,0 0 0,0 0-1,0 0 1,-1-1-1,1 1 1,0 0-1,0 0 1,0 0 0,0 0-1,0 0 1,0-1-1,-1 1 1,-1-3 3,3 4 12,-1-1-5,10 1-479,19 4-350,1-4 565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26:21.717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45 8546,'9'8'5083,"-4"-12"-4944,-3 3-144,0-1 0,-1 1-1,1-1 1,0 1 0,-1 0 0,1-1-1,0 1 1,0 0 0,0 0-1,0 0 1,0 1 0,1-1-1,-1 0 1,0 1 0,5-1 0,35-1-10,-41 2 14,395-5 56,-393 5-49,-1 0 0,1 0-1,0 0 1,0-1 0,-1 1 0,1-1 0,0 0-1,-1 0 1,1 0 0,-1 0 0,1 0 0,-1-1 0,0 1-1,1-1 1,-1 1 0,3-3 0,-3 2 4,0 1-9,1 0 0,0 0 0,-1 1 0,1-1 0,0 1 0,0-1 0,0 1 0,-1 0 0,1 0 0,0 0 0,5 1 0,8-1-2,65 1 6,2-1 13,-23-2 8,-32 4 76,71 2-85,-98-4-9,-3 0 61,3 0-72,-1 0 0,1-1-1,0 1 1,0 0-1,0-1 1,-1 1 0,1 0-1,0 0 1,0 0-1,0 0 1,-1-1 0,1 1-1,0 0 1,0 1 0,0-1-1,0 0 1,-1 0-1,1 0 1,0 0 0,0 1-1,0-1 1,0 1 0,24 6-24,1-2-345,-23-1 516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26:25.004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70 224 7818,'-22'-4'4762,"22"4"-4747,0 0-7,0 0-1,0 0 1,0 0 0,0 0-1,1 1 1,-1-1 0,0 0-1,0 0 1,0 0 0,0 0-1,0 0 1,0 0 0,0 0-1,1 0 1,-1 0 0,0 0-1,0 0 1,0 0 0,0 0-1,0 0 1,0 0 0,0 0-1,1 0 1,-1-1 0,0 1-1,0 0 1,0 0 46,1 0-39,-1 0-7,0-1-1,0 1 1,0 0 0,0 0-1,0 0 1,0 0 0,0 0-1,0 0 1,0 0 0,0 0-1,0-1 1,0 1 0,0 0-1,0 0 1,0 0 0,0 0-1,0 0 1,0-1 0,-8-4-45,-6 5 46,13 1-7,0-1-1,0 0 1,1 0 0,-1 0 0,0 0-1,0 1 1,0-1 0,0-1 0,0 1-1,0 0 1,0 0 0,0 0-1,0 0 1,0-1 0,0 1 0,0 0-1,0-1 1,0 1 0,0-1 0,-1 0-1,-5 0-34,6 3-67,6-2 19,176 6-105,-159-5 180,6 1 19,-22-1-8,-1 0-1,1-1 1,0 1-1,-1-1 1,1-1-1,-1 1 1,12-3-1,-14 2 0,0 1 0,0-1 0,0 1 0,1 0 0,-1 0 0,0 0 0,0 1 0,0-1-1,6 3 1,-6-3-4,-1 1 0,1 0 0,0-1 0,0 0 0,0 1 0,0-1 0,0 0 0,-1-1 0,6 0 0,-3 1 0,0-1 1,0 0 0,-1 1-1,1 0 1,0 0 0,0 1-1,0-1 1,0 1 0,0 0-1,0 1 1,5 1 0,22 4 5,-28-6-13,1-2 0,-1 1 0,1-1 0,-1 1 0,1-1 0,3-2 0,6 0-6,-3 0 10,1-1 0,15-6 0,1 0 16,-31 6-75,0 0 1,0 0 0,0 1-1,0-1 1,-7-5 0,2 6 93,7 2-29,1 1 0,-1 0 0,0 0-1,0-1 1,1 1 0,-1-1 0,0 1-1,1-1 1,-1 1 0,0-1 0,1 1-1,-1-1 1,1 1 0,-1-1 0,0 0-1,1 1 1,0-1 0,-1 0 0,1 1-1,-1-1 1,1 0 0,0 0 0,-1-1-1,1 1-8,-1-1 1,0 0-1,0 0 0,0 1 0,0-1 0,0 1 0,0-1 0,0 1 0,0 0 0,-1-1 0,1 1 0,0 0 1,-1 0-1,1 0 0,-1 0 0,0 0 0,1 0 0,-1 0 0,0 0 0,-2 0 0,-31-20-36,29 17 40,0 0 0,0 0 0,-1 0 1,1 1-1,-14-5 0,-102-31 181,110 34-143,0 1 1,-1 0 0,0 0 0,-25-2 0,38 6-39,0 0 1,0 0 0,0 0-1,0 0 1,1 0 0,-1 0-1,0 0 1,0 0 0,0-1-1,0 1 1,0 0-1,0 0 1,0 0 0,1 0-1,-1 0 1,0 0 0,0 0-1,0 0 1,0 0 0,0 0-1,0-1 1,0 1 0,0 0-1,0 0 1,0 0 0,0 0-1,0 0 1,0 0-1,1-1 1,-1 1 0,0 0-1,0 0 1,0 0 0,0 0-1,0 0 1,0 0 0,0-1-1,-1 1 1,1 0 0,0 0-1,0 0 1,0 0 0,0 0-1,0 0 1,0-1-1,0 1 1,0 0 0,0 0-1,0 0 1,0 0 0,0 0-1,0 0 1,-1 0 0,1 0-1,0-1 1,0 1 0,0 0-1,0 0 1,0 0 0,0 0-1,0 0 1,-1 0-1,1 0 1,0 0 0,0 0-1,0 0 1,0 0 0,-1 0-1,-5-1-37,0 0-1,0 0 0,-11 0 0,-6 0 9,6-3-7,26 4-434,6 2 359,-1 2 0,16 5 1,9 2 55,49 8 8,34 8 92,-119-26-32,-1 0 0,1 0 0,-1-1 1,1 1-1,0-1 0,-1 0 0,1 0 0,0 0 1,4 0-1,-6 0-9,-1-1 1,0 1-1,0 0 1,0 0-1,0 0 0,0 0 1,0 0-1,0 0 1,0 0-1,0 0 1,1-1-1,-1 1 1,0 0-1,0 0 0,0 0 1,0 0-1,0 0 1,0 0-1,0-1 1,0 1-1,0 0 1,0 0-1,0 0 0,0 0 1,0 0-1,0 0 1,0-1-1,0 1 1,0 0-1,0 0 1,0 0-1,0 0 1,0 0-1,0 0 0,-1-1 1,1 1-1,0 0 1,0 0-1,0 0 1,0 0-1,0 0 1,0 0-1,0 0 0,0 0 1,0-1-1,-1 1 1,1 0-1,0 0 1,-1-1-27,-1-6-6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27:34.708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27 7330,'0'4'5782,"2"-9"-5595,-2 4-187,0 1 1,0 0-1,0 0 1,1 0-1,-1 0 1,0 0 0,0 0-1,0 0 1,0 0-1,0 0 1,0 0-1,1 0 1,-1 0-1,0 0 1,0 0-1,0 1 1,0-1-1,0 0 1,0 0-1,0 0 1,0 0-1,1 0 1,-1 0 0,0 0-1,0 0 1,0 0-1,0 0 1,0 0-1,0 0 1,0 1-1,0-1 1,0 0-1,0 0 1,0 0-1,0 0 1,0 0-1,1 0 1,-1 0-1,0 0 1,0 1 0,0-1-1,0 0 1,0 0-1,0 0 1,0 0-1,0 0 1,0 0-1,0 0 1,0 1-1,0-1 1,-1 0-1,1 0 1,0 0-1,0 0 1,0 0-1,0 0 1,0 1 0,3-2 1,-1 1 1,1-1 0,-1 1-1,1 0 1,0 0 0,-1 0 0,5 1-1,-5 0 1,37 3-2,35 2 6,271-12 34,-266 8-35,21 1 5,227-13-4,-289 8-5,0 2 0,0 1 0,46 7 0,-17 3 5,85 2 1,-10 1-7,138-13 6,-140-2-6,-70 0 0,137 7 6,-173-1-7,13 1 0,10-2 3,45 0 10,63-4-5,29-2 1,-13-2 6,33-3 1,-196 7-14,31 3 0,-32-1 0,29-1 0,186-2 4,12-1 4,-64-4 22,-125 3-22,0-3 0,107-26 1,-143 29-6,-1 0-1,35 1 1,5-1 13,-56 2-16,27-1-9,-27 2 19,0 0 1,1 0-1,-1 0 1,0 0 0,0 1-1,1-1 1,-1 1 0,0-1-1,5 2 195,-7-2-201,-8-11-945,-9-9 630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15:30.510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3 166 8106,'-2'3'2814,"4"-9"-2526,-4-20 1807,2 25-2098,0 1 1,0-1 0,0 1-1,0 0 1,1-1-1,-1 1 1,0 0-1,0-1 1,1 1 0,-1 0-1,0-1 1,0 1-1,1 0 1,-1-1-1,0 1 1,1 0 0,-1 0-1,0 0 1,1-1-1,-1 1 1,1 0 0,-1 0-1,0 0 1,2-1-1,13-3-40,-4 2 35,44-15-44,-45 15 50,0 1-1,-1-1 1,19 1 0,-1 0-4,129-22-3,-137 20 10,23-4 4,68 0-1,48 10-20,-127-2 6,66-4-25,-61 1 1,0 1 0,40 5 1,10 8-15,-27-2 40,89 1 0,135-23 0,-10 7 1,-170 6 6,-69 0 3,-25 0 0,-1-1-1,1 0 0,0 0 1,-1 0-1,1-1 0,0-1 1,-1 1-1,1-1 0,10-5 1,21-5 2,-32 10-3,0-1 0,15-5 1,-19 6 0,1 0 0,0 1 0,0 0 0,0 0 0,0 0 0,0 1 0,9 0 0,-11-1-1,0 1 0,0-1 0,0 0 0,0 0 0,0 0 1,0 0-1,4-3 0,9-3 4,-8 5-4,0 1-1,0 0 0,0 0 1,17 2-1,-10-1 0,-14 0 1,-1 0 0,1 0-1,0 0 1,0 0 0,0 0 0,-1 0 0,1 0 0,0-1 0,0 1 0,-1 0-1,1 0 1,0-1 0,-1 1 0,1 0 0,0-1 0,-1 1 0,1-1-1,0 1 1,-1-1 0,1 1 0,-1-1 0,1 0 0,-1 1 0,1-1 0,-1 1-1,1-1 1,-1 0 0,1-1 0,-1 2 6,0 0 0,0 0 0,-1 0 0,1 0 0,0 0-1,0-1 1,0 1 0,0 0 0,0 0 0,0 0 0,-1 0 0,1 0 0,0 0 0,0 0 0,0 0-1,0 0 1,0 0 0,-1 0 0,1 0 0,0 0 0,0 0 0,0 0 0,0 0 0,0 0 0,-1 0-1,1 0 1,0 0 0,0 0 0,0 0 0,0 0 0,0 1 0,-1-1 0,1 0 0,0 0 0,0 0-1,0 0 1,0 0 0,0 0 0,0 0 0,0 0 0,0 1 0,-1-1 0,1 0 0,0 0-1,0 0 1,0 1 0,0-1-2,0 0 0,0 0 0,0 0-1,1 0 1,-1 0 0,0 0 0,0 0 19,0 0-20,0 0 1,0 0 0,0 0 0,0 0-1,0 0 1,0 0 0,0 1 0,0-1-1,0 0 1,0 0 0,0 0 0,0 0 0,0 0-1,0 0 1,0 0 0,0 0 0,0 0-1,0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15:34.50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45 6609,'0'-9'6572,"39"-6"-6574,-25 12-7,0 1 0,1 0 0,-1 1 0,26 1-1,-27 0 8,238-9-14,-198 6 18,1 2 0,-1 3 0,57 9 0,-99-10-1,-10-1 2,0 0 1,1 0-1,-1 0 1,0 0-1,1 0 0,-1 0 1,0 0-1,1 1 1,-1-1-1,0 0 1,0 1-1,1-1 0,-1 1 1,0 0-1,0-1 1,0 1-1,2 1 0,-3-2-3,1 1-1,0-1 0,0 1 1,0-1-1,-1 0 0,1 1 1,0-1-1,0 0 0,0 1 0,0-1 1,0 0-1,1 0 0,12 4-4,-4-1 2,-10-3 5,1 0 0,-1 0 0,0 0 0,0 0 0,0-1 0,1 1 0,-1 0 0,0 0 0,0 0 0,1 0 0,-1 1 0,0-1 0,0 0 0,1 0 0,-1 0 1,0 0-1,0 0 0,0 0 0,1 0 0,-1 0 0,0 0 0,0 1 0,0-1 0,1 0 0,-1 0 0,0 0 0,0 0 0,0 1 0,0-1 0,1 0 0,-1 0 0,0 0 0,0 1 0,1 1 163,1-2-150,0 1 0,1 0 0,-1-1 0,0 1 0,0-1 0,1 0 0,-1 1 0,0-1-1,1 0 1,-1-1 0,0 1 0,1 0 0,3-2 0,-5 2-11,0-1 0,1 0 0,-1 1 0,1-1 0,-1 1 1,1 0-1,-1 0 0,1-1 0,-1 1 0,1 0 0,1 0 0,6 5 43,14-5-878,-17 0 534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15:36.532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 70 5865,'0'-13'5147,"-1"13"-5123,1-7 454,0 7-484,0-1 0,1 1 0,-1 0 0,1 0 0,-1 0 0,0 0 0,1 0 0,-1 0 0,1 0 0,-1 0 0,0 0 0,1 0 0,-1 0 0,0 0 1,1 1-1,-1-1 0,1 0 0,-1 0 0,0 0 0,1 0 0,-1 1 0,0-1 0,1 0 0,-1 1 0,8 2 3,0 0-1,0-1 0,0 0 1,11 2-1,3 0 3,1 0 3,1-2 0,-1 0 0,26-1-1,-40-1 0,1-1 7,-9 1-5,0 0-1,0-1 1,0 1-1,0 0 1,0 0 0,0 1-1,0-1 1,0 0-1,0 0 1,0 0 0,0 1-1,0-1 1,0 0-1,1 1 1,-2 0-1,1-1 0,0 0 0,-1 0 0,1 0 1,0 0-1,-1 0 0,1 0 0,0 0 0,0 0 0,-1 0 0,1 0 0,0 0 0,-1-1 0,1 1 1,1-1-1,1 1 5,243-8-8,-148-9 69,-32 4-33,-12 5-25,98-17 14,-140 23-24,-10 2 2,0 0-1,0 0 1,0 0-1,0-1 1,-1 1-1,1-1 1,0 1-1,0-1 1,2-1-1,-4 2 2,0 0 1,0 0-1,0 0 0,1 0 1,-1 0-1,0-1 0,0 1 1,0 0-1,0 0 0,1 0 1,-1 0-1,0 0 0,0 0 1,0 0-1,0 0 0,1 0 1,-1 0-1,0 0 0,0 0 1,0 0-1,1 0 0,-1 1 1,0-1-1,0 0 0,0 0 1,0 0-1,0 0 0,1 0 1,-1 0-1,0 0 0,0 0 1,0 1-1,0-1-1,0 0-1,1 0 1,-1 0 0,0 0-1,0 0 1,0 0 0,0 0-1,0 1 1,0-1-1,0 0 1,0 0 0,0 0-1,0 0 1,0 0 0,0 0-1,0 0 1,0 0 0,0 1-1,0-1 1,0 0-1,0 0 1,-1 0 0,1 0-1,0 0 1,0 0 0,0 0-1,0 0 1,0 0 0,0 0-1,0 0 1,0 1-1,0-1 1,0 0 0,0 0-1,0 0 1,0 0 0,-1 0-1,1 0 1,0 0-1,0 0 1,0 0 0,0 0-1,0 0 1,0 0 0,0 0-1,0 0 1,0 0 0,-1 0-1,1 0 1,0 0-1,0 0 1,0 0 0,0 0-1,0 0 1,0 0 0,0 0-1,0 0 1,0 0 0,-1 0-1,1 0 15,6 2-54,-4 0 29,0-1 1,0 0-1,0 0 1,0 0-1,0 0 1,0 0-1,0 0 1,1-1-1,3 2 1,26 2 6,-22-3 0,8 3-762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15:58.52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43 235 7858,'-3'4'4047,"-18"-17"-3512,14 7-233,-4-6 267,11 12-512,24-5-126,70-9 35,-31 3 28,-29 7 5,0-2-1,-1-1 1,0-2 0,0-1-1,55-26 1,-60 22 9,1 0 0,0 2 0,1 1 0,43-9 0,5 7 7,116-4-1,82 16 16,-153 1-33,-31 2 10,42-1-6,-53-4 5,90-1 12,-117 8-26,78 16 1,-106-15 6,50 14 1,-14-2 9,-49-13-7,0 0 1,0 0-1,-1 2 0,12 6 0,-18-9 2,-6-8 12,1 7-8,19-3-15,-18 1 7,1 1 0,-1-1 1,0 1-1,1 0 0,-1 0 0,0 0 0,0 0 0,0 0 0,4 2 1,-5-1-1,0-1 0,1 0 0,-1 0 1,0-1-1,1 1 0,-1 0 0,1 0 1,-1-1-1,1 1 0,0-1 0,-1 1 1,1-1-1,0 0 0,-1 1 0,1-1 1,0 0-1,-1 0 0,1 0 0,0-1 1,2 0-1,-2 1 2,0-1 26,-2 2 18,0-1-41,0 1 0,0 0 0,0-1 0,0 1 0,0 0-1,0-1 1,0 1 0,0 0 0,0-1 0,0 1 0,0 0-1,0-1 1,1 1 0,-1-1 0,0 1 0,1 0 0,0-2-7,-1 1 2,0 0 0,1 0 0,-1 0 1,0 0-1,0 0 0,0-1 0,0 1 0,0 0 0,0 0 1,0 0-1,0 0 0,0 0 0,1 0 0,-1-1 1,0 1-1,0 0 0,0 0 0,0 0 0,0 0 1,0 0-1,1 0 0,-1 0 0,0 0 0,0 0 0,0 0 1,0 0-1,1 0 0,-1 0 0,0 0 0,0 0 1,0 0-1,0 0 0,0 0 0,1 0 0,-1 0 1,0 0-1,0 0 0,0 0 0,0 0 0,1 0 1,-1 0-1,0 0 0,0 0 0,0 1 0,0-1 0,0 0 1,0 0-1,1 0 0,-1 0 0,0 0 0,0 0 1,0 0-1,0 1 0,0-1 0,0 0 0,0 0 1,0 0-1,0 0 0,0 0 0,0 1 0,0-1 0,0 0 1,0 0-1,0 0 0,0 1 0,0 0 5,0 0 19,1-3-45,0 4 19,0-1 0,0 0-1,0 0 1,0 0 0,1 0-1,-1-1 1,0 1 0,0 0-1,1 0 1,-1-1 0,0 1-1,1-1 1,-1 1 0,2 0-1,25 3-17,-6 0 11,-9 1 9,-10-4 2,-1 0 0,1-1 0,0 1-1,-1 0 1,1-1 0,0 1 0,4-1 0,0 1 2,-7-1-3,0 0-1,0 0 1,0 0-1,0 0 1,0 0-1,0 0 1,-1 0-1,1-1 1,0 1-1,0 0 1,0 0 0,0 0-1,0 0 1,0 0-1,0 0 1,0-1-1,0 1 1,0 0-1,0 0 1,0 0-1,0 0 1,0 0-1,0 0 1,0-1 0,0 1-1,1 0 1,-1 0-1,0 0 1,0 0-1,0 0 1,0 0-1,0 0 1,0-1-1,0 1 1,0 0-1,0 0 1,0 0 0,1 0-1,-1 0 1,0 0-1,0 0 1,0 0-1,0 0 1,0 0-1,0 0 1,0 0-1,1 0 1,-1 0 0,0 0-1,0 0 1,0 0-1,0 0 1,0 0-1,0 0 1,1 0-1,-1 0 1,0 0-1,0 0 1,0 0-1,0 0 1,0 0 0,0 0-1,1 0 1,0 3-2,1-1 0,-1 1 1,1 0-1,0-1 0,0 1 1,0-1-1,1 0 0,-1 0 1,0 0-1,1 0 0,3 2 1,-5-3-2,-5 0-16,5-1 11,-1 0 0,0 0 1,0 0-1,0 0 1,0 0-1,0 0 1,0 0-1,0 0 1,0 0-1,1 0 1,-1 0-1,0 0 1,0 0-1,0 0 1,0-1-1,0 1 0,0 0 1,0 0-1,0 0 1,0 0-1,0 0 1,0 0-1,1 0 1,-1 0-1,0-1 1,0 1-1,0 0 1,0 0-1,0 0 1,0 0-1,0 0 0,0 0 1,0 0-1,0-1 1,0 1-1,0 0 1,0 0-1,0 0 1,0 0-1,0 0 1,-1 0-1,1 0 1,0-1-1,0 1 0,0 0 1,0 0-1,0 0 1,0 0-1,0 0 1,0 0-1,0 0 1,0 0-1,0 0 1,0-1-1,-1 1 1,1 0-1,0 0 1,0 0-1,0 0 0,17-4-155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16:04.495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89 6521,'11'5'2145,"-9"-6"-2037,15 2-402,-5-3 384,-1 0 0,1 0 0,-1-1 0,19-8 0,20-14 2733,-50 25-2815,0-2-8,1 1 9,0 1 1,-1 0-1,1-1 0,0 1 1,-1-1-1,1 1 0,0 0 0,0 0 1,-1-1-1,1 1 0,0 0 0,0 0 1,0 0-1,1 0 0,1-1 43,-1 0-39,1 0 1,-1 0-1,1 0 1,0 0-1,-1 1 1,1-1-1,0 1 0,0 0 1,0-1-1,0 1 1,3 1-1,8-2-7,-1 0 0,0-1 1,17-5-1,-15 3-1,0 2 0,24-3 0,132 5-18,18 0 12,-126 0 47,73 10 1,-65-3-35,192-5 11,-42-1 1,-27 17 5,-180-17-26,13 1 4,1-2 0,32-3 0,10 0 13,26 9 37,-65-2-23,63-3 0,-58-1-22,-25 0 7,0 0 0,20-2-1,-31 2-14,-1 0 0,1 0 0,0 0-1,0 0 1,0-1 0,0 1 0,0 0 0,0 0-1,0 0 1,0 0 0,0 0 0,0 0 0,0 0-1,0 0 1,0 0 0,0 0 0,0 0-1,0 0 1,0-1 0,0 1 0,0 0 0,0 0-1,0 0 1,0 0 0,0 0 0,0 0 0,0 0-1,0 0 1,0 0 0,0 0 0,0 0-1,0 0 1,0-1 0,0 1 0,0 0 0,0 0-1,0 0 1,0 0 0,0 0 0,0 0 0,0 0-1,1 0 1,-7-1 33,12 2-35,0 0-1,0 0 1,0 0-1,-1-1 0,1 0 1,0-1-1,10 0 1,13-1-7,27-1-8,94-16 1,-129 17 13,-17 2 6,0 0 0,1 0-1,-1-1 1,1 0 0,-1 0-1,7-2 1,-6-2 261,-7 5-423,1-7-310,-7-5 185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26:01.77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57 93 8250,'-8'-16'4587,"-16"-17"-3869,11 1-662,8 28-134,2 2 75,0-4 142,3 9-78,1-1-59,0-2 4,-1-2 36,2 6 100,-3-6-166,2 2-27,-2-3 32,1 3 18,0 0-1,0 0 1,0 0-1,0 0 1,0 0-1,0 0 1,0 0 0,0 0-1,0 0 1,0 0-1,0-1 1,13 9-26,-12-7 26,1-1-1,0 1 1,-1 0 0,1 0 0,-1 0-1,1 0 1,-1 0 0,3 2-1,-2-1-1,0 0-1,1 1 0,-1-1 0,1-1 0,-1 1 1,1 0-1,0-1 0,-1 1 0,1-1 1,5 2-1,34 7-33,-1-1 26,3 6 1,0-3 1,66 10-1,93 1-2,-158-17 26,-28-3 12,32 1 0,-41-3-18,9 1-10,-11-2 1,0 0-1,-1 0 1,1 1 0,0 0 0,9 2 0,4 1 1,6 0-7,38 0 1,-53-1 30,-10-3-21,1 0 0,-1 0 0,0 0-1,0 1 1,0-1 0,0 0-1,0 0 1,0 0 0,0 0-1,0 0 1,0 0 0,0 0-1,1 0 1,-1 0 0,0 0-1,0 0 1,0 0 0,0 1-1,0-1 1,0 0 0,0 0-1,1 0 1,-1 0 0,0 0-1,0 0 1,0 0 0,0 0-1,0 0 1,0 0 0,1 0-1,-1 0 1,0-1 0,0 1-1,0 0 1,0 0 0,0 0-1,0 0 1,0 0 0,1 0 0,-1 0-1,0 0 1,0 0 0,0 0-1,0 0 1,0 0 0,0 0-1,0-1 1,0 1 0,0 0-1,0 0 1,1 0 0,-1-1 14,3 0-4,5 0-49,7 6 42,-15-6-4,0 1 0,0-1 0,0 1 1,0 0-1,1-1 0,-1 1 0,0 0 1,0-1-1,0 1 0,0-1 0,1 1 1,-1 0-1,0 0 0,1-1 0,-1 1 1,0 0-1,0-1 0,1 1 0,-1 0 0,0 0 1,1-1-1,-1 1 0,1 0 0,-1 0 1,0 0-1,1 0 0,-1 0 0,0-1 1,1 1-1,-1 0 0,1 0 0,-1 0 1,1 0-1,-1 0 0,0 0 0,1 0 1,-1 0-1,1 1 0,-1-1 0,0 0 1,1 0-1,-1 0 0,1 1 0,7-2 13,-6 0 1,-6 1 8,3-1 15,2 4-7,-1-2-31,-2-2-1,1 1 0,3 2 0,0-2 16,-2-3 30,0 3-46,0 0 0,0 0 0,0 0 0,1 0 0,-1 0 0,0 0 0,0 0 0,0 0 0,0 0 0,0 0 1,0 0-1,0 0 0,0 0 0,0 0 0,0 0 0,0 0 0,1 0 0,-1 0 0,0 0 0,0 0 0,0 0 0,0 0 0,0 0 0,0 0 0,0 0 0,0 0 0,0-1 0,0 1 0,0 0 1,0 0-1,0 0 0,0 0 0,0 0 0,0 0 0,1 0 0,-1 0 0,0 0 0,0 0 0,0 0 0,0 0 0,0 0 0,0-1 0,0 1 0,0 0 0,0 0 0,0 0 0,0 0 0,0 0 1,0 0-1,0 0 0,0 0 0,0 0 0,0 0 0,0 0 0,0-1 0,-1 1 0,1 0 0,0 0 0,0 0 0,0 0 0,0 0 0,0 0 0,0 0 0,2-1-2,5 1 19,-7 1-9,1 0 0,0 0-3,-1-1-25,1 0 19,-2 0 2,3 1 6,-1-1-7,-1 0 1,0 0-1,0 0 1,0 0-1,0 0 1,0 0-1,0 0 1,0 1-1,1-1 1,-1 0-1,0 0 1,0 0-1,0 0 1,0 0-1,0 0 1,0 0-1,1 0 1,-1 0-1,0 0 0,0 0 1,0 0-1,0 0 1,1 0-1,-1 0 1,0 0-1,0 0 1,0 0-1,0 0 1,0 0-1,1 0 1,-1 0-1,0 0 1,0 0-1,0 0 1,0 0-1,0 0 0,1 0 1,-1-1-1,0 1 1,0 0-1,0 0 1,0 0-1,0 0 1,0 0-1,0 0 1,0 0-1,1-1 1,-1 1-1,0 0 1,0 0-1,0 0 1,0-1 0,0 1 0,0 0 0,0 0 0,0 0 0,1 0-1,-1 0 1,0 0 0,0 0 0,0 0 0,0 0 0,0-1 0,0 1 0,1 0 0,-1 0 0,0 0 0,0 0-1,0 0 1,0 0 0,0 0 0,1 0 0,-1 0 0,0 0 0,0 0 0,0 0 0,0 0 0,1 0 0,-1 0 0,0 0-1,0 0 1,0 0 0,0 1 0,0-1 0,0 0 0,1 0 0,-1 0 0,0 0 0,0 0 0,0 0 0,1 0 39,-4-2 78,1 0 0,-1 0 0,0 0 0,0 0 0,-6-2 0,2 0-72,-5-6-46,-12-3-108,22 10 91,-1 1 0,0 0 0,0 1 0,0-1 0,0 0 0,0 1 0,-1 0 0,1 0 0,0 0 0,-1 0 0,-3-1 0,4 2 8,0 0 0,0 0 0,0-1 1,0 0-1,1 1 0,-6-3 0,-14-3-12,-66-18 18,37 8 10,-48-9 16,97 25-53,1-1 1,-1 1-1,0-1 1,0 1-1,0 0 0,1-1 1,-1 1-1,0 0 1,0 0-1,0 0 1,0 1-1,1-1 1,-1 0-1,0 1 1,0-1-1,1 1 0,-1 0 1,-2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26:05.057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65 296 6857,'9'6'3868,"-9"-6"-3849,0 1-33,0-1-1,-1 0 1,1 0 0,-1 0 0,1 1 0,0-1 0,-1 0 0,1 0 0,-1 0 0,1 0 0,-1 1-1,1-1 1,0 0 0,-1 0 0,1 0 0,-1 0 0,1 0 0,-1 0 0,1 0 0,-1-1 0,1 1-1,-1 0 1,1 0 0,0 0 0,-1 0 0,1-1 0,-1 1 0,1 0 0,0 0 0,-1 0 0,1-1 0,0 1-1,-1 0 1,1-1 0,-7-4 420,1 0 0,0-1 0,0 1 0,-13-13 797,19 17-1202,0 1 1,0 0-1,0 0 0,0 0 1,0 0-1,0 0 1,0 0-1,-1 0 1,1 0-1,0 0 1,0 0-1,0 0 0,0 0 1,0-1-1,0 1 1,0 0-1,0 0 1,0 0-1,0 0 0,0 0 1,0 0-1,0 0 1,0 0-1,0 0 1,0-1-1,0 1 1,0 0-1,0 0 0,0 0 1,0 0-1,0 0 1,0 0-1,0 0 1,0 0-1,0 0 1,1 0-1,-1 0 0,0-1 1,0 1-1,0 0 1,0 0-1,0 0 1,0 0-1,0 0 0,0 0 1,0 0-1,0 0 1,0 0-1,0 0 1,0 0-1,1 0 1,-1 0-1,0 0 0,0 0 1,0 0-1,0 0 1,0 0-1,0 0 1,0 0-1,0 0 1,0 0-1,1 0 0,-1 0 1,0 0-1,0 0 1,0 0-1,0 0 1,0 0-1,0 0 0,2 1-3,0-1 0,0 1 0,0-1-1,0 1 1,0-1 0,1 0-1,-1 0 1,0 0 0,3 0-1,13 0 5,8 1 4,0 0 0,37-5 0,10 0 5,9 0-1,-37 1-4,79-3 51,-124 6-57,0 0 0,0 0 1,0 0-1,-1 0 1,1 0-1,0 0 1,0 0-1,0 0 0,0 0 1,0 0-1,0 0 1,0 0-1,0 0 1,0 0-1,0 0 1,0 0-1,0 0 0,0 0 1,0 0-1,0-1 1,0 1-1,0 0 1,0 0-1,0 0 0,0 0 1,0 0-1,0 0 1,0 0-1,0 0 1,0 0-1,0 0 1,0 0-1,0 0 0,0 0 1,0 0-1,0 0 1,0 0-1,0 0 1,0 0-1,0 0 0,0 0 1,0 0-1,0 0 1,0 0-1,0-1 1,0 1-1,0 0 1,0 0-1,0 0 0,0 0 1,0 0-1,0 0 1,0 0-1,1 0 1,-1 0-1,0 0 0,0 0 1,0 0-1,0 0 1,0 0-1,0 0 1,0 0-1,-6-4-53,-7-4-183,-10-1 231,0 0-1,-1 2 0,-41-8 1,-24-8 59,82 21-32,-2-1 20,8 2-22,-13 1-135,10-1 105,-4-1 12,0 0-1,0 1 1,-1 0-1,-8-1 1,14 2 3,0 0 1,0 0-1,1-1 1,-1 1-1,0-1 0,1 0 1,-1 0-1,1 0 1,-1 0-1,1 0 1,-1-1-1,-3-2 0,1 1 57,11 2-328,161-13 156,-71 2 130,72 8-4,-121 5-10,-41-1-5,23-2 0,-28 1-1,-1 1 0,1 0 0,0 0 0,-1 0 0,1 0 0,-1 0 0,1-1 0,0 1 0,-1 0 0,1-1 0,-1 1 0,1 0 0,-1-1 0,1 1 0,-1-1 0,1 1 0,-1 0 0,0-1 0,1 1 0,-1-1 0,0 0 0,1 1 0,-1-1 0,0 1 0,0-1 0,1 1 0,-1-1 0,0 0 0,0 1 0,0-1 0,0 1 0,0-1 0,0 0 0,0 1 0,0-1 0,0 0 0,0 0 0,0-2-33,-1-1 1,1 1 0,-1 0 0,0 0-1,0 0 1,0-1 0,0 1-1,-1 0 1,1 0 0,-1 1-1,1-1 1,-1 0 0,0 1 0,0-1-1,-1 1 1,1-1 0,0 1-1,-1 0 1,0 0 0,1 0 0,-1 0-1,-4-2 1,-2 1-1,-1-1 1,1 1 0,-1 1-1,0-1 1,0 2-1,0-1 1,-19 1-1,-73 7-63,-212 49 51,250-41 47,57-13 7,0 1 0,1 0 0,0 0-1,-8 4 1,14-6-10,1 0 1,-1 0-1,0 0 0,0 0 0,0 0 1,0 0-1,0 0 0,0 0 0,0 0 1,0 0-1,0 0 0,0 0 0,0 0 1,0 0-1,0 0 0,0 0 0,0 0 1,0 0-1,0 0 0,0 0 0,1 0 1,-1 0-1,0 0 0,0 0 0,0 0 1,0 0-1,0 0 0,0 0 0,0 0 1,0 0-1,0 0 0,0 0 0,0 0 1,0 0-1,0 0 0,0 0 0,0 1 1,0-1-1,0 0 0,0 0 0,0 0 1,0 0-1,0 0 0,0 0 0,0 0 1,0 0-1,0 0 0,0 0 0,0 0 1,0 0-1,0 0 0,0 0 0,0 0 1,0 0-1,0 0 0,0 1 0,0-1 1,0 0-1,0 0 0,0 0 0,0 0 1,0 0-1,0 0 0,0 0 0,0 0 1,-1 0-1,10 2-52,12 0-8,73-3 58,0-5 0,0-3 0,135-31 0,-128 9-21,-98 30-52,1 0 0,-1 0 0,1 0 0,0 1 0,-1-1 0,8 1 0,-27-1-870,11 0 916,0 1-1,0 0 0,0 0 1,0 0-1,0 1 0,1 0 1,-1 0-1,0 0 0,0 0 1,1 1-1,-9 4 0,-5 1-122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4:26:15.609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 1 1944,'-2'13'10836,"18"-6"-10917,-14-6 81,0 0 0,0 0 1,0 0-1,1 0 0,-1-1 1,0 1-1,0-1 0,4 0 1,-3 0 5,0 1 1,-1-1-1,1 1 1,0-1-1,-1 1 0,1 0 1,4 2-1,-3-1-4,1 0 0,-1-1 0,1 1 0,-1-1-1,1 0 1,0 0 0,-1 0 0,10-1 0,39-2 8,-43 2-2,1 0 1,17 3-1,13 1 4,168-11-9,-190 6 6,-2 0 17,34 1 0,-43 2-23,-6-2-2,-1 0-1,0 1 1,1-1-1,-1 0 1,1 0 0,-1 0-1,1 0 1,-1 0-1,1 0 1,-1 0-1,2-1 1,2 0-1,0 0 0,0 0 0,0 1 0,0 0 0,9 0 0,5 0 0,12 0-2,0 2 0,32 4 0,39 2 30,-82-8-17,29-3 0,-42 1-8,1 1-1,0-1 1,-1 0 0,0-1 0,1 0 0,10-5 0,-8-1 57,-10 9-57,0 0 1,0 0-1,0 0 1,0 0-1,0-1 1,0 1 0,0 0-1,0 0 1,0 0-1,0 0 1,0-1-1,0 1 1,0 0-1,0 0 1,0 0-1,0 0 1,-1-1 0,1 1-1,0 0 1,0 0-1,0 0 1,0 0-1,0 0 1,0 0-1,0-1 1,0 1-1,-1 0 1,1 0-1,0 0 1,0 0 0,0 0-1,0 0 1,0 0-1,-1 0 1,1 0-1,0 0 1,0 0-1,0 0 1,-26-4 238,12 3-306,7-1 66,-19-2 10,25 4-21,0 1 0,-1-1 1,1 0-1,0 0 0,-1 1 0,1-1 1,0 0-1,-1 1 0,1-1 0,0 1 1,0 0-1,-1-1 0,1 1 0,0 0 1,0 0-1,-1 1 0,1-2-8,0 0 18,0 0 0,0 0 0,0 0 0,0 0 0,0 0 0,1 0 0,-1 0 0,0 0 1,0 0-1,0 0 0,0 1 0,0-1 0,1 0 0,-1 1 0,-1 0 0,-11 4 7,13-5-7,-1 0 1,1 0-1,-1 0 1,1 0-1,0 0 1,-1 0-1,1 0 1,-1 0-1,1 0 1,0 0 0,-1 0-1,1 0 1,0 0-1,-1 1 1,1-1-1,0 0 1,-1 0-1,1 0 1,0 1-1,-1-1 1,1 0-1,0 1 1,-1-1-1,1 0 1,0 0-1,0 1 1,0-1-1,-1 1 1,1-1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/>
            </a:lvl1pPr>
          </a:lstStyle>
          <a:p>
            <a:fld id="{AFD0DA2F-63EF-482A-8F2D-CF71C978B381}" type="datetimeFigureOut">
              <a:rPr lang="en-HK" smtClean="0"/>
              <a:t>8/2/2025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482600"/>
            <a:ext cx="5146675" cy="2895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78319" y="3519880"/>
            <a:ext cx="6322948" cy="5852719"/>
          </a:xfrm>
          <a:prstGeom prst="rect">
            <a:avLst/>
          </a:prstGeom>
        </p:spPr>
        <p:txBody>
          <a:bodyPr vert="horz" lIns="95568" tIns="47784" rIns="95568" bIns="4778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H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/>
            </a:lvl1pPr>
          </a:lstStyle>
          <a:p>
            <a:fld id="{81CEF85A-1D25-438F-8B16-1656138D4FE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3915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buFont typeface="+mj-lt"/>
      <a:buAutoNum type="arabicParenR"/>
      <a:defRPr sz="1600" b="1" kern="1200" baseline="0">
        <a:solidFill>
          <a:schemeClr val="tx1"/>
        </a:solidFill>
        <a:latin typeface="Times New Roman" panose="02020603050405020304" pitchFamily="18" charset="0"/>
        <a:ea typeface="KaiTi" panose="02010609060101010101" pitchFamily="49" charset="-122"/>
        <a:cs typeface="+mn-cs"/>
      </a:defRPr>
    </a:lvl1pPr>
    <a:lvl2pPr marL="685800" indent="-228600" algn="l" defTabSz="914400" rtl="0" eaLnBrk="1" latinLnBrk="0" hangingPunct="1">
      <a:buFont typeface="+mj-lt"/>
      <a:buAutoNum type="alphaLcParenR"/>
      <a:defRPr sz="1400" kern="1200" baseline="0">
        <a:solidFill>
          <a:schemeClr val="tx1"/>
        </a:solidFill>
        <a:latin typeface="Times New Roman" panose="02020603050405020304" pitchFamily="18" charset="0"/>
        <a:ea typeface="KaiTi" panose="02010609060101010101" pitchFamily="49" charset="-122"/>
        <a:cs typeface="+mn-cs"/>
      </a:defRPr>
    </a:lvl2pPr>
    <a:lvl3pPr marL="1200150" indent="-285750" algn="l" defTabSz="914400" rtl="0" eaLnBrk="1" latinLnBrk="0" hangingPunct="1">
      <a:buFont typeface="+mj-lt"/>
      <a:buAutoNum type="romanLcPeriod"/>
      <a:defRPr sz="1200" kern="1200" baseline="0">
        <a:solidFill>
          <a:schemeClr val="tx1"/>
        </a:solidFill>
        <a:latin typeface="Times New Roman" panose="02020603050405020304" pitchFamily="18" charset="0"/>
        <a:ea typeface="KaiTi" panose="02010609060101010101" pitchFamily="49" charset="-122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 baseline="0">
        <a:solidFill>
          <a:schemeClr val="tx1"/>
        </a:solidFill>
        <a:latin typeface="Times New Roman" panose="02020603050405020304" pitchFamily="18" charset="0"/>
        <a:ea typeface="KaiTi" panose="02010609060101010101" pitchFamily="49" charset="-122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Times New Roman" panose="02020603050405020304" pitchFamily="18" charset="0"/>
        <a:ea typeface="KaiTi" panose="02010609060101010101" pitchFamily="49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481013"/>
            <a:ext cx="5149850" cy="2897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41015">
              <a:defRPr/>
            </a:pPr>
            <a:fld id="{81CEF85A-1D25-438F-8B16-1656138D4FE3}" type="slidenum">
              <a:rPr lang="en-HK">
                <a:solidFill>
                  <a:prstClr val="black"/>
                </a:solidFill>
                <a:latin typeface="Calibri" panose="020F0502020204030204"/>
              </a:rPr>
              <a:pPr defTabSz="441015">
                <a:defRPr/>
              </a:pPr>
              <a:t>1</a:t>
            </a:fld>
            <a:endParaRPr lang="en-HK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73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7316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745984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lphaL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89828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433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080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7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35839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0015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8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6304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B9C1-BAD2-43C9-BCF3-83EF1C89B948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0385-31AD-43C0-A949-892B25E81F00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AAF7-BB50-4DCB-8C0A-F8F37D3F2854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203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F7A8-E7F9-4E04-B5F0-08518885F59B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F6D-9052-408D-82F4-4825BD3E2A87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694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43CB-A36D-49CD-A185-F530221DF811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35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BAA5-5366-4EB3-B294-B5471B9474DB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9DA-DCBE-4841-B697-56BC2A1DDACD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327" y="336186"/>
            <a:ext cx="10504790" cy="945624"/>
          </a:xfrm>
        </p:spPr>
        <p:txBody>
          <a:bodyPr anchor="ctr"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92" y="1352895"/>
            <a:ext cx="10629925" cy="5247601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70923" y="6463457"/>
            <a:ext cx="1146283" cy="370396"/>
          </a:xfrm>
        </p:spPr>
        <p:txBody>
          <a:bodyPr/>
          <a:lstStyle/>
          <a:p>
            <a:fld id="{50FEDF9C-1352-4A8B-A65C-F5D2F39FBAAE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1076" y="6481087"/>
            <a:ext cx="808887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555350"/>
            <a:ext cx="130251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535" y="626436"/>
            <a:ext cx="579859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6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B7B1-E3F7-4F87-9034-8F0C847BC20E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7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B00B80B3-CD39-4537-8256-2D3CE09E9255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0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C1B-FCEC-4D6F-8C2A-1D4FFE98E5DD}" type="datetime1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4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DAF0-1E0D-4F82-BBB4-2AB3B876826D}" type="datetime1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4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F146-B416-429C-9356-36D8BB165EF3}" type="datetime1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5D82-E70F-4FF6-9EFB-A4B2196C00E8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B6E0-9F80-4BC8-8BDB-9824CEC8016C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5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0D78-8A53-44B9-90B6-3187A9D6C32E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1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6.xml"/><Relationship Id="rId5" Type="http://schemas.openxmlformats.org/officeDocument/2006/relationships/customXml" Target="../ink/ink3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12.xml"/><Relationship Id="rId3" Type="http://schemas.openxmlformats.org/officeDocument/2006/relationships/customXml" Target="../ink/ink7.xml"/><Relationship Id="rId7" Type="http://schemas.openxmlformats.org/officeDocument/2006/relationships/customXml" Target="../ink/ink9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customXml" Target="../ink/ink11.xml"/><Relationship Id="rId5" Type="http://schemas.openxmlformats.org/officeDocument/2006/relationships/customXml" Target="../ink/ink8.xml"/><Relationship Id="rId15" Type="http://schemas.openxmlformats.org/officeDocument/2006/relationships/customXml" Target="../ink/ink13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10.xml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2386F31-9359-499C-B5D3-47E576DB23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HK" altLang="zh-CN" dirty="0"/>
              <a:t/>
            </a:r>
            <a:br>
              <a:rPr lang="en-HK" altLang="zh-CN" dirty="0"/>
            </a:br>
            <a:r>
              <a:rPr lang="zh-CN" altLang="en-US" dirty="0"/>
              <a:t>弗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22-33</a:t>
            </a:r>
            <a:endParaRPr lang="en-HK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94758324-440C-4B04-A74D-3997A979A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認知男女不同，同心保住愛巢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3B89626-A8C2-8B4C-1065-7C17CAB6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EE6B4E-9579-5FE8-49BA-8C586019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聖經</a:t>
            </a:r>
            <a:r>
              <a:rPr lang="zh-TW" altLang="en-US" dirty="0"/>
              <a:t>詮釋者的任務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F4AF9A-F444-ED8A-5B59-FCA6B0549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arenR"/>
            </a:pPr>
            <a:r>
              <a:rPr lang="zh-TW" altLang="en-US" dirty="0"/>
              <a:t>確定文本在當時的</a:t>
            </a:r>
            <a:r>
              <a:rPr lang="zh-CN" altLang="en-US" dirty="0"/>
              <a:t>各樣</a:t>
            </a:r>
            <a:r>
              <a:rPr lang="zh-TW" altLang="en-US" dirty="0"/>
              <a:t>設定</a:t>
            </a:r>
            <a:r>
              <a:rPr lang="zh-CN" altLang="en-US" dirty="0"/>
              <a:t>（</a:t>
            </a:r>
            <a:r>
              <a:rPr lang="en-US" altLang="zh-TW" dirty="0"/>
              <a:t>settings</a:t>
            </a:r>
            <a:r>
              <a:rPr lang="zh-TW" altLang="en-US" dirty="0"/>
              <a:t>）下，對當時讀者的意思</a:t>
            </a:r>
            <a:r>
              <a:rPr lang="zh-CN" altLang="en-US" dirty="0"/>
              <a:t>，</a:t>
            </a:r>
            <a:endParaRPr lang="zh-TW" altLang="en-US" dirty="0"/>
          </a:p>
          <a:p>
            <a:pPr marL="742950" indent="-742950">
              <a:buFont typeface="+mj-lt"/>
              <a:buAutoNum type="arabicParenR"/>
            </a:pPr>
            <a:r>
              <a:rPr lang="zh-TW" altLang="en-US" dirty="0"/>
              <a:t>確定在現時的處境（</a:t>
            </a:r>
            <a:r>
              <a:rPr lang="en-US" altLang="zh-TW" dirty="0"/>
              <a:t>context</a:t>
            </a:r>
            <a:r>
              <a:rPr lang="zh-TW" altLang="en-US" dirty="0"/>
              <a:t>）下，文本對現時讀者的意思。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ACBF41-AABE-D0BB-484E-D743C94F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7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8A875-6FEC-7F45-A707-BC16A83E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上文，下理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FD4BC-FF7B-74A0-7B7B-0181B28E4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在基督裡合一的新群體</a:t>
            </a:r>
            <a:endParaRPr lang="en-HK" altLang="zh-TW" dirty="0"/>
          </a:p>
          <a:p>
            <a:pPr lvl="1"/>
            <a:r>
              <a:rPr lang="en-US" altLang="zh-TW" dirty="0"/>
              <a:t>14 </a:t>
            </a:r>
            <a:r>
              <a:rPr lang="zh-TW" altLang="en-US" dirty="0">
                <a:highlight>
                  <a:srgbClr val="FFFF00"/>
                </a:highlight>
              </a:rPr>
              <a:t>因他使我們和睦，將兩下合而為一</a:t>
            </a:r>
            <a:r>
              <a:rPr lang="zh-TW" altLang="en-US" dirty="0"/>
              <a:t>，拆毀了中間隔斷的牆；</a:t>
            </a:r>
            <a:r>
              <a:rPr lang="en-US" altLang="zh-TW" dirty="0"/>
              <a:t>15 </a:t>
            </a:r>
            <a:r>
              <a:rPr lang="zh-TW" altLang="en-US" dirty="0"/>
              <a:t>而且以自己的身體廢掉冤仇，就是那記在律法上的規條，為要將</a:t>
            </a:r>
            <a:r>
              <a:rPr lang="zh-TW" altLang="en-US" dirty="0">
                <a:highlight>
                  <a:srgbClr val="FFFF00"/>
                </a:highlight>
              </a:rPr>
              <a:t>兩下藉著自己造成一個新人</a:t>
            </a:r>
            <a:r>
              <a:rPr lang="zh-TW" altLang="en-US" dirty="0"/>
              <a:t>，</a:t>
            </a:r>
            <a:r>
              <a:rPr lang="zh-TW" altLang="en-US" dirty="0">
                <a:highlight>
                  <a:srgbClr val="FFFF00"/>
                </a:highlight>
              </a:rPr>
              <a:t>如此便成就了和睦</a:t>
            </a:r>
            <a:r>
              <a:rPr lang="zh-TW" altLang="en-US" dirty="0"/>
              <a:t>。</a:t>
            </a:r>
            <a:r>
              <a:rPr lang="en-US" altLang="zh-TW" dirty="0"/>
              <a:t>16 </a:t>
            </a:r>
            <a:r>
              <a:rPr lang="zh-TW" altLang="en-US" dirty="0"/>
              <a:t>既在十字架上滅了冤仇，便藉這十字架使</a:t>
            </a:r>
            <a:r>
              <a:rPr lang="zh-TW" altLang="en-US" dirty="0">
                <a:highlight>
                  <a:srgbClr val="00FF00"/>
                </a:highlight>
              </a:rPr>
              <a:t>兩下歸為一體，與上帝和好了</a:t>
            </a:r>
            <a:r>
              <a:rPr lang="zh-TW" altLang="en-US" dirty="0"/>
              <a:t>（弗</a:t>
            </a:r>
            <a:r>
              <a:rPr lang="en-US" altLang="zh-TW" dirty="0"/>
              <a:t>2</a:t>
            </a:r>
            <a:r>
              <a:rPr lang="zh-TW" altLang="en-US" dirty="0"/>
              <a:t>：</a:t>
            </a:r>
            <a:r>
              <a:rPr lang="en-US" altLang="zh-TW" dirty="0"/>
              <a:t>14-16</a:t>
            </a:r>
            <a:r>
              <a:rPr lang="zh-TW" altLang="en-US" dirty="0"/>
              <a:t>）</a:t>
            </a:r>
            <a:endParaRPr lang="en-HK" altLang="zh-TW" dirty="0"/>
          </a:p>
          <a:p>
            <a:r>
              <a:rPr lang="zh-CN" altLang="en-US" dirty="0"/>
              <a:t>新群體內的倫理關係</a:t>
            </a:r>
            <a:endParaRPr lang="zh-TW" altLang="en-US" dirty="0"/>
          </a:p>
          <a:p>
            <a:pPr lvl="1"/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899593-4A05-0C20-F2CA-2623A5F1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19492E26-C623-3112-FBD1-B47F25359ED1}"/>
                  </a:ext>
                </a:extLst>
              </p14:cNvPr>
              <p14:cNvContentPartPr/>
              <p14:nvPr/>
            </p14:nvContentPartPr>
            <p14:xfrm>
              <a:off x="8451880" y="3130880"/>
              <a:ext cx="2593080" cy="482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9492E26-C623-3112-FBD1-B47F25359E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16240" y="3094880"/>
                <a:ext cx="2664720" cy="55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536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3CB43-4C32-D283-C9AB-09F4E274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作妻子的。。。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A7FAF7-D184-A6FC-ACF0-5382ECF77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22 </a:t>
            </a:r>
            <a:r>
              <a:rPr lang="zh-TW" altLang="en-US" dirty="0"/>
              <a:t>你們作妻子的，當順服自己的丈夫，如同順服主。</a:t>
            </a:r>
            <a:r>
              <a:rPr lang="en-US" altLang="zh-TW" dirty="0"/>
              <a:t>23 </a:t>
            </a:r>
            <a:r>
              <a:rPr lang="zh-TW" altLang="en-US" dirty="0"/>
              <a:t>因為丈夫是妻子的頭，如同基督是教會的頭；他又是教會全體的救主。</a:t>
            </a:r>
            <a:r>
              <a:rPr lang="en-US" altLang="zh-TW" dirty="0"/>
              <a:t>24 </a:t>
            </a:r>
            <a:r>
              <a:rPr lang="zh-TW" altLang="en-US" dirty="0"/>
              <a:t>教會怎樣順服基督，妻子也要怎樣凡事順服丈夫。</a:t>
            </a:r>
            <a:endParaRPr lang="en-HK" altLang="zh-TW" dirty="0"/>
          </a:p>
          <a:p>
            <a:r>
              <a:rPr lang="zh-TW" altLang="en-US" dirty="0"/>
              <a:t>順服</a:t>
            </a:r>
            <a:endParaRPr lang="en-HK" altLang="zh-TW" dirty="0"/>
          </a:p>
          <a:p>
            <a:pPr lvl="1"/>
            <a:r>
              <a:rPr lang="en-US" altLang="zh-TW" dirty="0"/>
              <a:t>18 </a:t>
            </a:r>
            <a:r>
              <a:rPr lang="zh-TW" altLang="en-US" dirty="0"/>
              <a:t>你們作妻子的，當順服自己的丈夫，這在主裏面是相宜的。</a:t>
            </a:r>
            <a:r>
              <a:rPr lang="zh-CN" altLang="en-US" dirty="0"/>
              <a:t>（西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CN" altLang="en-US" dirty="0"/>
              <a:t>理解</a:t>
            </a:r>
            <a:r>
              <a:rPr lang="en-US" altLang="zh-CN" dirty="0"/>
              <a:t>『</a:t>
            </a:r>
            <a:r>
              <a:rPr lang="zh-CN" altLang="en-US" dirty="0"/>
              <a:t>當時</a:t>
            </a:r>
            <a:r>
              <a:rPr lang="en-US" altLang="zh-CN" dirty="0"/>
              <a:t>』</a:t>
            </a:r>
            <a:r>
              <a:rPr lang="zh-CN" altLang="en-US" dirty="0"/>
              <a:t>環境因素</a:t>
            </a:r>
            <a:r>
              <a:rPr lang="en-US" altLang="zh-CN" dirty="0"/>
              <a:t>/</a:t>
            </a:r>
            <a:r>
              <a:rPr lang="zh-CN" altLang="en-US" dirty="0"/>
              <a:t>需要</a:t>
            </a:r>
            <a:endParaRPr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1069202-F26C-C36E-EB83-369A70184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472B386E-DEF6-0F35-A1D3-8AF262B8201B}"/>
                  </a:ext>
                </a:extLst>
              </p14:cNvPr>
              <p14:cNvContentPartPr/>
              <p14:nvPr/>
            </p14:nvContentPartPr>
            <p14:xfrm>
              <a:off x="6117480" y="1767160"/>
              <a:ext cx="820800" cy="61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72B386E-DEF6-0F35-A1D3-8AF262B820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7840" y="1587160"/>
                <a:ext cx="1000440" cy="42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xmlns="" id="{92801CAF-5876-6EEA-32E3-D24AF18399DC}"/>
                  </a:ext>
                </a:extLst>
              </p14:cNvPr>
              <p14:cNvContentPartPr/>
              <p14:nvPr/>
            </p14:nvContentPartPr>
            <p14:xfrm>
              <a:off x="11250360" y="1734040"/>
              <a:ext cx="303840" cy="165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2801CAF-5876-6EEA-32E3-D24AF18399D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60720" y="1554040"/>
                <a:ext cx="48348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2E6FDE6D-ECFE-997F-BA24-C91703EAC7F4}"/>
                  </a:ext>
                </a:extLst>
              </p14:cNvPr>
              <p14:cNvContentPartPr/>
              <p14:nvPr/>
            </p14:nvContentPartPr>
            <p14:xfrm>
              <a:off x="1404720" y="2309320"/>
              <a:ext cx="358200" cy="29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E6FDE6D-ECFE-997F-BA24-C91703EAC7F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15080" y="2129320"/>
                <a:ext cx="537840" cy="38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A33D668D-9556-4CAD-AB32-976824D14585}"/>
                  </a:ext>
                </a:extLst>
              </p14:cNvPr>
              <p14:cNvContentPartPr/>
              <p14:nvPr/>
            </p14:nvContentPartPr>
            <p14:xfrm>
              <a:off x="1298160" y="3461320"/>
              <a:ext cx="887760" cy="864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33D668D-9556-4CAD-AB32-976824D1458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08520" y="3281320"/>
                <a:ext cx="1067400" cy="44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90C76B6E-F18E-BC57-BFB1-582892EF66DD}"/>
                  </a:ext>
                </a:extLst>
              </p14:cNvPr>
              <p14:cNvContentPartPr/>
              <p14:nvPr/>
            </p14:nvContentPartPr>
            <p14:xfrm>
              <a:off x="7914600" y="3609280"/>
              <a:ext cx="905040" cy="342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0C76B6E-F18E-BC57-BFB1-582892EF66D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824960" y="3429280"/>
                <a:ext cx="1084680" cy="39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238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DA589-C4C6-B105-3397-9882EEBC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作丈夫的。。。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B6F10B-788F-4212-13DE-B747FD04A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/>
              <a:t>25 </a:t>
            </a:r>
            <a:r>
              <a:rPr lang="zh-TW" altLang="en-US" dirty="0"/>
              <a:t>你們作丈夫的，要愛你們的妻子，正如基督愛教會，為教會捨己。</a:t>
            </a:r>
            <a:r>
              <a:rPr lang="en-US" altLang="zh-TW" dirty="0"/>
              <a:t>26 </a:t>
            </a:r>
            <a:r>
              <a:rPr lang="zh-TW" altLang="en-US" dirty="0"/>
              <a:t>要用水藉著道把教會洗淨，成為聖潔，</a:t>
            </a:r>
            <a:r>
              <a:rPr lang="en-US" altLang="zh-TW" dirty="0"/>
              <a:t>27 </a:t>
            </a:r>
            <a:r>
              <a:rPr lang="zh-TW" altLang="en-US" dirty="0"/>
              <a:t>可以獻給自己，作個榮耀的教會，毫無玷污、皺紋等類的病，乃是聖潔沒有瑕疵的。</a:t>
            </a:r>
            <a:r>
              <a:rPr lang="en-US" altLang="zh-TW" dirty="0"/>
              <a:t>28 </a:t>
            </a:r>
            <a:r>
              <a:rPr lang="zh-TW" altLang="en-US" dirty="0"/>
              <a:t>丈夫也當照樣愛妻子，如同愛自己的身子；愛妻子便是愛自己了。</a:t>
            </a:r>
            <a:r>
              <a:rPr lang="en-US" altLang="zh-TW" dirty="0"/>
              <a:t>29 </a:t>
            </a:r>
            <a:r>
              <a:rPr lang="zh-TW" altLang="en-US" dirty="0"/>
              <a:t>從來沒有人恨惡自己的身子，總是保養顧惜，正像基督待教會一樣，</a:t>
            </a:r>
            <a:r>
              <a:rPr lang="en-US" altLang="zh-TW" dirty="0"/>
              <a:t>30 </a:t>
            </a:r>
            <a:r>
              <a:rPr lang="zh-TW" altLang="en-US" dirty="0"/>
              <a:t>因我們是他身上的肢體。</a:t>
            </a:r>
            <a:endParaRPr lang="en-HK" altLang="zh-TW" dirty="0"/>
          </a:p>
          <a:p>
            <a:r>
              <a:rPr lang="zh-CN" altLang="en-US" dirty="0"/>
              <a:t>用水藉著道把教會洗淨（</a:t>
            </a:r>
            <a:r>
              <a:rPr lang="en-HK" altLang="zh-CN" dirty="0"/>
              <a:t>v.26</a:t>
            </a:r>
            <a:r>
              <a:rPr lang="zh-CN" altLang="en-US" dirty="0"/>
              <a:t>）</a:t>
            </a:r>
            <a:endParaRPr lang="zh-TW" altLang="en-US" dirty="0"/>
          </a:p>
          <a:p>
            <a:r>
              <a:rPr lang="zh-CN" altLang="en-US" dirty="0"/>
              <a:t>愛、保養顧惜妻子（</a:t>
            </a:r>
            <a:r>
              <a:rPr lang="en-HK" altLang="zh-CN" dirty="0"/>
              <a:t>v. 25, 29</a:t>
            </a:r>
            <a:r>
              <a:rPr lang="zh-CN" altLang="en-US" dirty="0"/>
              <a:t>）</a:t>
            </a:r>
            <a:endParaRPr lang="en-HK" altLang="zh-CN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DC0EB50-175B-62D9-7535-2BC8F845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F31BE9E2-E57A-7C2A-3176-152109CD8115}"/>
                  </a:ext>
                </a:extLst>
              </p14:cNvPr>
              <p14:cNvContentPartPr/>
              <p14:nvPr/>
            </p14:nvContentPartPr>
            <p14:xfrm>
              <a:off x="5793120" y="1600800"/>
              <a:ext cx="334080" cy="60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31BE9E2-E57A-7C2A-3176-152109CD81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03480" y="1420800"/>
                <a:ext cx="513720" cy="42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xmlns="" id="{11A9DE79-F7FC-0E74-5646-C814C817B1EA}"/>
                  </a:ext>
                </a:extLst>
              </p14:cNvPr>
              <p14:cNvContentPartPr/>
              <p14:nvPr/>
            </p14:nvContentPartPr>
            <p14:xfrm>
              <a:off x="10953720" y="1541400"/>
              <a:ext cx="243000" cy="109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1A9DE79-F7FC-0E74-5646-C814C817B1E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863720" y="1361760"/>
                <a:ext cx="422640" cy="46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D424B2BA-7CF6-78F0-2E54-869507667E73}"/>
                  </a:ext>
                </a:extLst>
              </p14:cNvPr>
              <p14:cNvContentPartPr/>
              <p14:nvPr/>
            </p14:nvContentPartPr>
            <p14:xfrm>
              <a:off x="4814280" y="3377040"/>
              <a:ext cx="363240" cy="20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424B2BA-7CF6-78F0-2E54-869507667E7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24640" y="3197400"/>
                <a:ext cx="54288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2FBE9484-202A-729F-68E0-99AC981597B2}"/>
                  </a:ext>
                </a:extLst>
              </p14:cNvPr>
              <p14:cNvContentPartPr/>
              <p14:nvPr/>
            </p14:nvContentPartPr>
            <p14:xfrm>
              <a:off x="7646040" y="3384960"/>
              <a:ext cx="281520" cy="648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FBE9484-202A-729F-68E0-99AC981597B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56400" y="3205320"/>
                <a:ext cx="461160" cy="4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D35AE12A-64C5-8210-D208-EEBE348D5389}"/>
                  </a:ext>
                </a:extLst>
              </p14:cNvPr>
              <p14:cNvContentPartPr/>
              <p14:nvPr/>
            </p14:nvContentPartPr>
            <p14:xfrm>
              <a:off x="10857240" y="3401160"/>
              <a:ext cx="365040" cy="194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35AE12A-64C5-8210-D208-EEBE348D538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767240" y="3221520"/>
                <a:ext cx="544680" cy="37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84DB9D52-47C5-7431-D51E-0A7C650B8183}"/>
                  </a:ext>
                </a:extLst>
              </p14:cNvPr>
              <p14:cNvContentPartPr/>
              <p14:nvPr/>
            </p14:nvContentPartPr>
            <p14:xfrm>
              <a:off x="3279600" y="3818760"/>
              <a:ext cx="210960" cy="846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4DB9D52-47C5-7431-D51E-0A7C650B818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189960" y="3639120"/>
                <a:ext cx="39060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xmlns="" id="{A4B0BE3D-9689-2886-7987-B2929BE957DC}"/>
                  </a:ext>
                </a:extLst>
              </p14:cNvPr>
              <p14:cNvContentPartPr/>
              <p14:nvPr/>
            </p14:nvContentPartPr>
            <p14:xfrm>
              <a:off x="3292560" y="4271640"/>
              <a:ext cx="1623600" cy="356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4B0BE3D-9689-2886-7987-B2929BE957D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202560" y="4091640"/>
                <a:ext cx="1803240" cy="39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40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637628-45AA-4A45-2D37-EB53C986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夫妻相處。。。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E2B1AD-FC81-7523-4996-78BF9A5B7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/>
              <a:t>31 </a:t>
            </a:r>
            <a:r>
              <a:rPr lang="zh-TW" altLang="en-US" dirty="0"/>
              <a:t>為這個緣故，人要離開父母，與妻子連合，二人成為一體。</a:t>
            </a:r>
            <a:r>
              <a:rPr lang="en-US" altLang="zh-TW" dirty="0"/>
              <a:t>32 </a:t>
            </a:r>
            <a:r>
              <a:rPr lang="zh-TW" altLang="en-US" dirty="0"/>
              <a:t>這是極大的奧祕，但我是指著基督和教會說的。</a:t>
            </a:r>
            <a:r>
              <a:rPr lang="en-US" altLang="zh-TW" dirty="0"/>
              <a:t>33 </a:t>
            </a:r>
            <a:r>
              <a:rPr lang="zh-TW" altLang="en-US" dirty="0"/>
              <a:t>然而，你們各人都當愛妻子，如同愛自己一樣。妻子也當敬重她的丈夫。</a:t>
            </a:r>
            <a:endParaRPr lang="en-HK" altLang="zh-TW" dirty="0"/>
          </a:p>
          <a:p>
            <a:r>
              <a:rPr lang="zh-TW" altLang="en-US" dirty="0"/>
              <a:t>離開父母，與妻子連合，二人成為一體。</a:t>
            </a:r>
            <a:r>
              <a:rPr lang="zh-CN" altLang="en-US" dirty="0"/>
              <a:t>（創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24</a:t>
            </a:r>
            <a:r>
              <a:rPr lang="zh-CN" altLang="en-US" dirty="0"/>
              <a:t>，可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7-8</a:t>
            </a:r>
            <a:r>
              <a:rPr lang="zh-CN" altLang="en-US" dirty="0"/>
              <a:t>，太</a:t>
            </a:r>
            <a:r>
              <a:rPr lang="en-US" altLang="zh-CN" dirty="0"/>
              <a:t>19</a:t>
            </a:r>
            <a:r>
              <a:rPr lang="zh-CN" altLang="en-US" dirty="0"/>
              <a:t>：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CN" altLang="en-US" dirty="0"/>
              <a:t>奧秘：</a:t>
            </a:r>
            <a:r>
              <a:rPr lang="en-US" altLang="zh-TW" dirty="0"/>
              <a:t>6 </a:t>
            </a:r>
            <a:r>
              <a:rPr lang="zh-TW" altLang="en-US" dirty="0"/>
              <a:t>這奧祕就是外邦人在基督耶穌裏，藉著福音，得以同為後嗣，同為一體，同蒙應許。</a:t>
            </a:r>
            <a:r>
              <a:rPr lang="zh-CN" altLang="en-US" dirty="0"/>
              <a:t>（弗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CN" altLang="en-US" dirty="0"/>
              <a:t>然而。。。</a:t>
            </a:r>
            <a:endParaRPr lang="en-HK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CC5262-C2E9-F1A2-9B1F-EB55927C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6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FB0B1-E65D-9E1A-63FC-D574E272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女人要愛，男人要尊重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47F8C6-D55D-7A20-F5BD-6E6D26175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33 </a:t>
            </a:r>
            <a:r>
              <a:rPr lang="zh-TW" altLang="en-US" dirty="0"/>
              <a:t>然而，你們各人都當愛妻子，如同愛自己一樣。妻子也當敬重她的丈夫。</a:t>
            </a:r>
          </a:p>
          <a:p>
            <a:r>
              <a:rPr lang="zh-CN" altLang="en-US" dirty="0"/>
              <a:t>男女不同，需要不同</a:t>
            </a:r>
            <a:endParaRPr lang="en-HK" altLang="zh-CN" dirty="0"/>
          </a:p>
          <a:p>
            <a:pPr lvl="1"/>
            <a:r>
              <a:rPr lang="zh-CN" altLang="en-US" dirty="0"/>
              <a:t>生理、社會因素</a:t>
            </a:r>
            <a:endParaRPr lang="en-HK" altLang="zh-CN" dirty="0"/>
          </a:p>
          <a:p>
            <a:pPr lvl="1"/>
            <a:r>
              <a:rPr lang="zh-CN" altLang="en-US" dirty="0"/>
              <a:t>欣賞、善用不同，同建愛巢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5123E1-464C-4393-F784-A6780286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844D14-E98C-C749-B62D-317E6092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同心</a:t>
            </a:r>
            <a:r>
              <a:rPr lang="en-US" altLang="zh-CN" dirty="0"/>
              <a:t>『</a:t>
            </a:r>
            <a:r>
              <a:rPr lang="zh-TW" altLang="en-US" dirty="0"/>
              <a:t>保住</a:t>
            </a:r>
            <a:r>
              <a:rPr lang="en-US" altLang="zh-CN" dirty="0"/>
              <a:t>』</a:t>
            </a:r>
            <a:r>
              <a:rPr lang="zh-TW" altLang="en-US" dirty="0"/>
              <a:t>愛巢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F579E9-3216-F220-0818-B803F18C1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相敬如賓？</a:t>
            </a:r>
            <a:endParaRPr lang="en-HK" altLang="zh-CN" dirty="0"/>
          </a:p>
          <a:p>
            <a:r>
              <a:rPr lang="zh-CN" altLang="en-US" dirty="0"/>
              <a:t>學效：基督和教會關係</a:t>
            </a:r>
            <a:endParaRPr lang="en-HK" altLang="zh-CN" dirty="0"/>
          </a:p>
          <a:p>
            <a:pPr lvl="1"/>
            <a:r>
              <a:rPr lang="zh-CN" altLang="en-US" dirty="0"/>
              <a:t>愛，保養顧惜</a:t>
            </a:r>
            <a:endParaRPr lang="en-HK" altLang="zh-CN" dirty="0"/>
          </a:p>
          <a:p>
            <a:pPr lvl="2"/>
            <a:r>
              <a:rPr lang="en-US" altLang="zh-TW" dirty="0"/>
              <a:t>28 </a:t>
            </a:r>
            <a:r>
              <a:rPr lang="zh-TW" altLang="en-US" dirty="0"/>
              <a:t>丈夫也當照樣愛妻子，如同愛自己的身子；愛妻子便是愛自己了。</a:t>
            </a:r>
            <a:r>
              <a:rPr lang="en-US" altLang="zh-TW" dirty="0"/>
              <a:t>29 </a:t>
            </a:r>
            <a:r>
              <a:rPr lang="zh-TW" altLang="en-US" dirty="0"/>
              <a:t>從來沒有人恨惡自己的身子，總是保養顧惜，正像基督待教會一樣，</a:t>
            </a:r>
            <a:r>
              <a:rPr lang="en-US" altLang="zh-TW" dirty="0"/>
              <a:t>30 </a:t>
            </a:r>
            <a:r>
              <a:rPr lang="zh-TW" altLang="en-US" dirty="0"/>
              <a:t>因我們是他身上的肢體。</a:t>
            </a:r>
          </a:p>
          <a:p>
            <a:pPr lvl="1"/>
            <a:r>
              <a:rPr lang="en-US" altLang="zh-CN" dirty="0"/>
              <a:t>『</a:t>
            </a:r>
            <a:r>
              <a:rPr lang="zh-CN" altLang="en-US" dirty="0"/>
              <a:t>二人成為一體</a:t>
            </a:r>
            <a:r>
              <a:rPr lang="en-US" altLang="zh-CN" dirty="0"/>
              <a:t>』</a:t>
            </a:r>
          </a:p>
          <a:p>
            <a:pPr lvl="1"/>
            <a:r>
              <a:rPr lang="zh-CN" altLang="en-US" dirty="0"/>
              <a:t>心意更新，</a:t>
            </a:r>
            <a:r>
              <a:rPr lang="en-US" altLang="zh-CN" dirty="0"/>
              <a:t>『</a:t>
            </a:r>
            <a:r>
              <a:rPr lang="zh-CN" altLang="en-US" dirty="0"/>
              <a:t>保住</a:t>
            </a:r>
            <a:r>
              <a:rPr lang="en-US" altLang="zh-CN" dirty="0"/>
              <a:t>』</a:t>
            </a:r>
            <a:r>
              <a:rPr lang="zh-CN" altLang="en-US" dirty="0"/>
              <a:t>愛巢，</a:t>
            </a:r>
            <a:r>
              <a:rPr lang="en-US" altLang="zh-CN" dirty="0"/>
              <a:t>『</a:t>
            </a:r>
            <a:r>
              <a:rPr lang="zh-CN" altLang="en-US" dirty="0"/>
              <a:t>俱享黃髮期</a:t>
            </a:r>
            <a:r>
              <a:rPr lang="en-US" altLang="zh-CN" dirty="0"/>
              <a:t>』</a:t>
            </a:r>
          </a:p>
          <a:p>
            <a:r>
              <a:rPr lang="zh-CN" altLang="en-US" dirty="0"/>
              <a:t>邀請你：認識自己，認識他</a:t>
            </a:r>
            <a:r>
              <a:rPr lang="en-US" altLang="zh-CN" dirty="0"/>
              <a:t>/</a:t>
            </a:r>
            <a:r>
              <a:rPr lang="zh-CN" altLang="en-US" dirty="0"/>
              <a:t>她</a:t>
            </a:r>
            <a:endParaRPr lang="en-HK" altLang="zh-CN" dirty="0"/>
          </a:p>
          <a:p>
            <a:pPr marL="914400" lvl="2" indent="0">
              <a:buNone/>
            </a:pPr>
            <a:endParaRPr lang="en-HK" altLang="zh-CN" dirty="0"/>
          </a:p>
          <a:p>
            <a:pPr lvl="2"/>
            <a:endParaRPr lang="en-HK" altLang="zh-CN" dirty="0"/>
          </a:p>
          <a:p>
            <a:pPr lvl="1"/>
            <a:endParaRPr lang="en-HK" altLang="zh-CN" dirty="0"/>
          </a:p>
          <a:p>
            <a:pPr lvl="1"/>
            <a:endParaRPr lang="en-HK" altLang="zh-CN" dirty="0"/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3BF2D6-A737-6F59-B03C-35C82C6B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84382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CL-PPT" id="{E4764046-BA4C-432E-B67D-9AC5C20CBEB7}" vid="{7D08C317-EFBC-415A-BD3B-85F7BCE4BD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CCL-PPT</Template>
  <TotalTime>0</TotalTime>
  <Words>686</Words>
  <Application>Microsoft Office PowerPoint</Application>
  <PresentationFormat>自訂</PresentationFormat>
  <Paragraphs>55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1_Wisp</vt:lpstr>
      <vt:lpstr> 弗5：22-33</vt:lpstr>
      <vt:lpstr>聖經詮釋者的任務</vt:lpstr>
      <vt:lpstr>上文，下理</vt:lpstr>
      <vt:lpstr>作妻子的。。。</vt:lpstr>
      <vt:lpstr>作丈夫的。。。</vt:lpstr>
      <vt:lpstr>夫妻相處。。。</vt:lpstr>
      <vt:lpstr>女人要愛，男人要尊重</vt:lpstr>
      <vt:lpstr>同心『保住』愛巢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2025-02-07T14:39:25Z</dcterms:created>
  <dcterms:modified xsi:type="dcterms:W3CDTF">2025-02-08T02:40:25Z</dcterms:modified>
</cp:coreProperties>
</file>