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68"/>
  </p:normalViewPr>
  <p:slideViewPr>
    <p:cSldViewPr snapToGrid="0">
      <p:cViewPr varScale="1">
        <p:scale>
          <a:sx n="79" d="100"/>
          <a:sy n="79" d="100"/>
        </p:scale>
        <p:origin x="-10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7A2B3C9-5BDC-2346-AF5F-833406C6C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93261A72-71D1-2589-E956-F1A6DDF6C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A777FB0-18EB-54B0-05D2-6D738EA4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A51CBF8-3EB1-FEB7-934E-C23D9DCB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7A959F0-D3C5-2459-5A2C-14B90CEB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28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04165E1-A7DE-4F15-74DF-9DA8F723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9B0BC2DE-850B-B58B-5563-678640609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C449862-8060-507F-FE15-C302EE6C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5C4C997-EC88-C1FE-24AB-D723D416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B3F132A-D89F-8B8D-E115-F18579B4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66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0BA07AEB-6CC0-1E75-8079-914FECB2D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720F594-26F3-201A-712B-E07649EF4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5014240-6F4A-3BBD-DA47-1EB500DA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89AA6B3-D605-3AD5-EC63-B5B60D96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AA59237-3AAD-418E-DEEC-88E0809F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454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5731B9-188B-9D45-BB99-19F63A89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DF6609A-3EEF-4CFD-8E28-19A14148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2AB5642-86CE-EECE-D2C4-DC1572EE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E4AAEC8-8889-1E1F-CF61-3ACEA5EE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E6ECB09-4C4F-BAF7-96BF-F7888A2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095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C202895-FF4A-52EE-6FCA-7EDB51F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B24857C-23D1-A3F5-0F4A-7743A9E81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82E803A-FE55-F3D5-DF3D-A7F96F23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89DFDBC-0316-3928-D393-79752224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B8465B8-391B-4816-5213-FF32A25F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67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A964A5A-7D07-AA3C-EE8E-670F1A4F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79BB0B2-8F23-8108-1B7C-04C059CB3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98C2902-7B54-330F-6F99-2B8C28C53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F00ED810-5DAD-E5D8-9AE5-C0B02359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E8031D4-CBDE-982F-A8BD-83979251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80E70D3-CFD3-5953-6B01-144A1A5C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16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9F5C4CB-7070-043C-7C26-FA3E9CD0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3F2F05A-B7B8-F584-7DF4-8DCB92A48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1AF05B1-317B-2F93-06C2-8A23FE4D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91C6B209-B103-40D4-05F9-10F88B1DD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980BBA82-EBBF-D7B1-E65E-1AE0DBAC5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F436089F-6538-8842-41B6-D0BA866A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5F56F0FA-F2D6-0EA4-BB69-1D1E90C4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E493DE22-4566-2E06-5DC5-A455D57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31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8C0936D-ADFB-3E82-DEBC-9595C169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8C3C4D6F-5D93-36C1-8A2F-DD6B6A7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A481B647-3B84-1DEA-2793-85A4A452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B33BF5AD-D423-F377-91A3-AAA88D87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283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EA8D3207-1644-A3EB-9FA9-C7A85C90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CF3237FE-734D-70C4-2938-40511893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BD8E50B-51C6-0228-CE96-4A4A0C75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3170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8E0D44-4AE7-C123-3B2B-66FB9AB2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C374B0A-739D-6700-F1AC-7F223DED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8E4D51C-F825-A179-CAA0-1C57F123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BB662CF-B4EF-A8C2-079A-3A0413F6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76A3B12-0617-4F7B-D040-5B776EE7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BE91FEF-1808-FF84-AAB9-17F55A16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450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61B2BBA-717A-612D-0F90-1D7A5005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004EA1C4-6A8C-76D4-799A-012732B00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1D53BC36-05A2-7B37-294F-75B211AB1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25E64A78-8348-7433-0C4E-6E131D3E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30C057F-BA1F-AE44-B452-46108E03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5768D373-34AB-EA30-F652-21A779BF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483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3AB84F83-7785-BF7D-910E-FF73181E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107D4E3-0CCA-105F-C205-FBE12760C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3F816A3-2E64-2D38-D463-38F5F47E0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D52E-D6E3-784B-84DA-A26D49E42749}" type="datetimeFigureOut">
              <a:rPr kumimoji="1" lang="zh-TW" altLang="en-US" smtClean="0"/>
              <a:t>2025/1/23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3ECF28F-4A73-E8DD-57CF-A5564C570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F714C4E-82B8-F05E-997F-AFF3B304F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7B64-112B-694E-B858-E78879A5AE7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501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卡通, 白色, 寫生 的圖片&#10;&#10;自動產生的描述">
            <a:extLst>
              <a:ext uri="{FF2B5EF4-FFF2-40B4-BE49-F238E27FC236}">
                <a16:creationId xmlns:a16="http://schemas.microsoft.com/office/drawing/2014/main" xmlns="" id="{6D39646B-24EA-7B10-CAE8-1709AA46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螢幕擷取畫面, 平面設計 的圖片&#10;&#10;自動產生的描述">
            <a:extLst>
              <a:ext uri="{FF2B5EF4-FFF2-40B4-BE49-F238E27FC236}">
                <a16:creationId xmlns:a16="http://schemas.microsoft.com/office/drawing/2014/main" xmlns="" id="{B685AD45-FC49-4D9D-78FA-009C765B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8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雪, 冬季, 樹狀, 螢幕擷取畫面 的圖片&#10;&#10;自動產生的描述">
            <a:extLst>
              <a:ext uri="{FF2B5EF4-FFF2-40B4-BE49-F238E27FC236}">
                <a16:creationId xmlns:a16="http://schemas.microsoft.com/office/drawing/2014/main" xmlns="" id="{54C4F81D-F5A9-D768-3867-6A9F64A0F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9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螢幕擷取畫面, 平面設計 的圖片&#10;&#10;自動產生的描述">
            <a:extLst>
              <a:ext uri="{FF2B5EF4-FFF2-40B4-BE49-F238E27FC236}">
                <a16:creationId xmlns:a16="http://schemas.microsoft.com/office/drawing/2014/main" xmlns="" id="{B8D855E9-BF6A-BC7E-8387-AD6FD74F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1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圖形, 卡通, 螢幕擷取畫面 的圖片&#10;&#10;自動產生的描述">
            <a:extLst>
              <a:ext uri="{FF2B5EF4-FFF2-40B4-BE49-F238E27FC236}">
                <a16:creationId xmlns:a16="http://schemas.microsoft.com/office/drawing/2014/main" xmlns="" id="{4B6ABC91-B045-3F8A-609D-D4D79A833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卡通, 圖形, 字型 的圖片&#10;&#10;自動產生的描述">
            <a:extLst>
              <a:ext uri="{FF2B5EF4-FFF2-40B4-BE49-F238E27FC236}">
                <a16:creationId xmlns:a16="http://schemas.microsoft.com/office/drawing/2014/main" xmlns="" id="{18A5E26F-BE8A-3821-F9C5-7175BD49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7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筆跡, 人的臉孔, 服裝 的圖片&#10;&#10;自動產生的描述">
            <a:extLst>
              <a:ext uri="{FF2B5EF4-FFF2-40B4-BE49-F238E27FC236}">
                <a16:creationId xmlns:a16="http://schemas.microsoft.com/office/drawing/2014/main" xmlns="" id="{D9C58B09-A05F-DC9C-E918-F8E5ECDA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螢幕擷取畫面, 設計 的圖片&#10;&#10;自動產生的描述">
            <a:extLst>
              <a:ext uri="{FF2B5EF4-FFF2-40B4-BE49-F238E27FC236}">
                <a16:creationId xmlns:a16="http://schemas.microsoft.com/office/drawing/2014/main" xmlns="" id="{D18D60B1-5CA8-9CA5-5CC1-47B3A43C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螢幕擷取畫面, 設計 的圖片&#10;&#10;自動產生的描述">
            <a:extLst>
              <a:ext uri="{FF2B5EF4-FFF2-40B4-BE49-F238E27FC236}">
                <a16:creationId xmlns:a16="http://schemas.microsoft.com/office/drawing/2014/main" xmlns="" id="{C966B047-F98E-DA8D-0B22-271C667F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4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卡通, 圖畫, 設計 的圖片&#10;&#10;自動產生的描述">
            <a:extLst>
              <a:ext uri="{FF2B5EF4-FFF2-40B4-BE49-F238E27FC236}">
                <a16:creationId xmlns:a16="http://schemas.microsoft.com/office/drawing/2014/main" xmlns="" id="{BF8D7831-8FAC-82BF-3A56-6C6B095E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卡通, 字型, 設計 的圖片&#10;&#10;自動產生的描述">
            <a:extLst>
              <a:ext uri="{FF2B5EF4-FFF2-40B4-BE49-F238E27FC236}">
                <a16:creationId xmlns:a16="http://schemas.microsoft.com/office/drawing/2014/main" xmlns="" id="{85385102-F577-3358-5E5C-2EDD56F0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4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標誌, 信封 的圖片&#10;&#10;自動產生的描述">
            <a:extLst>
              <a:ext uri="{FF2B5EF4-FFF2-40B4-BE49-F238E27FC236}">
                <a16:creationId xmlns:a16="http://schemas.microsoft.com/office/drawing/2014/main" xmlns="" id="{389DE1A6-AA0C-3561-7F58-ABAEC736DF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標誌, 平面設計 的圖片&#10;&#10;自動產生的描述">
            <a:extLst>
              <a:ext uri="{FF2B5EF4-FFF2-40B4-BE49-F238E27FC236}">
                <a16:creationId xmlns:a16="http://schemas.microsoft.com/office/drawing/2014/main" xmlns="" id="{6B863BDD-E416-2138-2461-F963A694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3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螢幕擷取畫面, 卡通, 字型 的圖片&#10;&#10;自動產生的描述">
            <a:extLst>
              <a:ext uri="{FF2B5EF4-FFF2-40B4-BE49-F238E27FC236}">
                <a16:creationId xmlns:a16="http://schemas.microsoft.com/office/drawing/2014/main" xmlns="" id="{83FD8777-369F-AA46-A246-4944D600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xmlns="" id="{BDFB2D74-2069-4EA5-0411-A7A5FF4E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7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螢幕擷取畫面, 標誌 的圖片&#10;&#10;自動產生的描述">
            <a:extLst>
              <a:ext uri="{FF2B5EF4-FFF2-40B4-BE49-F238E27FC236}">
                <a16:creationId xmlns:a16="http://schemas.microsoft.com/office/drawing/2014/main" xmlns="" id="{E1A153B3-7430-F6E7-A23B-04873C483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9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卡通, 圖形, 螢幕擷取畫面 的圖片&#10;&#10;自動產生的描述">
            <a:extLst>
              <a:ext uri="{FF2B5EF4-FFF2-40B4-BE49-F238E27FC236}">
                <a16:creationId xmlns:a16="http://schemas.microsoft.com/office/drawing/2014/main" xmlns="" id="{472562B7-CABF-0C0F-6C5F-AAB41292D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3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文字, 字型, 螢幕擷取畫面, 設計 的圖片&#10;&#10;自動產生的描述">
            <a:extLst>
              <a:ext uri="{FF2B5EF4-FFF2-40B4-BE49-F238E27FC236}">
                <a16:creationId xmlns:a16="http://schemas.microsoft.com/office/drawing/2014/main" xmlns="" id="{E1856356-019F-78AB-DBEF-6A8E712A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自訂</PresentationFormat>
  <Paragraphs>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3844</dc:creator>
  <cp:lastModifiedBy>Andrew</cp:lastModifiedBy>
  <cp:revision>3</cp:revision>
  <dcterms:created xsi:type="dcterms:W3CDTF">2025-01-22T15:37:37Z</dcterms:created>
  <dcterms:modified xsi:type="dcterms:W3CDTF">2025-01-23T02:22:38Z</dcterms:modified>
</cp:coreProperties>
</file>