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33" r:id="rId1"/>
  </p:sldMasterIdLst>
  <p:notesMasterIdLst>
    <p:notesMasterId r:id="rId10"/>
  </p:notesMasterIdLst>
  <p:sldIdLst>
    <p:sldId id="332" r:id="rId2"/>
    <p:sldId id="783" r:id="rId3"/>
    <p:sldId id="304" r:id="rId4"/>
    <p:sldId id="305" r:id="rId5"/>
    <p:sldId id="785" r:id="rId6"/>
    <p:sldId id="786" r:id="rId7"/>
    <p:sldId id="787" r:id="rId8"/>
    <p:sldId id="790" r:id="rId9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F24200-9393-4364-9065-E6797CB682A7}" v="1" dt="2025-01-04T01:19:23.2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2065" autoAdjust="0"/>
  </p:normalViewPr>
  <p:slideViewPr>
    <p:cSldViewPr snapToGrid="0">
      <p:cViewPr>
        <p:scale>
          <a:sx n="42" d="100"/>
          <a:sy n="42" d="100"/>
        </p:scale>
        <p:origin x="-2010" y="-3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042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402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02T10:04:54.277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96 3705,'3'34'8622,"30"-32"-8186,-27-1-427,1-1 0,0 1 0,0-1 0,-1 0 0,1-1 0,0 0 0,0 0 0,-1 0 0,1-1 0,-1 0 0,8-3 0,83-33 47,-73 29-48,-15 6-7,1-1-1,-1 0 1,0-1 0,9-6 0,-14 9-1,0 0 12,0 1 0,0-1 0,0 1 0,0 0 0,0 1 0,1-1 1,-1 1-1,0 0 0,1 0 0,-1 0 0,0 0 0,0 1 0,6 1 0,20 1 67,60-5 93,68 2-44,-106 7-110,-33-4-12,21 1-1,141 10 158,-119-8-68,127-5-1,-124-3-50,19 0 42,246 4 255,-267 1-206,110-8-1,370-14 192,-489 19-307,27 0 1,230-4 76,68 11 62,-338-4-111,104 13 26,24 1-33,-11-4 22,-5-2 54,-61-8 28,132-14 0,226-28 8,-412 37-149,2-2 14,0 3 0,70 6 0,30 6 57,7 1 38,-127-10-88,24-1 1,-41-1-22,-3 0-2,0 0 0,0 0-1,1 0 1,-1 0 0,0-1 0,0 1 0,0 0 0,0 0 0,0 0 0,0 0 0,0 0-1,0 0 1,0 0 0,0 0 0,0-1 0,0 1 0,0 0 0,0 0 0,0 0-1,0 0 1,0 0 0,0 0 0,0 0 0,0-1 0,0 1 0,0 0 0,0 0 0,0 0-1,0 0 1,0 0 0,0 0 0,0 0 0,0-1 0,0 1 0,0 0 0,0 0-1,0 0 1,0 0 0,0 0 0,0 0 0,-1 0 0,1 0 0,0 0 0,0-1 0,0 1-1,0 0 1,0 0 0,0 0 0,0 0 0,0 0 0,-1 0 0,1 0 0,-5-6-118,-9-2-280,-35-19-1068,2 3-2346,3 1 1651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02T10:05:11.854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79 376 4529,'-78'-7'10570,"77"3"-10330,1 4-233,1 0-1,-1-1 1,1 1-1,-1 0 1,0-1 0,1 1-1,-1 0 1,1 0-1,-1-1 1,1 1-1,-1 0 1,1 0-1,-1 0 1,1 0-1,-1 0 1,1 0 0,-1 0-1,1 0 1,-1 0-1,1 0 1,0 0-1,22 0 22,-6 0 26,-2-2-28,-1-1 0,0 0 0,0-2 0,25-10 0,23-17 62,14 4-3,103-26 0,-133 45-70,0 3 0,69-2 1,3-1-12,194-14 36,-278 23-31,46 7-1,23 1 14,20-9-8,123 2 148,-165 2-114,115 10 28,-70-5-59,-84-8-8,52 9 0,-26 0 18,118 2 1,58 1 68,-49-2-44,-156-9-44,119-3 6,-80 0-12,111-16 18,1-1 0,-121 17-15,245 3 28,-102 4-12,-39-2 30,-106-2-16,132-17 0,50 2 8,-49 5-21,-108 0-15,148-12 42,-66 5-6,81-4 31,74 10-28,-129-6 0,-104 8-33,-49 2-3,0 3-1,72 4 1,117 2 18,-126-5-18,-16 5-6,28-3 39,-70-2 10,78-14-1,-117 15-39,-1 0 0,0 0 0,1 1-1,-1 1 1,1 0 0,17 4 0,-9-2 44,42 2 0,-62-5 13,-1 0-70,0 0 1,0 0-1,0-1 1,0 1-1,0 0 1,0 0-1,0 0 1,0 0-1,0-1 1,0 1-1,0 0 1,0 0-1,0 0 0,0-1 1,0 1-1,0 0 1,1 0-1,-1 0 1,0 0-1,0 0 1,0-1-1,0 1 1,0 0-1,0 0 1,1 0-1,-1 0 1,0 0-1,0 0 1,0-1-1,0 1 1,1 0-1,-1 0 1,0 0-1,0 0 1,0 0-1,0 0 0,1 0 1,-1 0-1,7 0 58,-5 0-114,0 1 0,0-1-1,0 0 1,1-1-1,-1 1 1,0 0-1,0-1 1,0 1 0,0-1-1,0 0 1,0 1-1,0-1 1,-1 0-1,1 0 1,0 0 0,0 0-1,0-1 1,-1 1-1,1 0 1,2-4 0,45-47-365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02T10:05:38.784"/>
    </inkml:context>
    <inkml:brush xml:id="br0">
      <inkml:brushProperty name="width" value="0.5" units="cm"/>
      <inkml:brushProperty name="height" value="1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1 100 2296,'82'-60'8194,"-60"72"-6819,-16-8-1108,1 0 1,0-1 0,0 0 0,0 0 0,0 0 0,0-1 0,1 0-1,-1-1 1,11 2 0,-12-3-234,4 1 12,0 0 1,-1-1 0,1 0-1,0 0 1,0-1 0,12-3-1,93-15 196,-55 11-216,82-2 14,-72 7-26,745-34 539,-538 49-398,-79 0-19,17-1-35,-121-7-71,-29 0 72,70-5 1,-104-1-16,285-14 102,-314 16-217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02T10:05:41.207"/>
    </inkml:context>
    <inkml:brush xml:id="br0">
      <inkml:brushProperty name="width" value="0.5" units="cm"/>
      <inkml:brushProperty name="height" value="1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0 333 2737,'14'10'476,"1"-2"0,0 0 0,1-1 0,-1-1 0,1 0 0,1-1 0,-1 0 0,1-2 0,-1 0 0,25 1 0,-10-3-464,0-1 0,-1-2 0,1 0 0,55-14-1,-29-1 633,0-2-1,66-33 0,45-15 1299,-157 63-1922,-1 2 1,1-1 0,0 1-1,0 1 1,0 0 0,0 1-1,12 0 1,6 4 7,37 8 0,8 2-5,24-3 138,190-2 1,-234-12-38,-2-1 1,91-22-1,572-119 1155,-282 103-1228,-210 25-42,456-4 38,-514 19-42,157 3 23,-241 3-20,88 5 4,219 45-12,101 6 23,-395-52-18,91 0 15,-144-6-20,45 4 0,-60-2 0,-1 0 0,42 2 0,1-3 11,14 0 2,-53-2-3,38 5 0,-35-2-2,82 13 91,76 4 79,-156-17-56,1-2-1,-1-1 0,50-6 1,-9 1-3,175-9 99,-158 8-119,-80 5-81,-1 0 0,1 2-1,-1-1 1,0 1 0,18 6 0,7 1 35,-34-8 68,6 0-88,0 0-1,0 0 0,0 1 1,14 4-1,-14-3-31,0 0 0,1-1-1,0 0 1,16 1 0,-19-3 11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02T10:05:45.354"/>
    </inkml:context>
    <inkml:brush xml:id="br0">
      <inkml:brushProperty name="width" value="0.5" units="cm"/>
      <inkml:brushProperty name="height" value="1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1 345 2825,'5'-7'1484,"-5"6"-1433,1 1-33,-1 0 0,0 0 1,0 0-1,3-2 200,-3 2-200,0 0 1,0-1-1,0 1 0,0 0 0,1 0 0,-1 0 1,0-1-1,0 1 0,0 0 0,0 0 0,0-1 1,0 1-1,1-2 4,1 1 0,-1 0 1,0 0-1,1 0 0,-1 0 1,1 0-1,-1 0 0,1 1 1,0-1-1,2-1 0,1 0 106,33-17 1853,-11 4-526,58-21 1,-70 31-1439,0 0 1,1 2-1,-1 0 0,1 0 1,-1 2-1,19-1 0,37 11 87,3 0 12,56 8 6,-89-10-62,50 3 0,-12-8 338,85 5 483,-137-7-825,0 0 0,0-1 1,-1-2-1,36-8 0,28-3-17,26-3 37,-70 9 74,90-5 0,-99 13-134,224 11 68,23 14-20,-208-20-48,48 2 34,147-10 0,254-68 199,-293 44-58,-150 25-164,152 16 1,-210-12-27,107 17 18,-34-4-9,136 12 105,92 12 65,-207-27 51,160-4 0,-152-7-125,388-11 509,-315-2-494,53-2-83,-131 12-19,271-9 10,-65 5-22,-47 3-4,-154 1 0,118-9 10,-183 3-12,237-23 12,-120 16-11,-29 4 6,10-1 3,-117 11-6,471-3 27,371 9-2,-468-40 155,-23 2 43,-323 29-206,145-14 25,-180 14-39,0 1 0,0 2 0,0 2-1,34 4 1,-8-1 2,64-2-1,-67-3-8,192-2 84,-116-5 62,-82 0-26,-37 4-64,1 2 0,29-2 0,344-15 59,-347 15-106,87-5-6,-114 9-4,19 0 7,38-4-1,-41 3 5,-6 1-9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H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FD0DA2F-63EF-482A-8F2D-CF71C978B381}" type="datetimeFigureOut">
              <a:rPr lang="en-HK" smtClean="0"/>
              <a:t>4/1/2025</a:t>
            </a:fld>
            <a:endParaRPr lang="en-H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512763"/>
            <a:ext cx="5487987" cy="3087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H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61627" y="3829050"/>
            <a:ext cx="6140450" cy="6190161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H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1CEF85A-1D25-438F-8B16-1656138D4FE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23915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buFont typeface="+mj-lt"/>
      <a:buAutoNum type="arabicParenR"/>
      <a:defRPr sz="1600" b="1" kern="1200">
        <a:solidFill>
          <a:schemeClr val="tx1"/>
        </a:solidFill>
        <a:latin typeface="KaiTi" panose="02010609060101010101" pitchFamily="49" charset="-122"/>
        <a:ea typeface="KaiTi" panose="02010609060101010101" pitchFamily="49" charset="-122"/>
        <a:cs typeface="+mn-cs"/>
      </a:defRPr>
    </a:lvl1pPr>
    <a:lvl2pPr marL="685800" indent="-228600" algn="l" defTabSz="914400" rtl="0" eaLnBrk="1" latinLnBrk="0" hangingPunct="1">
      <a:buFont typeface="+mj-lt"/>
      <a:buAutoNum type="alphaLcParenR"/>
      <a:defRPr sz="1400" kern="1200">
        <a:solidFill>
          <a:schemeClr val="tx1"/>
        </a:solidFill>
        <a:latin typeface="KaiTi" panose="02010609060101010101" pitchFamily="49" charset="-122"/>
        <a:ea typeface="KaiTi" panose="02010609060101010101" pitchFamily="49" charset="-122"/>
        <a:cs typeface="+mn-cs"/>
      </a:defRPr>
    </a:lvl2pPr>
    <a:lvl3pPr marL="1200150" indent="-285750" algn="l" defTabSz="914400" rtl="0" eaLnBrk="1" latinLnBrk="0" hangingPunct="1">
      <a:buFont typeface="+mj-lt"/>
      <a:buAutoNum type="romanLcPeriod"/>
      <a:defRPr sz="1400" kern="1200">
        <a:solidFill>
          <a:schemeClr val="tx1"/>
        </a:solidFill>
        <a:latin typeface="KaiTi" panose="02010609060101010101" pitchFamily="49" charset="-122"/>
        <a:ea typeface="KaiTi" panose="02010609060101010101" pitchFamily="49" charset="-122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400" kern="1200">
        <a:solidFill>
          <a:schemeClr val="tx1"/>
        </a:solidFill>
        <a:latin typeface="KaiTi" panose="02010609060101010101" pitchFamily="49" charset="-122"/>
        <a:ea typeface="KaiTi" panose="02010609060101010101" pitchFamily="49" charset="-122"/>
        <a:cs typeface="+mn-cs"/>
      </a:defRPr>
    </a:lvl4pPr>
    <a:lvl5pPr marL="1828800" algn="l" defTabSz="914400" rtl="0" eaLnBrk="1" latinLnBrk="0" hangingPunct="1">
      <a:defRPr sz="1400" kern="1200">
        <a:solidFill>
          <a:schemeClr val="tx1"/>
        </a:solidFill>
        <a:latin typeface="KaiTi" panose="02010609060101010101" pitchFamily="49" charset="-122"/>
        <a:ea typeface="KaiTi" panose="02010609060101010101" pitchFamily="49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0" y="512763"/>
            <a:ext cx="5486400" cy="3087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CEF85A-1D25-438F-8B16-1656138D4FE3}" type="slidenum">
              <a:rPr kumimoji="0" lang="en-HK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HK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3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EF85A-1D25-438F-8B16-1656138D4FE3}" type="slidenum">
              <a:rPr lang="en-HK" smtClean="0"/>
              <a:t>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661726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2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51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1" indent="-228600">
              <a:buFont typeface="+mj-lt"/>
              <a:buAutoNum type="alphaLcParenR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EF85A-1D25-438F-8B16-1656138D4FE3}" type="slidenum">
              <a:rPr lang="en-HK" smtClean="0"/>
              <a:t>5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56368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EF85A-1D25-438F-8B16-1656138D4FE3}" type="slidenum">
              <a:rPr lang="en-HK" smtClean="0"/>
              <a:t>6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931800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EF85A-1D25-438F-8B16-1656138D4FE3}" type="slidenum">
              <a:rPr lang="en-HK" smtClean="0"/>
              <a:t>7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46659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EF85A-1D25-438F-8B16-1656138D4FE3}" type="slidenum">
              <a:rPr lang="en-HK" smtClean="0"/>
              <a:t>8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787195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EC4E-965C-431A-8ECD-973C6A8D6307}" type="datetime1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5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4DCD-001D-4524-8A83-9363DF5F84DA}" type="datetime1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31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DF0E-BAC1-458C-B5E1-F73AC8855DF1}" type="datetime1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8203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A468-4D51-4ABC-8DA6-1210FB22FBE5}" type="datetime1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00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EAE4-A5A0-4D2A-A4B8-3E0356391A21}" type="datetime1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3694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58D4-1903-46C6-8A89-3C862B276F58}" type="datetime1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35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2C0CC-8912-4E50-B6C0-3CA6919E1427}" type="datetime1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32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8670-6691-46ED-AF82-9C0D2F755F56}" type="datetime1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5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327" y="336186"/>
            <a:ext cx="10504790" cy="945624"/>
          </a:xfrm>
        </p:spPr>
        <p:txBody>
          <a:bodyPr anchor="ctr"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192" y="1352895"/>
            <a:ext cx="10629925" cy="5247601"/>
          </a:xfrm>
        </p:spPr>
        <p:txBody>
          <a:bodyPr/>
          <a:lstStyle>
            <a:lvl1pPr>
              <a:lnSpc>
                <a:spcPct val="120000"/>
              </a:lnSpc>
              <a:spcBef>
                <a:spcPts val="600"/>
              </a:spcBef>
              <a:defRPr sz="4000"/>
            </a:lvl1pPr>
            <a:lvl2pPr>
              <a:lnSpc>
                <a:spcPct val="120000"/>
              </a:lnSpc>
              <a:spcBef>
                <a:spcPts val="600"/>
              </a:spcBef>
              <a:defRPr sz="3200"/>
            </a:lvl2pPr>
            <a:lvl3pPr>
              <a:lnSpc>
                <a:spcPct val="120000"/>
              </a:lnSpc>
              <a:spcBef>
                <a:spcPts val="600"/>
              </a:spcBef>
              <a:defRPr sz="2800"/>
            </a:lvl3pPr>
            <a:lvl4pPr>
              <a:lnSpc>
                <a:spcPct val="120000"/>
              </a:lnSpc>
              <a:spcBef>
                <a:spcPts val="600"/>
              </a:spcBef>
              <a:defRPr sz="2400"/>
            </a:lvl4pPr>
            <a:lvl5pPr>
              <a:lnSpc>
                <a:spcPct val="120000"/>
              </a:lnSpc>
              <a:spcBef>
                <a:spcPts val="600"/>
              </a:spcBef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70923" y="6463457"/>
            <a:ext cx="1146283" cy="370396"/>
          </a:xfrm>
        </p:spPr>
        <p:txBody>
          <a:bodyPr/>
          <a:lstStyle/>
          <a:p>
            <a:fld id="{5C48C571-EEA1-41FE-ADB8-18C322B4DDF7}" type="datetime1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1076" y="6481087"/>
            <a:ext cx="808887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555350"/>
            <a:ext cx="130251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535" y="626436"/>
            <a:ext cx="579859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6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69ED-5C73-4948-8853-E7066E29B1BC}" type="datetime1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7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A32D9EC7-44E9-4E00-B0B1-4561E13BB1E2}" type="datetime1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0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F22C-3F67-49B3-AD67-8A4A032BE6E0}" type="datetime1">
              <a:rPr lang="en-US" smtClean="0"/>
              <a:t>1/4/2025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4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879-F782-47D3-8FB5-3DA40771550D}" type="datetime1">
              <a:rPr lang="en-US" smtClean="0"/>
              <a:t>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4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CA2E-7E0A-41B8-94B7-BFB218F5E7C8}" type="datetime1">
              <a:rPr lang="en-US" smtClean="0"/>
              <a:t>1/4/2025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6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FF93-9194-4D96-92CE-F9113E931EBF}" type="datetime1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5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64BE-A011-4D36-B16C-86D546489E9F}" type="datetime1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56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B7562-93ED-49B2-9027-3BDC7E679B19}" type="datetime1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1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22386F31-9359-499C-B5D3-47E576DB23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羅馬書 </a:t>
            </a:r>
            <a:r>
              <a:rPr lang="en-US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/>
              <a:t>1-21</a:t>
            </a:r>
            <a:endParaRPr lang="en-HK" sz="40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94758324-440C-4B04-A74D-3997A979AA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也是合一，協力同行</a:t>
            </a:r>
            <a:endParaRPr lang="zh-TW" alt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327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126857-E1A4-213B-0FBE-93EC998EC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背景：關於保羅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2ACC19-9DFD-D95B-C9A3-2F0766085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/>
              <a:t>外邦人的使徒</a:t>
            </a:r>
            <a:endParaRPr lang="en-HK" altLang="zh-CN" dirty="0"/>
          </a:p>
          <a:p>
            <a:r>
              <a:rPr lang="zh-CN" altLang="en-US" dirty="0"/>
              <a:t>面對不同群體</a:t>
            </a:r>
            <a:endParaRPr lang="en-HK" dirty="0"/>
          </a:p>
          <a:p>
            <a:pPr lvl="1"/>
            <a:r>
              <a:rPr lang="zh-CN" altLang="en-US" dirty="0"/>
              <a:t>猶太人（信主的，本地）</a:t>
            </a:r>
            <a:endParaRPr lang="en-HK" altLang="zh-CN" dirty="0"/>
          </a:p>
          <a:p>
            <a:pPr lvl="1"/>
            <a:r>
              <a:rPr lang="zh-CN" altLang="en-US" dirty="0"/>
              <a:t>猶太人（信主的，講希臘話的（</a:t>
            </a:r>
            <a:r>
              <a:rPr lang="en-US" altLang="zh-CN" dirty="0"/>
              <a:t>Hellenists</a:t>
            </a:r>
            <a:r>
              <a:rPr lang="zh-CN" altLang="en-US" dirty="0"/>
              <a:t>））</a:t>
            </a:r>
            <a:endParaRPr lang="en-HK" altLang="zh-CN" dirty="0"/>
          </a:p>
          <a:p>
            <a:pPr lvl="1"/>
            <a:r>
              <a:rPr lang="zh-CN" altLang="en-US" dirty="0"/>
              <a:t>外邦人（信主的）</a:t>
            </a:r>
            <a:endParaRPr lang="en-HK" altLang="zh-CN" dirty="0"/>
          </a:p>
          <a:p>
            <a:pPr lvl="1"/>
            <a:r>
              <a:rPr lang="zh-CN" altLang="en-US" dirty="0"/>
              <a:t>還有。。。</a:t>
            </a:r>
            <a:endParaRPr lang="en-HK" dirty="0"/>
          </a:p>
          <a:p>
            <a:r>
              <a:rPr lang="zh-CN" altLang="en-US" dirty="0"/>
              <a:t>教會合一</a:t>
            </a:r>
            <a:endParaRPr lang="en-HK" altLang="zh-CN" dirty="0"/>
          </a:p>
          <a:p>
            <a:pPr lvl="1"/>
            <a:r>
              <a:rPr lang="en-US" altLang="zh-TW" dirty="0"/>
              <a:t>7 </a:t>
            </a:r>
            <a:r>
              <a:rPr lang="zh-TW" altLang="en-US" dirty="0"/>
              <a:t>所以，</a:t>
            </a:r>
            <a:r>
              <a:rPr lang="zh-TW" altLang="en-US" dirty="0">
                <a:highlight>
                  <a:srgbClr val="FFFF00"/>
                </a:highlight>
              </a:rPr>
              <a:t>你們要彼此接納，如同基督接納你們一樣，使榮耀歸與上帝</a:t>
            </a:r>
            <a:r>
              <a:rPr lang="zh-TW" altLang="en-US" dirty="0"/>
              <a:t>。</a:t>
            </a:r>
            <a:r>
              <a:rPr lang="en-US" altLang="zh-TW" dirty="0"/>
              <a:t>8 </a:t>
            </a:r>
            <a:r>
              <a:rPr lang="zh-TW" altLang="en-US" dirty="0"/>
              <a:t>我說，基督是為上帝真理作了受割禮人的執事，要證實所應許列祖的話，</a:t>
            </a:r>
            <a:r>
              <a:rPr lang="en-US" altLang="zh-TW" dirty="0"/>
              <a:t>9 </a:t>
            </a:r>
            <a:r>
              <a:rPr lang="zh-TW" altLang="en-US" dirty="0"/>
              <a:t>並叫外邦人因他的憐憫榮耀上帝。</a:t>
            </a:r>
            <a:r>
              <a:rPr lang="zh-CN" altLang="en-US" dirty="0"/>
              <a:t>（羅</a:t>
            </a:r>
            <a:r>
              <a:rPr lang="en-US" altLang="zh-CN" dirty="0"/>
              <a:t>15</a:t>
            </a:r>
            <a:r>
              <a:rPr lang="zh-CN" altLang="en-US" dirty="0"/>
              <a:t>：</a:t>
            </a:r>
            <a:r>
              <a:rPr lang="en-US" altLang="zh-CN" dirty="0"/>
              <a:t>7-9</a:t>
            </a:r>
            <a:r>
              <a:rPr lang="zh-CN" altLang="en-US" dirty="0"/>
              <a:t>）</a:t>
            </a:r>
            <a:endParaRPr lang="en-HK" dirty="0"/>
          </a:p>
          <a:p>
            <a:pPr marL="0" indent="0">
              <a:buNone/>
            </a:pPr>
            <a:endParaRPr lang="en-HK" dirty="0"/>
          </a:p>
          <a:p>
            <a:pPr lvl="2"/>
            <a:endParaRPr lang="en-HK" dirty="0"/>
          </a:p>
          <a:p>
            <a:pPr lvl="1"/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F29D6B4-DD56-FC9B-1DE5-EED011B9D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21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C5302B-05AA-404E-88BB-0379EEBEB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上文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0DF82E-ECDB-45AD-9F0E-CA5ACCE4D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罪的問題，如何稱義？</a:t>
            </a:r>
            <a:endParaRPr lang="en-HK" altLang="zh-CN" dirty="0"/>
          </a:p>
          <a:p>
            <a:pPr lvl="1"/>
            <a:r>
              <a:rPr lang="zh-CN" altLang="en-US" dirty="0"/>
              <a:t>世人都犯了罪，</a:t>
            </a:r>
            <a:r>
              <a:rPr lang="zh-TW" altLang="en-US" dirty="0"/>
              <a:t>虧缺了上帝的榮耀</a:t>
            </a:r>
            <a:r>
              <a:rPr lang="zh-CN" altLang="en-US" dirty="0"/>
              <a:t>。。。蒙上帝的恩典，因基督耶穌的救贖，就白白地稱義。（羅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22-24</a:t>
            </a:r>
            <a:r>
              <a:rPr lang="zh-CN" altLang="en-US" dirty="0"/>
              <a:t>）</a:t>
            </a:r>
            <a:endParaRPr lang="en-HK" altLang="zh-CN" dirty="0"/>
          </a:p>
          <a:p>
            <a:r>
              <a:rPr lang="zh-CN" altLang="en-US" dirty="0"/>
              <a:t>罪中打滾，成聖之路（羅</a:t>
            </a:r>
            <a:r>
              <a:rPr lang="en-US" altLang="zh-CN" dirty="0"/>
              <a:t>5-8</a:t>
            </a:r>
            <a:r>
              <a:rPr lang="zh-CN" altLang="en-US" dirty="0"/>
              <a:t>章）</a:t>
            </a:r>
            <a:endParaRPr lang="en-HK" altLang="zh-CN" dirty="0"/>
          </a:p>
          <a:p>
            <a:r>
              <a:rPr lang="zh-CN" altLang="en-US" dirty="0"/>
              <a:t>同胞以色列民會否得救？（羅</a:t>
            </a:r>
            <a:r>
              <a:rPr lang="en-US" altLang="zh-CN" dirty="0"/>
              <a:t>9-11</a:t>
            </a:r>
            <a:r>
              <a:rPr lang="zh-CN" altLang="en-US" dirty="0"/>
              <a:t>章）</a:t>
            </a:r>
            <a:endParaRPr lang="en-HK" altLang="zh-CN" dirty="0"/>
          </a:p>
        </p:txBody>
      </p:sp>
    </p:spTree>
    <p:extLst>
      <p:ext uri="{BB962C8B-B14F-4D97-AF65-F5344CB8AC3E}">
        <p14:creationId xmlns:p14="http://schemas.microsoft.com/office/powerpoint/2010/main" val="3157174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600CCD-E9B5-4BF4-9376-7E94F4240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下理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08AB7A-51B1-4E71-A49D-0E161B790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面對當時政治環境</a:t>
            </a:r>
            <a:r>
              <a:rPr lang="zh-CN" altLang="en-US" dirty="0"/>
              <a:t>（羅</a:t>
            </a:r>
            <a:r>
              <a:rPr lang="en-US" altLang="zh-CN" dirty="0"/>
              <a:t>13</a:t>
            </a:r>
            <a:r>
              <a:rPr lang="zh-CN" altLang="en-US" dirty="0"/>
              <a:t>：</a:t>
            </a:r>
            <a:r>
              <a:rPr lang="en-US" altLang="zh-CN" dirty="0"/>
              <a:t>1-7</a:t>
            </a:r>
            <a:r>
              <a:rPr lang="zh-CN" altLang="en-US" dirty="0"/>
              <a:t>）</a:t>
            </a:r>
            <a:endParaRPr lang="en-HK" altLang="zh-CN" dirty="0"/>
          </a:p>
          <a:p>
            <a:r>
              <a:rPr lang="zh-TW" altLang="en-US" dirty="0"/>
              <a:t>再次提醒愛心相待（愛人如己</a:t>
            </a:r>
            <a:r>
              <a:rPr lang="zh-CN" altLang="en-US" dirty="0"/>
              <a:t>， </a:t>
            </a:r>
            <a:r>
              <a:rPr lang="en-US" altLang="zh-CN" dirty="0"/>
              <a:t>13</a:t>
            </a:r>
            <a:r>
              <a:rPr lang="zh-CN" altLang="en-US" dirty="0"/>
              <a:t>：</a:t>
            </a:r>
            <a:r>
              <a:rPr lang="en-US" altLang="zh-CN" dirty="0"/>
              <a:t>9</a:t>
            </a:r>
            <a:r>
              <a:rPr lang="zh-CN" altLang="en-US" dirty="0"/>
              <a:t>，利</a:t>
            </a:r>
            <a:r>
              <a:rPr lang="en-US" altLang="zh-CN" dirty="0"/>
              <a:t>19</a:t>
            </a:r>
            <a:r>
              <a:rPr lang="zh-CN" altLang="en-US" dirty="0"/>
              <a:t>：</a:t>
            </a:r>
            <a:r>
              <a:rPr lang="en-US" altLang="zh-CN" dirty="0"/>
              <a:t>18</a:t>
            </a:r>
            <a:r>
              <a:rPr lang="zh-CN" altLang="en-US" dirty="0"/>
              <a:t>）</a:t>
            </a:r>
            <a:endParaRPr lang="zh-TW" altLang="en-US" dirty="0"/>
          </a:p>
          <a:p>
            <a:r>
              <a:rPr lang="zh-TW" altLang="en-US" dirty="0"/>
              <a:t>不因食物</a:t>
            </a:r>
            <a:r>
              <a:rPr lang="zh-CN" altLang="en-US" dirty="0"/>
              <a:t>等</a:t>
            </a:r>
            <a:r>
              <a:rPr lang="zh-TW" altLang="en-US" dirty="0"/>
              <a:t>問題令教會分化</a:t>
            </a:r>
          </a:p>
          <a:p>
            <a:pPr lvl="1"/>
            <a:r>
              <a:rPr lang="en-US" altLang="zh-TW" dirty="0"/>
              <a:t>14 </a:t>
            </a:r>
            <a:r>
              <a:rPr lang="zh-TW" altLang="en-US" dirty="0"/>
              <a:t>我憑著主耶穌確知深信，凡物本來沒有不潔淨的；惟獨人以為不潔淨的，在他就不潔淨了。。。 </a:t>
            </a:r>
            <a:r>
              <a:rPr lang="en-US" altLang="zh-TW" dirty="0"/>
              <a:t>20 </a:t>
            </a:r>
            <a:r>
              <a:rPr lang="zh-TW" altLang="en-US" dirty="0"/>
              <a:t>不可因食物毀壞上帝的工程。（羅</a:t>
            </a:r>
            <a:r>
              <a:rPr lang="en-US" altLang="zh-TW" dirty="0"/>
              <a:t>14</a:t>
            </a:r>
            <a:r>
              <a:rPr lang="zh-TW" altLang="en-US" dirty="0"/>
              <a:t>：</a:t>
            </a:r>
            <a:r>
              <a:rPr lang="en-US" altLang="zh-TW" dirty="0"/>
              <a:t>14-20</a:t>
            </a:r>
            <a:r>
              <a:rPr lang="zh-TW" altLang="en-US" dirty="0"/>
              <a:t>）</a:t>
            </a:r>
            <a:endParaRPr lang="en-HK" altLang="zh-TW" dirty="0"/>
          </a:p>
          <a:p>
            <a:pPr lvl="1"/>
            <a:r>
              <a:rPr lang="en-US" altLang="zh-TW" dirty="0"/>
              <a:t>7 </a:t>
            </a:r>
            <a:r>
              <a:rPr lang="zh-TW" altLang="en-US" dirty="0"/>
              <a:t>所以，你們要彼此接納，如同基督接納你們一樣，使榮耀歸與上帝。</a:t>
            </a:r>
            <a:r>
              <a:rPr lang="zh-CN" altLang="en-US" dirty="0"/>
              <a:t>（羅</a:t>
            </a:r>
            <a:r>
              <a:rPr lang="en-US" altLang="zh-CN" dirty="0"/>
              <a:t>15</a:t>
            </a:r>
            <a:r>
              <a:rPr lang="zh-CN" altLang="en-US" dirty="0"/>
              <a:t>：</a:t>
            </a:r>
            <a:r>
              <a:rPr lang="en-US" altLang="zh-CN" dirty="0"/>
              <a:t>7</a:t>
            </a:r>
            <a:r>
              <a:rPr lang="zh-CN" altLang="en-US" dirty="0"/>
              <a:t>）</a:t>
            </a:r>
            <a:endParaRPr lang="en-HK" altLang="zh-TW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800200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889473-EADB-54EE-3CCE-584C9F4B1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羅</a:t>
            </a:r>
            <a:r>
              <a:rPr lang="en-US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/>
              <a:t>1-2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ABEC9F-AE3C-310E-213B-B3D8AAD29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1 </a:t>
            </a:r>
            <a:r>
              <a:rPr lang="zh-TW" altLang="en-US" dirty="0"/>
              <a:t>所以，弟兄們，我以上帝的慈悲勸你們，將身體獻上，當作活祭，是聖潔的，是上帝所喜悅的；你們如此事奉乃是理所當然的。</a:t>
            </a:r>
            <a:r>
              <a:rPr lang="en-US" altLang="zh-TW" dirty="0"/>
              <a:t>2 </a:t>
            </a:r>
            <a:r>
              <a:rPr lang="zh-TW" altLang="en-US" dirty="0"/>
              <a:t>不要效法這個世界，只要心意更新而變化，叫你們察驗何為上帝的善良、純全、可喜悅的旨意。</a:t>
            </a:r>
            <a:endParaRPr lang="en-HK" altLang="zh-TW" dirty="0"/>
          </a:p>
          <a:p>
            <a:r>
              <a:rPr lang="zh-CN" altLang="en-US" dirty="0"/>
              <a:t>不要</a:t>
            </a:r>
            <a:r>
              <a:rPr lang="zh-CN" altLang="en-US" b="1" dirty="0">
                <a:highlight>
                  <a:srgbClr val="FFFF00"/>
                </a:highlight>
              </a:rPr>
              <a:t>效法</a:t>
            </a:r>
            <a:r>
              <a:rPr lang="zh-CN" altLang="en-US" dirty="0"/>
              <a:t>，心意</a:t>
            </a:r>
            <a:r>
              <a:rPr lang="zh-CN" altLang="en-US" b="1" dirty="0">
                <a:highlight>
                  <a:srgbClr val="FFFF00"/>
                </a:highlight>
              </a:rPr>
              <a:t>更新</a:t>
            </a:r>
            <a:r>
              <a:rPr lang="zh-CN" altLang="en-US" dirty="0"/>
              <a:t>：被動，命令式</a:t>
            </a:r>
            <a:endParaRPr lang="en-HK" altLang="zh-CN" dirty="0"/>
          </a:p>
          <a:p>
            <a:r>
              <a:rPr lang="zh-CN" altLang="en-US" dirty="0"/>
              <a:t>更新：</a:t>
            </a:r>
            <a:r>
              <a:rPr lang="el-GR" altLang="zh-TW" dirty="0"/>
              <a:t>Μεταμορφόω</a:t>
            </a:r>
            <a:r>
              <a:rPr lang="en-HK" altLang="zh-TW" dirty="0"/>
              <a:t> </a:t>
            </a:r>
            <a:r>
              <a:rPr lang="zh-CN" altLang="en-US" dirty="0"/>
              <a:t>（</a:t>
            </a:r>
            <a:r>
              <a:rPr lang="en-US" altLang="zh-CN" dirty="0"/>
              <a:t>Meta-morph</a:t>
            </a:r>
            <a:r>
              <a:rPr lang="zh-CN" altLang="en-US" dirty="0"/>
              <a:t>）</a:t>
            </a:r>
            <a:endParaRPr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9616343-11C1-B4E9-FC46-ED9D24406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5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xmlns="" id="{09A3D6FC-7269-35DD-9E70-B7BD9EC98638}"/>
                  </a:ext>
                </a:extLst>
              </p14:cNvPr>
              <p14:cNvContentPartPr/>
              <p14:nvPr/>
            </p14:nvContentPartPr>
            <p14:xfrm>
              <a:off x="3866229" y="2404112"/>
              <a:ext cx="1903320" cy="486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9A3D6FC-7269-35DD-9E70-B7BD9EC9863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94229" y="2260112"/>
                <a:ext cx="2046960" cy="33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xmlns="" id="{2A31D5BA-5F4A-3240-7826-3E5E63CE8A3C}"/>
                  </a:ext>
                </a:extLst>
              </p14:cNvPr>
              <p14:cNvContentPartPr/>
              <p14:nvPr/>
            </p14:nvContentPartPr>
            <p14:xfrm>
              <a:off x="6458589" y="3048680"/>
              <a:ext cx="2769480" cy="1357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A31D5BA-5F4A-3240-7826-3E5E63CE8A3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368589" y="2868680"/>
                <a:ext cx="2949120" cy="49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xmlns="" id="{FF82E6D0-1FDC-6ABA-4E33-E06EEF6CF1E3}"/>
                  </a:ext>
                </a:extLst>
              </p14:cNvPr>
              <p14:cNvContentPartPr/>
              <p14:nvPr/>
            </p14:nvContentPartPr>
            <p14:xfrm>
              <a:off x="10362069" y="3104008"/>
              <a:ext cx="1011240" cy="36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F82E6D0-1FDC-6ABA-4E33-E06EEF6CF1E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272037" y="2924008"/>
                <a:ext cx="1190944" cy="39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xmlns="" id="{7BCF3870-9C6D-57B6-2667-7ED6FE6CA21E}"/>
                  </a:ext>
                </a:extLst>
              </p14:cNvPr>
              <p14:cNvContentPartPr/>
              <p14:nvPr/>
            </p14:nvContentPartPr>
            <p14:xfrm>
              <a:off x="1470789" y="3764968"/>
              <a:ext cx="2639880" cy="1440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7BCF3870-9C6D-57B6-2667-7ED6FE6CA21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380789" y="3584517"/>
                <a:ext cx="2819520" cy="5045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xmlns="" id="{2359D6BA-F887-42B6-E8C5-DEC22735BA73}"/>
                  </a:ext>
                </a:extLst>
              </p14:cNvPr>
              <p14:cNvContentPartPr/>
              <p14:nvPr/>
            </p14:nvContentPartPr>
            <p14:xfrm>
              <a:off x="4877109" y="3670508"/>
              <a:ext cx="4504320" cy="1242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359D6BA-F887-42B6-E8C5-DEC22735BA7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787102" y="3490508"/>
                <a:ext cx="4683974" cy="48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3133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6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3091D8-F4CC-62C1-5BBC-34975716F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羅</a:t>
            </a:r>
            <a:r>
              <a:rPr lang="en-US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/>
              <a:t>3-8 </a:t>
            </a:r>
            <a:r>
              <a:rPr lang="zh-CN" altLang="en-US" dirty="0"/>
              <a:t>（群體的事）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934F04-22B2-73B1-E8B8-53A08B916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/>
              <a:t>合乎中道 </a:t>
            </a:r>
            <a:r>
              <a:rPr lang="en-US" altLang="zh-CN" dirty="0"/>
              <a:t>= </a:t>
            </a:r>
            <a:r>
              <a:rPr lang="zh-TW" altLang="en-US" dirty="0"/>
              <a:t>倒要謙恭自守</a:t>
            </a:r>
            <a:r>
              <a:rPr lang="zh-CN" altLang="en-US" dirty="0"/>
              <a:t>（現代中文譯本修訂版） （</a:t>
            </a:r>
            <a:r>
              <a:rPr lang="en-US" altLang="zh-CN" dirty="0"/>
              <a:t>v. 3</a:t>
            </a:r>
            <a:r>
              <a:rPr lang="zh-CN" altLang="en-US" dirty="0"/>
              <a:t>）</a:t>
            </a:r>
            <a:endParaRPr lang="en-HK" altLang="zh-CN" dirty="0"/>
          </a:p>
          <a:p>
            <a:pPr lvl="1"/>
            <a:r>
              <a:rPr lang="zh-CN" altLang="en-US" dirty="0"/>
              <a:t>不自視過高，謙卑的議題</a:t>
            </a:r>
            <a:endParaRPr lang="en-HK" altLang="zh-CN" dirty="0"/>
          </a:p>
          <a:p>
            <a:pPr lvl="1"/>
            <a:r>
              <a:rPr lang="zh-CN" altLang="en-US" dirty="0"/>
              <a:t>盡力而為，感謝主，歸榮耀歸予上主</a:t>
            </a:r>
            <a:endParaRPr lang="en-HK" altLang="zh-CN" dirty="0"/>
          </a:p>
          <a:p>
            <a:r>
              <a:rPr lang="zh-CN" altLang="en-US" dirty="0"/>
              <a:t>信心大小？ （</a:t>
            </a:r>
            <a:r>
              <a:rPr lang="en-HK" altLang="zh-CN" dirty="0"/>
              <a:t>v. 3</a:t>
            </a:r>
            <a:r>
              <a:rPr lang="zh-CN" altLang="en-US" dirty="0"/>
              <a:t>）</a:t>
            </a:r>
            <a:endParaRPr lang="en-HK" altLang="zh-CN" dirty="0"/>
          </a:p>
          <a:p>
            <a:pPr lvl="1"/>
            <a:r>
              <a:rPr lang="en-US" altLang="zh-CN" dirty="0"/>
              <a:t>24 </a:t>
            </a:r>
            <a:r>
              <a:rPr lang="zh-CN" altLang="en-US" dirty="0"/>
              <a:t>又說：「你們所聽的要留心。你們用甚麼</a:t>
            </a:r>
            <a:r>
              <a:rPr lang="zh-CN" altLang="en-US" dirty="0">
                <a:highlight>
                  <a:srgbClr val="FFFF00"/>
                </a:highlight>
              </a:rPr>
              <a:t>量器</a:t>
            </a:r>
            <a:r>
              <a:rPr lang="zh-CN" altLang="en-US" dirty="0"/>
              <a:t>量給人，也必用甚麼量器量給你們，並且要多給你們。（可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24</a:t>
            </a:r>
            <a:r>
              <a:rPr lang="zh-CN" altLang="en-US" dirty="0"/>
              <a:t>）</a:t>
            </a:r>
          </a:p>
          <a:p>
            <a:r>
              <a:rPr lang="zh-CN" altLang="en-US" dirty="0"/>
              <a:t>善用恩賜，各司其職，“</a:t>
            </a:r>
            <a:r>
              <a:rPr lang="zh-TW" altLang="en-US" dirty="0"/>
              <a:t>在基督裏成為一身，互相聯絡作肢體</a:t>
            </a:r>
            <a:r>
              <a:rPr lang="zh-CN" altLang="en-US" dirty="0"/>
              <a:t>” （</a:t>
            </a:r>
            <a:r>
              <a:rPr lang="en-US" altLang="zh-CN" dirty="0"/>
              <a:t>v</a:t>
            </a:r>
            <a:r>
              <a:rPr lang="en-HK" altLang="zh-CN" dirty="0"/>
              <a:t>.</a:t>
            </a:r>
            <a:r>
              <a:rPr lang="zh-CN" altLang="en-US" dirty="0"/>
              <a:t> </a:t>
            </a:r>
            <a:r>
              <a:rPr lang="en-HK" altLang="zh-CN" dirty="0"/>
              <a:t>5-8</a:t>
            </a:r>
            <a:r>
              <a:rPr lang="zh-CN" altLang="en-US" dirty="0"/>
              <a:t>）</a:t>
            </a:r>
            <a:endParaRPr lang="en-HK" altLang="zh-CN" dirty="0"/>
          </a:p>
          <a:p>
            <a:pPr lvl="1"/>
            <a:r>
              <a:rPr lang="zh-CN" altLang="en-US" dirty="0"/>
              <a:t>聖徒皆祭司？</a:t>
            </a:r>
            <a:endParaRPr lang="en-HK" altLang="zh-CN" dirty="0"/>
          </a:p>
          <a:p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E7DD593-BE3B-D39F-3DA7-7F3ED0139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91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CAA571-3FAC-005F-6E9E-DA36E40B9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羅</a:t>
            </a:r>
            <a:r>
              <a:rPr lang="en-US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/>
              <a:t>9-21</a:t>
            </a:r>
            <a:r>
              <a:rPr lang="zh-CN" altLang="en-US" dirty="0"/>
              <a:t>（愛，個人實踐）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7009DA-10A7-1F70-DBCF-ABD8DBC6A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善惡分明（</a:t>
            </a:r>
            <a:r>
              <a:rPr lang="en-US" altLang="zh-CN" dirty="0"/>
              <a:t>v</a:t>
            </a:r>
            <a:r>
              <a:rPr lang="en-HK" altLang="zh-CN" dirty="0"/>
              <a:t>.</a:t>
            </a:r>
            <a:r>
              <a:rPr lang="zh-CN" altLang="en-US" dirty="0"/>
              <a:t> </a:t>
            </a:r>
            <a:r>
              <a:rPr lang="en-HK" altLang="zh-CN" dirty="0"/>
              <a:t>9</a:t>
            </a:r>
            <a:r>
              <a:rPr lang="zh-CN" altLang="en-US" dirty="0"/>
              <a:t>）</a:t>
            </a:r>
            <a:endParaRPr lang="en-HK" altLang="zh-CN" dirty="0"/>
          </a:p>
          <a:p>
            <a:pPr lvl="1"/>
            <a:r>
              <a:rPr lang="en-US" altLang="zh-TW" dirty="0"/>
              <a:t>9 </a:t>
            </a:r>
            <a:r>
              <a:rPr lang="zh-TW" altLang="en-US" dirty="0"/>
              <a:t>愛人不可虛假。惡，要厭惡；善，要親近</a:t>
            </a:r>
            <a:endParaRPr lang="en-HK" altLang="zh-TW" dirty="0"/>
          </a:p>
          <a:p>
            <a:pPr lvl="1"/>
            <a:r>
              <a:rPr lang="zh-TW" altLang="en-US" dirty="0"/>
              <a:t>上主是善惡分明，審判的主</a:t>
            </a:r>
            <a:endParaRPr lang="en-HK" altLang="zh-TW" dirty="0"/>
          </a:p>
          <a:p>
            <a:r>
              <a:rPr lang="zh-TW" altLang="en-US" dirty="0"/>
              <a:t>若是能行，總要盡力與眾人和睦</a:t>
            </a:r>
            <a:r>
              <a:rPr lang="zh-CN" altLang="en-US" dirty="0"/>
              <a:t>（</a:t>
            </a:r>
            <a:r>
              <a:rPr lang="en-US" altLang="zh-CN" dirty="0"/>
              <a:t>v</a:t>
            </a:r>
            <a:r>
              <a:rPr lang="en-HK" altLang="zh-CN" dirty="0"/>
              <a:t>.</a:t>
            </a:r>
            <a:r>
              <a:rPr lang="zh-CN" altLang="en-US" dirty="0"/>
              <a:t> </a:t>
            </a:r>
            <a:r>
              <a:rPr lang="en-HK" altLang="zh-CN" dirty="0"/>
              <a:t>18</a:t>
            </a:r>
            <a:r>
              <a:rPr lang="zh-CN" altLang="en-US" dirty="0"/>
              <a:t>）</a:t>
            </a:r>
            <a:endParaRPr lang="en-US" altLang="zh-TW" dirty="0"/>
          </a:p>
          <a:p>
            <a:r>
              <a:rPr lang="zh-TW" altLang="en-US" dirty="0"/>
              <a:t>以善勝惡</a:t>
            </a:r>
            <a:r>
              <a:rPr lang="zh-CN" altLang="en-US" dirty="0"/>
              <a:t>（</a:t>
            </a:r>
            <a:r>
              <a:rPr lang="en-US" altLang="zh-CN" dirty="0"/>
              <a:t>v. 17-21</a:t>
            </a:r>
            <a:r>
              <a:rPr lang="zh-CN" altLang="en-US" dirty="0"/>
              <a:t>）</a:t>
            </a:r>
            <a:endParaRPr lang="en-HK" altLang="zh-CN" dirty="0"/>
          </a:p>
          <a:p>
            <a:pPr lvl="1"/>
            <a:r>
              <a:rPr lang="en-US" altLang="zh-TW" dirty="0"/>
              <a:t>21 </a:t>
            </a:r>
            <a:r>
              <a:rPr lang="zh-TW" altLang="en-US" dirty="0"/>
              <a:t>你不可為惡所勝，反要以善勝惡</a:t>
            </a:r>
            <a:r>
              <a:rPr lang="zh-CN" altLang="en-US" dirty="0"/>
              <a:t>（</a:t>
            </a:r>
            <a:r>
              <a:rPr lang="en-HK" altLang="zh-CN" dirty="0"/>
              <a:t>v.</a:t>
            </a:r>
            <a:r>
              <a:rPr lang="zh-CN" altLang="en-US" dirty="0"/>
              <a:t> </a:t>
            </a:r>
            <a:r>
              <a:rPr lang="en-HK" altLang="zh-CN" dirty="0"/>
              <a:t>21</a:t>
            </a:r>
            <a:r>
              <a:rPr lang="zh-CN" altLang="en-US" dirty="0"/>
              <a:t>）</a:t>
            </a:r>
            <a:endParaRPr lang="en-HK" altLang="zh-CN" dirty="0"/>
          </a:p>
          <a:p>
            <a:pPr lvl="1"/>
            <a:r>
              <a:rPr lang="en-US" altLang="zh-CN" dirty="0"/>
              <a:t>To love another person is to see the face of God (</a:t>
            </a:r>
            <a:r>
              <a:rPr lang="en-US" altLang="zh-CN" i="1" dirty="0"/>
              <a:t>Les Misérables)</a:t>
            </a:r>
            <a:endParaRPr lang="en-HK" altLang="zh-TW" dirty="0"/>
          </a:p>
          <a:p>
            <a:pPr lvl="1"/>
            <a:endParaRPr lang="zh-TW" altLang="en-US" dirty="0"/>
          </a:p>
          <a:p>
            <a:pPr marL="0" indent="0">
              <a:buNone/>
            </a:pPr>
            <a:endParaRPr lang="en-HK" altLang="zh-TW" dirty="0"/>
          </a:p>
          <a:p>
            <a:endParaRPr lang="en-HK" altLang="zh-TW" dirty="0"/>
          </a:p>
          <a:p>
            <a:pPr marL="457200" lvl="1" indent="0">
              <a:buNone/>
            </a:pPr>
            <a:endParaRPr lang="zh-TW" altLang="en-US" dirty="0"/>
          </a:p>
          <a:p>
            <a:pPr lvl="1"/>
            <a:endParaRPr lang="en-HK" altLang="zh-CN" dirty="0"/>
          </a:p>
          <a:p>
            <a:endParaRPr lang="en-HK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E924452-FB83-8967-9D9E-C75A7EDF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64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5702E7-E4B3-4107-E210-4AAD4F780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也是合一，協力同行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9B784A-DC8D-A41A-650B-BE8B14EF5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彼此認識（從小，簡單開始，領袖創造機會）</a:t>
            </a:r>
            <a:endParaRPr lang="en-HK" altLang="zh-CN" dirty="0"/>
          </a:p>
          <a:p>
            <a:r>
              <a:rPr lang="zh-CN" altLang="en-US" dirty="0"/>
              <a:t>知道恩賜，各司其職（像身體一樣，彼此協調，守護）</a:t>
            </a:r>
            <a:endParaRPr lang="en-HK" altLang="zh-CN" dirty="0"/>
          </a:p>
          <a:p>
            <a:r>
              <a:rPr lang="zh-CN" altLang="en-US" dirty="0"/>
              <a:t>發現機遇</a:t>
            </a:r>
            <a:r>
              <a:rPr lang="en-US" altLang="zh-CN" dirty="0"/>
              <a:t>/</a:t>
            </a:r>
            <a:r>
              <a:rPr lang="zh-CN" altLang="en-US" dirty="0"/>
              <a:t>問題，協力開發</a:t>
            </a:r>
            <a:r>
              <a:rPr lang="en-US" altLang="zh-CN" dirty="0"/>
              <a:t>/</a:t>
            </a:r>
            <a:r>
              <a:rPr lang="zh-CN" altLang="en-US" dirty="0"/>
              <a:t>解決（不然。。）</a:t>
            </a:r>
            <a:endParaRPr lang="en-HK" altLang="zh-CN" dirty="0"/>
          </a:p>
          <a:p>
            <a:pPr lvl="1"/>
            <a:endParaRPr lang="en-HK" altLang="zh-CN" dirty="0"/>
          </a:p>
          <a:p>
            <a:pPr lvl="1"/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4C9C109-837E-C57B-44F5-3A9D67856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8021"/>
      </p:ext>
    </p:extLst>
  </p:cSld>
  <p:clrMapOvr>
    <a:masterClrMapping/>
  </p:clrMapOvr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CL-PPT" id="{E4764046-BA4C-432E-B67D-9AC5C20CBEB7}" vid="{7D08C317-EFBC-415A-BD3B-85F7BCE4BD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CCL-PPT</Template>
  <TotalTime>0</TotalTime>
  <Words>681</Words>
  <Application>Microsoft Office PowerPoint</Application>
  <PresentationFormat>自訂</PresentationFormat>
  <Paragraphs>65</Paragraphs>
  <Slides>8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1_Wisp</vt:lpstr>
      <vt:lpstr>羅馬書 12：1-21</vt:lpstr>
      <vt:lpstr>背景：關於保羅</vt:lpstr>
      <vt:lpstr>上文</vt:lpstr>
      <vt:lpstr>下理</vt:lpstr>
      <vt:lpstr>羅12：1-2</vt:lpstr>
      <vt:lpstr>羅12：3-8 （群體的事）</vt:lpstr>
      <vt:lpstr>羅12：9-21（愛，個人實踐）</vt:lpstr>
      <vt:lpstr>也是合一，協力同行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2025-01-04T01:19:23Z</dcterms:created>
  <dcterms:modified xsi:type="dcterms:W3CDTF">2025-01-04T02:26:21Z</dcterms:modified>
</cp:coreProperties>
</file>