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-168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M Chu" userId="29bbd229280da566" providerId="LiveId" clId="{4AFCC603-2DBD-4291-9C3A-AF03B7902043}"/>
    <pc:docChg chg="modSld">
      <pc:chgData name="KM Chu" userId="29bbd229280da566" providerId="LiveId" clId="{4AFCC603-2DBD-4291-9C3A-AF03B7902043}" dt="2025-01-02T02:30:16.653" v="32" actId="20577"/>
      <pc:docMkLst>
        <pc:docMk/>
      </pc:docMkLst>
      <pc:sldChg chg="modSp mod">
        <pc:chgData name="KM Chu" userId="29bbd229280da566" providerId="LiveId" clId="{4AFCC603-2DBD-4291-9C3A-AF03B7902043}" dt="2025-01-02T02:30:16.653" v="32" actId="20577"/>
        <pc:sldMkLst>
          <pc:docMk/>
          <pc:sldMk cId="4209468445" sldId="256"/>
        </pc:sldMkLst>
        <pc:spChg chg="mod">
          <ac:chgData name="KM Chu" userId="29bbd229280da566" providerId="LiveId" clId="{4AFCC603-2DBD-4291-9C3A-AF03B7902043}" dt="2025-01-02T02:30:16.653" v="32" actId="20577"/>
          <ac:spMkLst>
            <pc:docMk/>
            <pc:sldMk cId="4209468445" sldId="256"/>
            <ac:spMk id="3" creationId="{3EAAAAEC-23BA-04FE-2C3A-2DB011074DA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62A20-DC5E-4255-931B-D54CB84F6A35}" type="datetimeFigureOut">
              <a:rPr lang="zh-HK" altLang="en-US" smtClean="0"/>
              <a:t>16/1/2025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FF18-C4FA-4C4B-96D9-0922FC60ED0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56654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輔助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62A20-DC5E-4255-931B-D54CB84F6A35}" type="datetimeFigureOut">
              <a:rPr lang="zh-HK" altLang="en-US" smtClean="0"/>
              <a:t>16/1/2025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FF18-C4FA-4C4B-96D9-0922FC60ED0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87250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62A20-DC5E-4255-931B-D54CB84F6A35}" type="datetimeFigureOut">
              <a:rPr lang="zh-HK" altLang="en-US" smtClean="0"/>
              <a:t>16/1/2025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FF18-C4FA-4C4B-96D9-0922FC60ED0B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244955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62A20-DC5E-4255-931B-D54CB84F6A35}" type="datetimeFigureOut">
              <a:rPr lang="zh-HK" altLang="en-US" smtClean="0"/>
              <a:t>16/1/2025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FF18-C4FA-4C4B-96D9-0922FC60ED0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788860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62A20-DC5E-4255-931B-D54CB84F6A35}" type="datetimeFigureOut">
              <a:rPr lang="zh-HK" altLang="en-US" smtClean="0"/>
              <a:t>16/1/2025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FF18-C4FA-4C4B-96D9-0922FC60ED0B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066923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62A20-DC5E-4255-931B-D54CB84F6A35}" type="datetimeFigureOut">
              <a:rPr lang="zh-HK" altLang="en-US" smtClean="0"/>
              <a:t>16/1/2025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FF18-C4FA-4C4B-96D9-0922FC60ED0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986290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62A20-DC5E-4255-931B-D54CB84F6A35}" type="datetimeFigureOut">
              <a:rPr lang="zh-HK" altLang="en-US" smtClean="0"/>
              <a:t>16/1/2025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FF18-C4FA-4C4B-96D9-0922FC60ED0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983512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62A20-DC5E-4255-931B-D54CB84F6A35}" type="datetimeFigureOut">
              <a:rPr lang="zh-HK" altLang="en-US" smtClean="0"/>
              <a:t>16/1/2025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FF18-C4FA-4C4B-96D9-0922FC60ED0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02030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62A20-DC5E-4255-931B-D54CB84F6A35}" type="datetimeFigureOut">
              <a:rPr lang="zh-HK" altLang="en-US" smtClean="0"/>
              <a:t>16/1/2025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FF18-C4FA-4C4B-96D9-0922FC60ED0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03569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62A20-DC5E-4255-931B-D54CB84F6A35}" type="datetimeFigureOut">
              <a:rPr lang="zh-HK" altLang="en-US" smtClean="0"/>
              <a:t>16/1/2025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FF18-C4FA-4C4B-96D9-0922FC60ED0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11907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62A20-DC5E-4255-931B-D54CB84F6A35}" type="datetimeFigureOut">
              <a:rPr lang="zh-HK" altLang="en-US" smtClean="0"/>
              <a:t>16/1/2025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FF18-C4FA-4C4B-96D9-0922FC60ED0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62398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62A20-DC5E-4255-931B-D54CB84F6A35}" type="datetimeFigureOut">
              <a:rPr lang="zh-HK" altLang="en-US" smtClean="0"/>
              <a:t>16/1/2025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FF18-C4FA-4C4B-96D9-0922FC60ED0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70988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62A20-DC5E-4255-931B-D54CB84F6A35}" type="datetimeFigureOut">
              <a:rPr lang="zh-HK" altLang="en-US" smtClean="0"/>
              <a:t>16/1/2025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FF18-C4FA-4C4B-96D9-0922FC60ED0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26620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62A20-DC5E-4255-931B-D54CB84F6A35}" type="datetimeFigureOut">
              <a:rPr lang="zh-HK" altLang="en-US" smtClean="0"/>
              <a:t>16/1/2025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FF18-C4FA-4C4B-96D9-0922FC60ED0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9180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62A20-DC5E-4255-931B-D54CB84F6A35}" type="datetimeFigureOut">
              <a:rPr lang="zh-HK" altLang="en-US" smtClean="0"/>
              <a:t>16/1/2025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FF18-C4FA-4C4B-96D9-0922FC60ED0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79068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62A20-DC5E-4255-931B-D54CB84F6A35}" type="datetimeFigureOut">
              <a:rPr lang="zh-HK" altLang="en-US" smtClean="0"/>
              <a:t>16/1/2025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FF18-C4FA-4C4B-96D9-0922FC60ED0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16715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62A20-DC5E-4255-931B-D54CB84F6A35}" type="datetimeFigureOut">
              <a:rPr lang="zh-HK" altLang="en-US" smtClean="0"/>
              <a:t>16/1/2025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B6FFF18-C4FA-4C4B-96D9-0922FC60ED0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72501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57B7EEA2-266A-249F-7D6F-96616662E3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5840" y="1710268"/>
            <a:ext cx="7766936" cy="1646302"/>
          </a:xfrm>
        </p:spPr>
        <p:txBody>
          <a:bodyPr/>
          <a:lstStyle/>
          <a:p>
            <a:r>
              <a:rPr lang="zh-TW" altLang="en-US" sz="8800" dirty="0"/>
              <a:t>「主要用牠」</a:t>
            </a:r>
            <a:endParaRPr lang="zh-HK" altLang="en-US" sz="8800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3EAAAAEC-23BA-04FE-2C3A-2DB011074D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405087"/>
          </a:xfrm>
        </p:spPr>
        <p:txBody>
          <a:bodyPr>
            <a:normAutofit lnSpcReduction="10000"/>
          </a:bodyPr>
          <a:lstStyle/>
          <a:p>
            <a:r>
              <a:rPr lang="zh-TW" altLang="en-US" sz="4400" dirty="0"/>
              <a:t>路加福音</a:t>
            </a:r>
            <a:r>
              <a:rPr lang="en-US" altLang="zh-TW" sz="4400" dirty="0"/>
              <a:t>19:28-40</a:t>
            </a:r>
            <a:br>
              <a:rPr lang="en-US" altLang="zh-TW" sz="4400" dirty="0"/>
            </a:br>
            <a:r>
              <a:rPr lang="en-US" altLang="zh-TW" sz="4400" dirty="0"/>
              <a:t>(</a:t>
            </a:r>
            <a:r>
              <a:rPr lang="zh-TW" altLang="en-US" sz="4400" dirty="0"/>
              <a:t>播道會康泉堂</a:t>
            </a:r>
            <a:r>
              <a:rPr lang="en-US" altLang="zh-TW" sz="4400" dirty="0"/>
              <a:t>)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4209468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82CD91B3-A622-86F4-4271-DEFC1691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路</a:t>
            </a:r>
            <a:r>
              <a:rPr lang="en-US" altLang="zh-TW" dirty="0"/>
              <a:t>19:28-40 (</a:t>
            </a:r>
            <a:r>
              <a:rPr lang="zh-TW" altLang="en-US" dirty="0"/>
              <a:t>和合本修訂本</a:t>
            </a:r>
            <a:r>
              <a:rPr lang="en-US" altLang="zh-TW"/>
              <a:t>)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DF00725A-1E3F-EFB9-1396-FFD43F1C0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737" y="1425080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4400" b="0" i="0" dirty="0">
                <a:solidFill>
                  <a:srgbClr val="AAAAAA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28</a:t>
            </a:r>
            <a:r>
              <a:rPr lang="zh-TW" altLang="en-US" sz="44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耶穌說完了這些話，就走在前面，上耶路撒冷去。</a:t>
            </a:r>
            <a:r>
              <a:rPr lang="en-US" altLang="zh-TW" sz="4400" b="0" i="0" dirty="0">
                <a:solidFill>
                  <a:srgbClr val="AAAAAA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29</a:t>
            </a:r>
            <a:r>
              <a:rPr lang="zh-TW" altLang="en-US" sz="44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快到伯法其和伯大尼，在名叫橄欖山的地方，他打發兩個門徒，</a:t>
            </a:r>
            <a:r>
              <a:rPr lang="en-US" altLang="zh-TW" sz="4400" b="0" i="0" dirty="0">
                <a:solidFill>
                  <a:srgbClr val="AAAAAA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30</a:t>
            </a:r>
            <a:r>
              <a:rPr lang="zh-TW" altLang="en-US" sz="44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說：「你們往對面村子裏去，進去的時候會看見一匹驢駒拴在那裏，是從來沒有人騎過的，把牠解開，牽來。</a:t>
            </a:r>
            <a:r>
              <a:rPr lang="en-US" altLang="zh-TW" sz="4400" b="0" i="0" dirty="0">
                <a:solidFill>
                  <a:srgbClr val="AAAAAA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31</a:t>
            </a:r>
            <a:r>
              <a:rPr lang="zh-TW" altLang="en-US" sz="44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若有人問為甚麼解開牠，你們就這樣說：</a:t>
            </a:r>
            <a:r>
              <a:rPr lang="en-US" altLang="zh-TW" sz="44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『</a:t>
            </a:r>
            <a:r>
              <a:rPr lang="zh-TW" altLang="en-US" sz="44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主要用牠。</a:t>
            </a:r>
            <a:r>
              <a:rPr lang="en-US" altLang="zh-TW" sz="44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』</a:t>
            </a:r>
            <a:r>
              <a:rPr lang="zh-TW" altLang="en-US" sz="44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」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373618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1D6E595F-AA2F-0ACF-E7B7-D3B113F2A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9502"/>
            <a:ext cx="10460277" cy="53311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400" b="0" i="0" dirty="0">
                <a:solidFill>
                  <a:srgbClr val="AAAAAA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32</a:t>
            </a:r>
            <a:r>
              <a:rPr lang="zh-TW" altLang="en-US" sz="44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被打發的人去了，所遇見的正如耶穌對他們所說的。</a:t>
            </a:r>
            <a:r>
              <a:rPr lang="en-US" altLang="zh-TW" sz="4400" b="0" i="0" dirty="0">
                <a:solidFill>
                  <a:srgbClr val="AAAAAA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33</a:t>
            </a:r>
            <a:r>
              <a:rPr lang="zh-TW" altLang="en-US" sz="44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他們解開驢駒的時候，主人問他們：「為甚麼解開驢駒？」</a:t>
            </a:r>
            <a:r>
              <a:rPr lang="en-US" altLang="zh-TW" sz="4400" b="0" i="0" dirty="0">
                <a:solidFill>
                  <a:srgbClr val="AAAAAA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34</a:t>
            </a:r>
            <a:r>
              <a:rPr lang="zh-TW" altLang="en-US" sz="44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他們說：「主要用牠。」</a:t>
            </a:r>
            <a:r>
              <a:rPr lang="en-US" altLang="zh-TW" sz="4400" b="0" i="0" dirty="0">
                <a:solidFill>
                  <a:srgbClr val="AAAAAA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35</a:t>
            </a:r>
            <a:r>
              <a:rPr lang="zh-TW" altLang="en-US" sz="44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他們把驢駒牽到耶穌那裏，把自己的衣服搭在上面，扶耶穌騎上。</a:t>
            </a:r>
            <a:r>
              <a:rPr lang="en-US" altLang="zh-TW" sz="4400" b="0" i="0" dirty="0">
                <a:solidFill>
                  <a:srgbClr val="AAAAAA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36</a:t>
            </a:r>
            <a:r>
              <a:rPr lang="zh-TW" altLang="en-US" sz="44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他前進的時候，眾人把衣服鋪在路上。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20185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B9A3B0A6-D99E-B383-DD85-98E8FE1F31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872358"/>
            <a:ext cx="10522907" cy="5666227"/>
          </a:xfrm>
        </p:spPr>
        <p:txBody>
          <a:bodyPr/>
          <a:lstStyle/>
          <a:p>
            <a:pPr marL="0" indent="0" algn="l">
              <a:buNone/>
            </a:pPr>
            <a:r>
              <a:rPr lang="en-US" altLang="zh-TW" sz="4400" b="0" i="0" dirty="0">
                <a:solidFill>
                  <a:srgbClr val="AAAAAA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37</a:t>
            </a:r>
            <a:r>
              <a:rPr lang="zh-TW" altLang="en-US" sz="44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他將近耶路撒冷，正下橄欖山的時候，一大群門徒因所見過的一切異能，都歡呼起來，大聲讚美神，</a:t>
            </a:r>
            <a:r>
              <a:rPr lang="en-US" altLang="zh-TW" sz="4400" b="0" i="0" dirty="0">
                <a:solidFill>
                  <a:srgbClr val="AAAAAA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38</a:t>
            </a:r>
            <a:r>
              <a:rPr lang="zh-TW" altLang="en-US" sz="44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說：</a:t>
            </a:r>
            <a:r>
              <a:rPr lang="en-US" altLang="zh-TW" sz="44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/>
            </a:r>
            <a:br>
              <a:rPr lang="en-US" altLang="zh-TW" sz="44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r>
              <a:rPr lang="zh-TW" altLang="en-US" sz="44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「奉主名來的王是應當稱頌的！</a:t>
            </a:r>
            <a:r>
              <a:rPr lang="en-US" altLang="zh-TW" sz="44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/>
            </a:r>
            <a:br>
              <a:rPr lang="en-US" altLang="zh-TW" sz="44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r>
              <a:rPr lang="zh-TW" altLang="en-US" sz="44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在天上有和平；在至高之處有榮光。」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457787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F2D4AEC2-2903-6A81-C3E5-18A681715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2055"/>
            <a:ext cx="10515600" cy="51049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400" b="0" i="0" dirty="0">
                <a:solidFill>
                  <a:srgbClr val="AAAAAA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39</a:t>
            </a:r>
            <a:r>
              <a:rPr lang="zh-TW" altLang="en-US" sz="44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人群中有幾個法利賽人對耶穌說：「老師，責備你的門徒吧！」</a:t>
            </a:r>
            <a:r>
              <a:rPr lang="en-US" altLang="zh-TW" sz="4400" b="0" i="0" dirty="0">
                <a:solidFill>
                  <a:srgbClr val="AAAAAA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40</a:t>
            </a:r>
            <a:r>
              <a:rPr lang="zh-TW" altLang="en-US" sz="44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耶穌回答：「我告訴你們，若是這些人閉口不說，石頭也要呼叫起來。」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72086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810CF3C8-E5BD-9BE4-9AAF-B9CDC29F4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/>
              <a:t>服事者的三個角度</a:t>
            </a:r>
            <a:endParaRPr lang="zh-HK" altLang="en-US" sz="5400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A7F39CD9-B70F-827A-D7A5-E16624F23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10630747" cy="4290315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sz="5700" b="1" dirty="0"/>
              <a:t>看服事的對象</a:t>
            </a:r>
            <a:r>
              <a:rPr lang="zh-TW" altLang="en-US" sz="5700" dirty="0"/>
              <a:t>：</a:t>
            </a:r>
            <a:r>
              <a:rPr lang="en-US" altLang="zh-TW" sz="5700" dirty="0"/>
              <a:t/>
            </a:r>
            <a:br>
              <a:rPr lang="en-US" altLang="zh-TW" sz="5700" dirty="0"/>
            </a:br>
            <a:endParaRPr lang="en-US" altLang="zh-TW" sz="5700" dirty="0"/>
          </a:p>
          <a:p>
            <a:pPr marL="0" indent="0">
              <a:buNone/>
            </a:pPr>
            <a:r>
              <a:rPr lang="zh-TW" altLang="en-US" sz="57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 「奉主名來的</a:t>
            </a:r>
            <a:r>
              <a:rPr lang="zh-TW" altLang="en-US" sz="5700" b="0" i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王</a:t>
            </a:r>
            <a:r>
              <a:rPr lang="zh-TW" altLang="en-US" sz="57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是應當稱頌的！</a:t>
            </a:r>
            <a:r>
              <a:rPr lang="en-US" altLang="zh-TW" sz="57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/>
            </a:r>
            <a:br>
              <a:rPr lang="en-US" altLang="zh-TW" sz="57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r>
              <a:rPr lang="en-US" altLang="zh-TW" sz="57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    </a:t>
            </a:r>
            <a:r>
              <a:rPr lang="zh-TW" altLang="en-US" sz="57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在天上有和平；在至高之處有榮光。」</a:t>
            </a:r>
            <a:r>
              <a:rPr lang="en-US" altLang="zh-TW" sz="57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(19:38)</a:t>
            </a:r>
            <a:r>
              <a:rPr lang="en-US" altLang="zh-TW" sz="57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/>
            </a:r>
            <a:br>
              <a:rPr lang="en-US" altLang="zh-TW" sz="57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endParaRPr lang="en-US" altLang="zh-TW" sz="57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lang="zh-TW" altLang="en-US" sz="5700" i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「在至高之處榮耀歸與神！</a:t>
            </a:r>
            <a:r>
              <a:rPr lang="en-US" altLang="zh-TW" sz="5700" i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/>
            </a:r>
            <a:br>
              <a:rPr lang="en-US" altLang="zh-TW" sz="5700" i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r>
              <a:rPr lang="en-US" altLang="zh-TW" sz="5700" i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</a:t>
            </a:r>
            <a:r>
              <a:rPr lang="zh-TW" altLang="en-US" sz="5700" i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在地上平安歸與他所喜悅的人！」</a:t>
            </a:r>
            <a:r>
              <a:rPr lang="en-US" altLang="zh-TW" sz="5700" i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(2:14)</a:t>
            </a:r>
            <a:endParaRPr lang="zh-TW" altLang="en-US" sz="5700" b="0" i="1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lang="en-US" altLang="zh-TW" sz="5700" dirty="0"/>
              <a:t/>
            </a:r>
            <a:br>
              <a:rPr lang="en-US" altLang="zh-TW" sz="5700" dirty="0"/>
            </a:br>
            <a:r>
              <a:rPr lang="en-US" altLang="zh-TW" sz="5700" dirty="0"/>
              <a:t>    </a:t>
            </a:r>
            <a:r>
              <a:rPr lang="zh-TW" altLang="en-US" sz="5700" dirty="0"/>
              <a:t>我們服事的是滿有榮耀及和平的君王</a:t>
            </a:r>
            <a:r>
              <a:rPr lang="en-US" altLang="zh-TW" sz="5400" dirty="0"/>
              <a:t/>
            </a:r>
            <a:br>
              <a:rPr lang="en-US" altLang="zh-TW" sz="5400" dirty="0"/>
            </a:br>
            <a:endParaRPr lang="zh-HK" altLang="en-US" sz="5400" dirty="0"/>
          </a:p>
        </p:txBody>
      </p:sp>
    </p:spTree>
    <p:extLst>
      <p:ext uri="{BB962C8B-B14F-4D97-AF65-F5344CB8AC3E}">
        <p14:creationId xmlns:p14="http://schemas.microsoft.com/office/powerpoint/2010/main" val="4117574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D99283F7-3DCE-606E-6583-D6191003EF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0517" y="315023"/>
            <a:ext cx="11174261" cy="6449031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zh-TW" altLang="en-US" sz="6400" b="1" dirty="0"/>
              <a:t>看服事者自己</a:t>
            </a:r>
            <a:r>
              <a:rPr lang="en-US" altLang="zh-TW" sz="5700" dirty="0"/>
              <a:t/>
            </a:r>
            <a:br>
              <a:rPr lang="en-US" altLang="zh-TW" sz="5700" dirty="0"/>
            </a:br>
            <a:endParaRPr lang="en-US" altLang="zh-TW" sz="5700" dirty="0"/>
          </a:p>
          <a:p>
            <a:pPr algn="l"/>
            <a:r>
              <a:rPr lang="zh-TW" altLang="en-US" sz="5700" dirty="0"/>
              <a:t>神一早已預備</a:t>
            </a:r>
            <a:r>
              <a:rPr lang="en-US" altLang="zh-TW" sz="5700" dirty="0"/>
              <a:t/>
            </a:r>
            <a:br>
              <a:rPr lang="en-US" altLang="zh-TW" sz="5700" dirty="0"/>
            </a:br>
            <a:r>
              <a:rPr lang="en-US" altLang="zh-TW" sz="5700" dirty="0"/>
              <a:t/>
            </a:r>
            <a:br>
              <a:rPr lang="en-US" altLang="zh-TW" sz="5700" dirty="0"/>
            </a:br>
            <a:r>
              <a:rPr lang="zh-TW" altLang="en-US" sz="57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「被打發的人去了，所遇見的正如耶穌對</a:t>
            </a:r>
            <a:r>
              <a:rPr lang="en-US" altLang="zh-TW" sz="57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/>
            </a:r>
            <a:br>
              <a:rPr lang="en-US" altLang="zh-TW" sz="57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r>
              <a:rPr lang="en-US" altLang="zh-TW" sz="57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/>
            </a:r>
            <a:br>
              <a:rPr lang="en-US" altLang="zh-TW" sz="57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r>
              <a:rPr lang="zh-TW" altLang="en-US" sz="57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他們所說的。」</a:t>
            </a:r>
            <a:r>
              <a:rPr lang="en-US" altLang="zh-TW" sz="57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(32</a:t>
            </a:r>
            <a:r>
              <a:rPr lang="zh-TW" altLang="en-US" sz="57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節</a:t>
            </a:r>
            <a:r>
              <a:rPr lang="en-US" altLang="zh-TW" sz="57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)</a:t>
            </a:r>
            <a:r>
              <a:rPr lang="en-US" altLang="zh-TW" sz="57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/>
            </a:r>
            <a:br>
              <a:rPr lang="en-US" altLang="zh-TW" sz="57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endParaRPr lang="en-US" altLang="zh-TW" sz="57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l"/>
            <a:r>
              <a:rPr lang="zh-TW" altLang="en-US" sz="5700" dirty="0"/>
              <a:t>不配、卻是尊貴</a:t>
            </a:r>
            <a:r>
              <a:rPr lang="en-US" altLang="zh-TW" sz="5700" dirty="0"/>
              <a:t/>
            </a:r>
            <a:br>
              <a:rPr lang="en-US" altLang="zh-TW" sz="5700" dirty="0"/>
            </a:br>
            <a:r>
              <a:rPr lang="en-US" altLang="zh-TW" sz="5700" dirty="0"/>
              <a:t/>
            </a:r>
            <a:br>
              <a:rPr lang="en-US" altLang="zh-TW" sz="5700" dirty="0"/>
            </a:br>
            <a:r>
              <a:rPr lang="zh-TW" altLang="en-US" sz="57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進去的時候會看見一匹驢駒拴在那裏，</a:t>
            </a:r>
            <a:r>
              <a:rPr lang="en-US" altLang="zh-TW" sz="57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/>
            </a:r>
            <a:br>
              <a:rPr lang="en-US" altLang="zh-TW" sz="57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r>
              <a:rPr lang="en-US" altLang="zh-TW" sz="57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/>
            </a:r>
            <a:br>
              <a:rPr lang="en-US" altLang="zh-TW" sz="57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r>
              <a:rPr lang="zh-TW" altLang="en-US" sz="57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是從來沒有人騎過的 </a:t>
            </a:r>
            <a:r>
              <a:rPr lang="en-US" altLang="zh-TW" sz="57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(30</a:t>
            </a:r>
            <a:r>
              <a:rPr lang="zh-TW" altLang="en-US" sz="57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節</a:t>
            </a:r>
            <a:r>
              <a:rPr lang="en-US" altLang="zh-TW" sz="57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)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534540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5C0523F4-029B-FF0F-EFE9-7DCF4E1E9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HK" sz="4800" b="1" dirty="0">
                <a:solidFill>
                  <a:schemeClr val="tx1"/>
                </a:solidFill>
              </a:rPr>
              <a:t>3. </a:t>
            </a:r>
            <a:r>
              <a:rPr lang="zh-TW" altLang="en-US" sz="4800" b="1" dirty="0">
                <a:solidFill>
                  <a:schemeClr val="tx1"/>
                </a:solidFill>
              </a:rPr>
              <a:t>看週圍的人的影响</a:t>
            </a:r>
            <a:endParaRPr lang="zh-HK" altLang="en-US" sz="4800" b="1" dirty="0">
              <a:solidFill>
                <a:schemeClr val="tx1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E072221F-15FF-BF15-A693-9F2460DD43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330962" cy="3880773"/>
          </a:xfrm>
        </p:spPr>
        <p:txBody>
          <a:bodyPr>
            <a:normAutofit/>
          </a:bodyPr>
          <a:lstStyle/>
          <a:p>
            <a:r>
              <a:rPr lang="zh-TW" altLang="en-US" sz="5400" dirty="0"/>
              <a:t>小心被眾人的讚美聲音吸引</a:t>
            </a:r>
            <a:r>
              <a:rPr lang="en-US" altLang="zh-TW" sz="5400" dirty="0"/>
              <a:t/>
            </a:r>
            <a:br>
              <a:rPr lang="en-US" altLang="zh-TW" sz="5400" dirty="0"/>
            </a:br>
            <a:endParaRPr lang="en-US" altLang="zh-TW" sz="5400" dirty="0"/>
          </a:p>
          <a:p>
            <a:r>
              <a:rPr lang="zh-TW" altLang="en-US" sz="5400" dirty="0"/>
              <a:t>未必人人都會認同</a:t>
            </a:r>
            <a:endParaRPr lang="zh-HK" altLang="en-US" sz="5400" dirty="0"/>
          </a:p>
        </p:txBody>
      </p:sp>
    </p:spTree>
    <p:extLst>
      <p:ext uri="{BB962C8B-B14F-4D97-AF65-F5344CB8AC3E}">
        <p14:creationId xmlns:p14="http://schemas.microsoft.com/office/powerpoint/2010/main" val="359535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62</TotalTime>
  <Words>318</Words>
  <Application>Microsoft Office PowerPoint</Application>
  <PresentationFormat>自訂</PresentationFormat>
  <Paragraphs>18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多面向</vt:lpstr>
      <vt:lpstr>「主要用牠」</vt:lpstr>
      <vt:lpstr>路19:28-40 (和合本修訂本)</vt:lpstr>
      <vt:lpstr>PowerPoint 簡報</vt:lpstr>
      <vt:lpstr>PowerPoint 簡報</vt:lpstr>
      <vt:lpstr>PowerPoint 簡報</vt:lpstr>
      <vt:lpstr>服事者的三個角度</vt:lpstr>
      <vt:lpstr>PowerPoint 簡報</vt:lpstr>
      <vt:lpstr>3. 看週圍的人的影响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「主要用牠」</dc:title>
  <dc:creator>KM Chu</dc:creator>
  <cp:lastModifiedBy>Andrew</cp:lastModifiedBy>
  <cp:revision>5</cp:revision>
  <dcterms:created xsi:type="dcterms:W3CDTF">2023-04-01T10:05:41Z</dcterms:created>
  <dcterms:modified xsi:type="dcterms:W3CDTF">2025-01-16T08:49:55Z</dcterms:modified>
</cp:coreProperties>
</file>