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5" r:id="rId25"/>
    <p:sldId id="286" r:id="rId26"/>
    <p:sldId id="281" r:id="rId27"/>
    <p:sldId id="282" r:id="rId28"/>
    <p:sldId id="283" r:id="rId29"/>
    <p:sldId id="284" r:id="rId30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776" y="-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EC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020869"/>
            <a:ext cx="2780665" cy="4266565"/>
          </a:xfrm>
          <a:custGeom>
            <a:avLst/>
            <a:gdLst/>
            <a:ahLst/>
            <a:cxnLst/>
            <a:rect l="l" t="t" r="r" b="b"/>
            <a:pathLst>
              <a:path w="2780665" h="4266565">
                <a:moveTo>
                  <a:pt x="2780315" y="4266130"/>
                </a:moveTo>
                <a:lnTo>
                  <a:pt x="0" y="4266130"/>
                </a:lnTo>
                <a:lnTo>
                  <a:pt x="0" y="0"/>
                </a:lnTo>
                <a:lnTo>
                  <a:pt x="2780315" y="4266130"/>
                </a:lnTo>
                <a:close/>
              </a:path>
            </a:pathLst>
          </a:custGeom>
          <a:solidFill>
            <a:srgbClr val="42676A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606007" y="0"/>
            <a:ext cx="3682365" cy="5650230"/>
          </a:xfrm>
          <a:custGeom>
            <a:avLst/>
            <a:gdLst/>
            <a:ahLst/>
            <a:cxnLst/>
            <a:rect l="l" t="t" r="r" b="b"/>
            <a:pathLst>
              <a:path w="3682365" h="5650230">
                <a:moveTo>
                  <a:pt x="0" y="0"/>
                </a:moveTo>
                <a:lnTo>
                  <a:pt x="3681990" y="0"/>
                </a:lnTo>
                <a:lnTo>
                  <a:pt x="3681990" y="56496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715" y="616805"/>
            <a:ext cx="1352239" cy="1562099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2467273" y="3621984"/>
            <a:ext cx="3781425" cy="3780790"/>
          </a:xfrm>
          <a:custGeom>
            <a:avLst/>
            <a:gdLst/>
            <a:ahLst/>
            <a:cxnLst/>
            <a:rect l="l" t="t" r="r" b="b"/>
            <a:pathLst>
              <a:path w="3781425" h="3780790">
                <a:moveTo>
                  <a:pt x="1890712" y="3780383"/>
                </a:moveTo>
                <a:lnTo>
                  <a:pt x="1794912" y="3777998"/>
                </a:lnTo>
                <a:lnTo>
                  <a:pt x="1700347" y="3770920"/>
                </a:lnTo>
                <a:lnTo>
                  <a:pt x="1607131" y="3759261"/>
                </a:lnTo>
                <a:lnTo>
                  <a:pt x="1515378" y="3743135"/>
                </a:lnTo>
                <a:lnTo>
                  <a:pt x="1425200" y="3722655"/>
                </a:lnTo>
                <a:lnTo>
                  <a:pt x="1336712" y="3697936"/>
                </a:lnTo>
                <a:lnTo>
                  <a:pt x="1207395" y="3653153"/>
                </a:lnTo>
                <a:lnTo>
                  <a:pt x="1082517" y="3599468"/>
                </a:lnTo>
                <a:lnTo>
                  <a:pt x="962461" y="3537262"/>
                </a:lnTo>
                <a:lnTo>
                  <a:pt x="847609" y="3466918"/>
                </a:lnTo>
                <a:lnTo>
                  <a:pt x="738345" y="3388819"/>
                </a:lnTo>
                <a:lnTo>
                  <a:pt x="635052" y="3303347"/>
                </a:lnTo>
                <a:lnTo>
                  <a:pt x="538112" y="3210885"/>
                </a:lnTo>
                <a:lnTo>
                  <a:pt x="447909" y="3111816"/>
                </a:lnTo>
                <a:lnTo>
                  <a:pt x="364824" y="3006521"/>
                </a:lnTo>
                <a:lnTo>
                  <a:pt x="289242" y="2895384"/>
                </a:lnTo>
                <a:lnTo>
                  <a:pt x="221544" y="2778787"/>
                </a:lnTo>
                <a:lnTo>
                  <a:pt x="162115" y="2657113"/>
                </a:lnTo>
                <a:lnTo>
                  <a:pt x="111336" y="2530745"/>
                </a:lnTo>
                <a:lnTo>
                  <a:pt x="82478" y="2444080"/>
                </a:lnTo>
                <a:lnTo>
                  <a:pt x="57749" y="2355611"/>
                </a:lnTo>
                <a:lnTo>
                  <a:pt x="37262" y="2265453"/>
                </a:lnTo>
                <a:lnTo>
                  <a:pt x="21130" y="2173719"/>
                </a:lnTo>
                <a:lnTo>
                  <a:pt x="9466" y="2080522"/>
                </a:lnTo>
                <a:lnTo>
                  <a:pt x="2385" y="1985975"/>
                </a:lnTo>
                <a:lnTo>
                  <a:pt x="0" y="1890191"/>
                </a:lnTo>
                <a:lnTo>
                  <a:pt x="2385" y="1794417"/>
                </a:lnTo>
                <a:lnTo>
                  <a:pt x="9466" y="1699879"/>
                </a:lnTo>
                <a:lnTo>
                  <a:pt x="21130" y="1606688"/>
                </a:lnTo>
                <a:lnTo>
                  <a:pt x="37262" y="1514960"/>
                </a:lnTo>
                <a:lnTo>
                  <a:pt x="57749" y="1424807"/>
                </a:lnTo>
                <a:lnTo>
                  <a:pt x="82478" y="1336343"/>
                </a:lnTo>
                <a:lnTo>
                  <a:pt x="127277" y="1207062"/>
                </a:lnTo>
                <a:lnTo>
                  <a:pt x="180982" y="1082218"/>
                </a:lnTo>
                <a:lnTo>
                  <a:pt x="243211" y="962195"/>
                </a:lnTo>
                <a:lnTo>
                  <a:pt x="313579" y="847376"/>
                </a:lnTo>
                <a:lnTo>
                  <a:pt x="391704" y="738142"/>
                </a:lnTo>
                <a:lnTo>
                  <a:pt x="477204" y="634877"/>
                </a:lnTo>
                <a:lnTo>
                  <a:pt x="569696" y="537964"/>
                </a:lnTo>
                <a:lnTo>
                  <a:pt x="668796" y="447785"/>
                </a:lnTo>
                <a:lnTo>
                  <a:pt x="774122" y="364724"/>
                </a:lnTo>
                <a:lnTo>
                  <a:pt x="885291" y="289162"/>
                </a:lnTo>
                <a:lnTo>
                  <a:pt x="1001920" y="221483"/>
                </a:lnTo>
                <a:lnTo>
                  <a:pt x="1123626" y="162070"/>
                </a:lnTo>
                <a:lnTo>
                  <a:pt x="1250026" y="111305"/>
                </a:lnTo>
                <a:lnTo>
                  <a:pt x="1336712" y="82456"/>
                </a:lnTo>
                <a:lnTo>
                  <a:pt x="1425200" y="57733"/>
                </a:lnTo>
                <a:lnTo>
                  <a:pt x="1515378" y="37252"/>
                </a:lnTo>
                <a:lnTo>
                  <a:pt x="1607131" y="21124"/>
                </a:lnTo>
                <a:lnTo>
                  <a:pt x="1700347" y="9464"/>
                </a:lnTo>
                <a:lnTo>
                  <a:pt x="1794912" y="2384"/>
                </a:lnTo>
                <a:lnTo>
                  <a:pt x="1890712" y="0"/>
                </a:lnTo>
                <a:lnTo>
                  <a:pt x="1986522" y="2384"/>
                </a:lnTo>
                <a:lnTo>
                  <a:pt x="2081095" y="9464"/>
                </a:lnTo>
                <a:lnTo>
                  <a:pt x="2174318" y="21124"/>
                </a:lnTo>
                <a:lnTo>
                  <a:pt x="2266078" y="37252"/>
                </a:lnTo>
                <a:lnTo>
                  <a:pt x="2356261" y="57733"/>
                </a:lnTo>
                <a:lnTo>
                  <a:pt x="2444753" y="82456"/>
                </a:lnTo>
                <a:lnTo>
                  <a:pt x="2574075" y="127242"/>
                </a:lnTo>
                <a:lnTo>
                  <a:pt x="2698956" y="180933"/>
                </a:lnTo>
                <a:lnTo>
                  <a:pt x="2819013" y="243144"/>
                </a:lnTo>
                <a:lnTo>
                  <a:pt x="2933864" y="313492"/>
                </a:lnTo>
                <a:lnTo>
                  <a:pt x="3043126" y="391596"/>
                </a:lnTo>
                <a:lnTo>
                  <a:pt x="3146416" y="477073"/>
                </a:lnTo>
                <a:lnTo>
                  <a:pt x="3243353" y="569539"/>
                </a:lnTo>
                <a:lnTo>
                  <a:pt x="3333552" y="668612"/>
                </a:lnTo>
                <a:lnTo>
                  <a:pt x="3416632" y="773909"/>
                </a:lnTo>
                <a:lnTo>
                  <a:pt x="3492209" y="885047"/>
                </a:lnTo>
                <a:lnTo>
                  <a:pt x="3559901" y="1001644"/>
                </a:lnTo>
                <a:lnTo>
                  <a:pt x="3619326" y="1123316"/>
                </a:lnTo>
                <a:lnTo>
                  <a:pt x="3670100" y="1249682"/>
                </a:lnTo>
                <a:lnTo>
                  <a:pt x="3698955" y="1336343"/>
                </a:lnTo>
                <a:lnTo>
                  <a:pt x="3723681" y="1424807"/>
                </a:lnTo>
                <a:lnTo>
                  <a:pt x="3744167" y="1514960"/>
                </a:lnTo>
                <a:lnTo>
                  <a:pt x="3760297" y="1606688"/>
                </a:lnTo>
                <a:lnTo>
                  <a:pt x="3771959" y="1699879"/>
                </a:lnTo>
                <a:lnTo>
                  <a:pt x="3779039" y="1794417"/>
                </a:lnTo>
                <a:lnTo>
                  <a:pt x="3781424" y="1890191"/>
                </a:lnTo>
                <a:lnTo>
                  <a:pt x="3779039" y="1985975"/>
                </a:lnTo>
                <a:lnTo>
                  <a:pt x="3771959" y="2080522"/>
                </a:lnTo>
                <a:lnTo>
                  <a:pt x="3760297" y="2173719"/>
                </a:lnTo>
                <a:lnTo>
                  <a:pt x="3744167" y="2265453"/>
                </a:lnTo>
                <a:lnTo>
                  <a:pt x="3723681" y="2355611"/>
                </a:lnTo>
                <a:lnTo>
                  <a:pt x="3698955" y="2444080"/>
                </a:lnTo>
                <a:lnTo>
                  <a:pt x="3654160" y="2573366"/>
                </a:lnTo>
                <a:lnTo>
                  <a:pt x="3600460" y="2698212"/>
                </a:lnTo>
                <a:lnTo>
                  <a:pt x="3538237" y="2818236"/>
                </a:lnTo>
                <a:lnTo>
                  <a:pt x="3467874" y="2933055"/>
                </a:lnTo>
                <a:lnTo>
                  <a:pt x="3389753" y="3042288"/>
                </a:lnTo>
                <a:lnTo>
                  <a:pt x="3304258" y="3145550"/>
                </a:lnTo>
                <a:lnTo>
                  <a:pt x="3211770" y="3242459"/>
                </a:lnTo>
                <a:lnTo>
                  <a:pt x="3112673" y="3332634"/>
                </a:lnTo>
                <a:lnTo>
                  <a:pt x="3007350" y="3415690"/>
                </a:lnTo>
                <a:lnTo>
                  <a:pt x="2896182" y="3491247"/>
                </a:lnTo>
                <a:lnTo>
                  <a:pt x="2779553" y="3558921"/>
                </a:lnTo>
                <a:lnTo>
                  <a:pt x="2657846" y="3618329"/>
                </a:lnTo>
                <a:lnTo>
                  <a:pt x="2531442" y="3669089"/>
                </a:lnTo>
                <a:lnTo>
                  <a:pt x="2444753" y="3697936"/>
                </a:lnTo>
                <a:lnTo>
                  <a:pt x="2356261" y="3722655"/>
                </a:lnTo>
                <a:lnTo>
                  <a:pt x="2266078" y="3743135"/>
                </a:lnTo>
                <a:lnTo>
                  <a:pt x="2174318" y="3759261"/>
                </a:lnTo>
                <a:lnTo>
                  <a:pt x="2081095" y="3770920"/>
                </a:lnTo>
                <a:lnTo>
                  <a:pt x="1986522" y="3777998"/>
                </a:lnTo>
                <a:lnTo>
                  <a:pt x="1890712" y="3780383"/>
                </a:lnTo>
                <a:close/>
              </a:path>
            </a:pathLst>
          </a:custGeom>
          <a:solidFill>
            <a:srgbClr val="FFCC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582327" y="4961318"/>
            <a:ext cx="1554480" cy="1662430"/>
          </a:xfrm>
          <a:custGeom>
            <a:avLst/>
            <a:gdLst/>
            <a:ahLst/>
            <a:cxnLst/>
            <a:rect l="l" t="t" r="r" b="b"/>
            <a:pathLst>
              <a:path w="1554479" h="1662429">
                <a:moveTo>
                  <a:pt x="747003" y="1662169"/>
                </a:moveTo>
                <a:lnTo>
                  <a:pt x="577236" y="1635195"/>
                </a:lnTo>
                <a:lnTo>
                  <a:pt x="417116" y="1569036"/>
                </a:lnTo>
                <a:lnTo>
                  <a:pt x="267144" y="1460269"/>
                </a:lnTo>
                <a:lnTo>
                  <a:pt x="144693" y="1317327"/>
                </a:lnTo>
                <a:lnTo>
                  <a:pt x="56391" y="1147949"/>
                </a:lnTo>
                <a:lnTo>
                  <a:pt x="7015" y="961300"/>
                </a:lnTo>
                <a:lnTo>
                  <a:pt x="0" y="757280"/>
                </a:lnTo>
                <a:lnTo>
                  <a:pt x="36423" y="567244"/>
                </a:lnTo>
                <a:lnTo>
                  <a:pt x="112853" y="391366"/>
                </a:lnTo>
                <a:lnTo>
                  <a:pt x="225155" y="239164"/>
                </a:lnTo>
                <a:lnTo>
                  <a:pt x="367249" y="118875"/>
                </a:lnTo>
                <a:lnTo>
                  <a:pt x="522395" y="40277"/>
                </a:lnTo>
                <a:lnTo>
                  <a:pt x="689846" y="0"/>
                </a:lnTo>
                <a:lnTo>
                  <a:pt x="861469" y="0"/>
                </a:lnTo>
                <a:lnTo>
                  <a:pt x="1028920" y="40277"/>
                </a:lnTo>
                <a:lnTo>
                  <a:pt x="1184066" y="118875"/>
                </a:lnTo>
                <a:lnTo>
                  <a:pt x="1326160" y="239164"/>
                </a:lnTo>
                <a:lnTo>
                  <a:pt x="1438461" y="391366"/>
                </a:lnTo>
                <a:lnTo>
                  <a:pt x="1514892" y="567244"/>
                </a:lnTo>
                <a:lnTo>
                  <a:pt x="1551316" y="757280"/>
                </a:lnTo>
                <a:lnTo>
                  <a:pt x="1554186" y="828826"/>
                </a:lnTo>
                <a:lnTo>
                  <a:pt x="1533119" y="1021507"/>
                </a:lnTo>
                <a:lnTo>
                  <a:pt x="1471058" y="1203761"/>
                </a:lnTo>
                <a:lnTo>
                  <a:pt x="1371361" y="1365723"/>
                </a:lnTo>
                <a:lnTo>
                  <a:pt x="1239427" y="1498627"/>
                </a:lnTo>
                <a:lnTo>
                  <a:pt x="1082392" y="1595282"/>
                </a:lnTo>
                <a:lnTo>
                  <a:pt x="918158" y="1648646"/>
                </a:lnTo>
                <a:lnTo>
                  <a:pt x="747003" y="1662169"/>
                </a:lnTo>
                <a:close/>
              </a:path>
            </a:pathLst>
          </a:custGeom>
          <a:solidFill>
            <a:srgbClr val="664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689838" y="5443710"/>
            <a:ext cx="2219960" cy="2181225"/>
          </a:xfrm>
          <a:custGeom>
            <a:avLst/>
            <a:gdLst/>
            <a:ahLst/>
            <a:cxnLst/>
            <a:rect l="l" t="t" r="r" b="b"/>
            <a:pathLst>
              <a:path w="2219960" h="2181225">
                <a:moveTo>
                  <a:pt x="830928" y="2180815"/>
                </a:moveTo>
                <a:lnTo>
                  <a:pt x="786241" y="2180462"/>
                </a:lnTo>
                <a:lnTo>
                  <a:pt x="741640" y="2177677"/>
                </a:lnTo>
                <a:lnTo>
                  <a:pt x="697232" y="2172464"/>
                </a:lnTo>
                <a:lnTo>
                  <a:pt x="653125" y="2164825"/>
                </a:lnTo>
                <a:lnTo>
                  <a:pt x="609427" y="2154766"/>
                </a:lnTo>
                <a:lnTo>
                  <a:pt x="566247" y="2142289"/>
                </a:lnTo>
                <a:lnTo>
                  <a:pt x="523692" y="2127399"/>
                </a:lnTo>
                <a:lnTo>
                  <a:pt x="481872" y="2110100"/>
                </a:lnTo>
                <a:lnTo>
                  <a:pt x="440893" y="2090394"/>
                </a:lnTo>
                <a:lnTo>
                  <a:pt x="400863" y="2068287"/>
                </a:lnTo>
                <a:lnTo>
                  <a:pt x="361892" y="2043781"/>
                </a:lnTo>
                <a:lnTo>
                  <a:pt x="324087" y="2016882"/>
                </a:lnTo>
                <a:lnTo>
                  <a:pt x="287556" y="1987591"/>
                </a:lnTo>
                <a:lnTo>
                  <a:pt x="252408" y="1955914"/>
                </a:lnTo>
                <a:lnTo>
                  <a:pt x="218750" y="1921854"/>
                </a:lnTo>
                <a:lnTo>
                  <a:pt x="186308" y="1884898"/>
                </a:lnTo>
                <a:lnTo>
                  <a:pt x="156483" y="1846558"/>
                </a:lnTo>
                <a:lnTo>
                  <a:pt x="129273" y="1806950"/>
                </a:lnTo>
                <a:lnTo>
                  <a:pt x="104672" y="1766193"/>
                </a:lnTo>
                <a:lnTo>
                  <a:pt x="82677" y="1724401"/>
                </a:lnTo>
                <a:lnTo>
                  <a:pt x="63283" y="1681692"/>
                </a:lnTo>
                <a:lnTo>
                  <a:pt x="46486" y="1638183"/>
                </a:lnTo>
                <a:lnTo>
                  <a:pt x="32281" y="1593990"/>
                </a:lnTo>
                <a:lnTo>
                  <a:pt x="20665" y="1549231"/>
                </a:lnTo>
                <a:lnTo>
                  <a:pt x="11633" y="1504021"/>
                </a:lnTo>
                <a:lnTo>
                  <a:pt x="5181" y="1458477"/>
                </a:lnTo>
                <a:lnTo>
                  <a:pt x="1304" y="1412717"/>
                </a:lnTo>
                <a:lnTo>
                  <a:pt x="0" y="1366857"/>
                </a:lnTo>
                <a:lnTo>
                  <a:pt x="1262" y="1321014"/>
                </a:lnTo>
                <a:lnTo>
                  <a:pt x="5088" y="1275304"/>
                </a:lnTo>
                <a:lnTo>
                  <a:pt x="11472" y="1229844"/>
                </a:lnTo>
                <a:lnTo>
                  <a:pt x="20411" y="1184751"/>
                </a:lnTo>
                <a:lnTo>
                  <a:pt x="31901" y="1140142"/>
                </a:lnTo>
                <a:lnTo>
                  <a:pt x="45936" y="1096134"/>
                </a:lnTo>
                <a:lnTo>
                  <a:pt x="62514" y="1052842"/>
                </a:lnTo>
                <a:lnTo>
                  <a:pt x="81629" y="1010384"/>
                </a:lnTo>
                <a:lnTo>
                  <a:pt x="103278" y="968877"/>
                </a:lnTo>
                <a:lnTo>
                  <a:pt x="127456" y="928438"/>
                </a:lnTo>
                <a:lnTo>
                  <a:pt x="154159" y="889182"/>
                </a:lnTo>
                <a:lnTo>
                  <a:pt x="248537" y="766905"/>
                </a:lnTo>
                <a:lnTo>
                  <a:pt x="338876" y="634923"/>
                </a:lnTo>
                <a:lnTo>
                  <a:pt x="620962" y="174790"/>
                </a:lnTo>
                <a:lnTo>
                  <a:pt x="656213" y="140807"/>
                </a:lnTo>
                <a:lnTo>
                  <a:pt x="713882" y="118936"/>
                </a:lnTo>
                <a:lnTo>
                  <a:pt x="793081" y="137624"/>
                </a:lnTo>
                <a:lnTo>
                  <a:pt x="851994" y="193630"/>
                </a:lnTo>
                <a:lnTo>
                  <a:pt x="865248" y="253857"/>
                </a:lnTo>
                <a:lnTo>
                  <a:pt x="856127" y="301972"/>
                </a:lnTo>
                <a:lnTo>
                  <a:pt x="643048" y="783958"/>
                </a:lnTo>
                <a:lnTo>
                  <a:pt x="687697" y="807351"/>
                </a:lnTo>
                <a:lnTo>
                  <a:pt x="726392" y="797565"/>
                </a:lnTo>
                <a:lnTo>
                  <a:pt x="753639" y="776000"/>
                </a:lnTo>
                <a:lnTo>
                  <a:pt x="763942" y="764056"/>
                </a:lnTo>
                <a:lnTo>
                  <a:pt x="1548715" y="31824"/>
                </a:lnTo>
                <a:lnTo>
                  <a:pt x="1588974" y="6603"/>
                </a:lnTo>
                <a:lnTo>
                  <a:pt x="1646604" y="0"/>
                </a:lnTo>
                <a:lnTo>
                  <a:pt x="1713858" y="41002"/>
                </a:lnTo>
                <a:lnTo>
                  <a:pt x="1750046" y="110883"/>
                </a:lnTo>
                <a:lnTo>
                  <a:pt x="1739439" y="167923"/>
                </a:lnTo>
                <a:lnTo>
                  <a:pt x="1711481" y="206366"/>
                </a:lnTo>
                <a:lnTo>
                  <a:pt x="1043211" y="828433"/>
                </a:lnTo>
                <a:lnTo>
                  <a:pt x="1128182" y="911379"/>
                </a:lnTo>
                <a:lnTo>
                  <a:pt x="1841568" y="246305"/>
                </a:lnTo>
                <a:lnTo>
                  <a:pt x="1881854" y="221084"/>
                </a:lnTo>
                <a:lnTo>
                  <a:pt x="1939489" y="214481"/>
                </a:lnTo>
                <a:lnTo>
                  <a:pt x="2006696" y="255483"/>
                </a:lnTo>
                <a:lnTo>
                  <a:pt x="2042931" y="325364"/>
                </a:lnTo>
                <a:lnTo>
                  <a:pt x="2032318" y="382404"/>
                </a:lnTo>
                <a:lnTo>
                  <a:pt x="2004335" y="420847"/>
                </a:lnTo>
                <a:lnTo>
                  <a:pt x="1290450" y="1085388"/>
                </a:lnTo>
                <a:lnTo>
                  <a:pt x="1356514" y="1162997"/>
                </a:lnTo>
                <a:lnTo>
                  <a:pt x="1973713" y="587111"/>
                </a:lnTo>
                <a:lnTo>
                  <a:pt x="2014037" y="561916"/>
                </a:lnTo>
                <a:lnTo>
                  <a:pt x="2071710" y="555318"/>
                </a:lnTo>
                <a:lnTo>
                  <a:pt x="2138935" y="596273"/>
                </a:lnTo>
                <a:lnTo>
                  <a:pt x="2175216" y="666266"/>
                </a:lnTo>
                <a:lnTo>
                  <a:pt x="2164599" y="723333"/>
                </a:lnTo>
                <a:lnTo>
                  <a:pt x="2136589" y="761762"/>
                </a:lnTo>
                <a:lnTo>
                  <a:pt x="1480633" y="1372475"/>
                </a:lnTo>
                <a:lnTo>
                  <a:pt x="1530431" y="1454891"/>
                </a:lnTo>
                <a:lnTo>
                  <a:pt x="1541803" y="1477770"/>
                </a:lnTo>
                <a:lnTo>
                  <a:pt x="2018294" y="1033052"/>
                </a:lnTo>
                <a:lnTo>
                  <a:pt x="2058579" y="1007793"/>
                </a:lnTo>
                <a:lnTo>
                  <a:pt x="2116215" y="1001151"/>
                </a:lnTo>
                <a:lnTo>
                  <a:pt x="2183422" y="1042136"/>
                </a:lnTo>
                <a:lnTo>
                  <a:pt x="2219592" y="1112065"/>
                </a:lnTo>
                <a:lnTo>
                  <a:pt x="2208946" y="1169099"/>
                </a:lnTo>
                <a:lnTo>
                  <a:pt x="2180951" y="1207516"/>
                </a:lnTo>
                <a:lnTo>
                  <a:pt x="2165071" y="1221593"/>
                </a:lnTo>
                <a:lnTo>
                  <a:pt x="1420130" y="1915849"/>
                </a:lnTo>
                <a:lnTo>
                  <a:pt x="1334460" y="1993940"/>
                </a:lnTo>
                <a:lnTo>
                  <a:pt x="1297183" y="2023072"/>
                </a:lnTo>
                <a:lnTo>
                  <a:pt x="1258695" y="2049726"/>
                </a:lnTo>
                <a:lnTo>
                  <a:pt x="1219102" y="2073906"/>
                </a:lnTo>
                <a:lnTo>
                  <a:pt x="1178514" y="2095615"/>
                </a:lnTo>
                <a:lnTo>
                  <a:pt x="1137038" y="2114858"/>
                </a:lnTo>
                <a:lnTo>
                  <a:pt x="1094782" y="2131639"/>
                </a:lnTo>
                <a:lnTo>
                  <a:pt x="1051855" y="2145960"/>
                </a:lnTo>
                <a:lnTo>
                  <a:pt x="1008364" y="2157826"/>
                </a:lnTo>
                <a:lnTo>
                  <a:pt x="964418" y="2167241"/>
                </a:lnTo>
                <a:lnTo>
                  <a:pt x="920124" y="2174208"/>
                </a:lnTo>
                <a:lnTo>
                  <a:pt x="875592" y="2178732"/>
                </a:lnTo>
                <a:lnTo>
                  <a:pt x="830928" y="2180815"/>
                </a:lnTo>
                <a:close/>
              </a:path>
            </a:pathLst>
          </a:custGeom>
          <a:solidFill>
            <a:srgbClr val="F48F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3158467" y="4266355"/>
            <a:ext cx="2399030" cy="444500"/>
          </a:xfrm>
          <a:custGeom>
            <a:avLst/>
            <a:gdLst/>
            <a:ahLst/>
            <a:cxnLst/>
            <a:rect l="l" t="t" r="r" b="b"/>
            <a:pathLst>
              <a:path w="2399029" h="444500">
                <a:moveTo>
                  <a:pt x="118058" y="444088"/>
                </a:moveTo>
                <a:lnTo>
                  <a:pt x="75791" y="438627"/>
                </a:lnTo>
                <a:lnTo>
                  <a:pt x="37508" y="416583"/>
                </a:lnTo>
                <a:lnTo>
                  <a:pt x="10809" y="381419"/>
                </a:lnTo>
                <a:lnTo>
                  <a:pt x="48" y="340353"/>
                </a:lnTo>
                <a:lnTo>
                  <a:pt x="0" y="340169"/>
                </a:lnTo>
                <a:lnTo>
                  <a:pt x="5339" y="298465"/>
                </a:lnTo>
                <a:lnTo>
                  <a:pt x="5414" y="297876"/>
                </a:lnTo>
                <a:lnTo>
                  <a:pt x="27387" y="259586"/>
                </a:lnTo>
                <a:lnTo>
                  <a:pt x="77868" y="211215"/>
                </a:lnTo>
                <a:lnTo>
                  <a:pt x="113130" y="182755"/>
                </a:lnTo>
                <a:lnTo>
                  <a:pt x="157428" y="151227"/>
                </a:lnTo>
                <a:lnTo>
                  <a:pt x="210650" y="118492"/>
                </a:lnTo>
                <a:lnTo>
                  <a:pt x="272688" y="86411"/>
                </a:lnTo>
                <a:lnTo>
                  <a:pt x="343430" y="56844"/>
                </a:lnTo>
                <a:lnTo>
                  <a:pt x="422768" y="31651"/>
                </a:lnTo>
                <a:lnTo>
                  <a:pt x="465799" y="21243"/>
                </a:lnTo>
                <a:lnTo>
                  <a:pt x="510950" y="12636"/>
                </a:lnTo>
                <a:lnTo>
                  <a:pt x="558208" y="6069"/>
                </a:lnTo>
                <a:lnTo>
                  <a:pt x="607557" y="1778"/>
                </a:lnTo>
                <a:lnTo>
                  <a:pt x="658986" y="0"/>
                </a:lnTo>
                <a:lnTo>
                  <a:pt x="712480" y="971"/>
                </a:lnTo>
                <a:lnTo>
                  <a:pt x="768025" y="4930"/>
                </a:lnTo>
                <a:lnTo>
                  <a:pt x="825608" y="12112"/>
                </a:lnTo>
                <a:lnTo>
                  <a:pt x="885214" y="22756"/>
                </a:lnTo>
                <a:lnTo>
                  <a:pt x="925872" y="39957"/>
                </a:lnTo>
                <a:lnTo>
                  <a:pt x="955727" y="70386"/>
                </a:lnTo>
                <a:lnTo>
                  <a:pt x="971986" y="109800"/>
                </a:lnTo>
                <a:lnTo>
                  <a:pt x="971862" y="151227"/>
                </a:lnTo>
                <a:lnTo>
                  <a:pt x="971853" y="153957"/>
                </a:lnTo>
                <a:lnTo>
                  <a:pt x="954663" y="194556"/>
                </a:lnTo>
                <a:lnTo>
                  <a:pt x="925927" y="222765"/>
                </a:lnTo>
                <a:lnTo>
                  <a:pt x="685319" y="222765"/>
                </a:lnTo>
                <a:lnTo>
                  <a:pt x="615383" y="224405"/>
                </a:lnTo>
                <a:lnTo>
                  <a:pt x="550649" y="231755"/>
                </a:lnTo>
                <a:lnTo>
                  <a:pt x="491159" y="243826"/>
                </a:lnTo>
                <a:lnTo>
                  <a:pt x="437102" y="259586"/>
                </a:lnTo>
                <a:lnTo>
                  <a:pt x="388092" y="278170"/>
                </a:lnTo>
                <a:lnTo>
                  <a:pt x="344601" y="298465"/>
                </a:lnTo>
                <a:lnTo>
                  <a:pt x="306533" y="319523"/>
                </a:lnTo>
                <a:lnTo>
                  <a:pt x="273929" y="340353"/>
                </a:lnTo>
                <a:lnTo>
                  <a:pt x="225295" y="377374"/>
                </a:lnTo>
                <a:lnTo>
                  <a:pt x="194437" y="406465"/>
                </a:lnTo>
                <a:lnTo>
                  <a:pt x="159282" y="433266"/>
                </a:lnTo>
                <a:lnTo>
                  <a:pt x="118058" y="444088"/>
                </a:lnTo>
                <a:close/>
              </a:path>
              <a:path w="2399029" h="444500">
                <a:moveTo>
                  <a:pt x="885114" y="240572"/>
                </a:moveTo>
                <a:lnTo>
                  <a:pt x="840616" y="240572"/>
                </a:lnTo>
                <a:lnTo>
                  <a:pt x="760411" y="227824"/>
                </a:lnTo>
                <a:lnTo>
                  <a:pt x="685319" y="222765"/>
                </a:lnTo>
                <a:lnTo>
                  <a:pt x="925927" y="222765"/>
                </a:lnTo>
                <a:lnTo>
                  <a:pt x="924256" y="224405"/>
                </a:lnTo>
                <a:lnTo>
                  <a:pt x="885114" y="240572"/>
                </a:lnTo>
                <a:close/>
              </a:path>
              <a:path w="2399029" h="444500">
                <a:moveTo>
                  <a:pt x="1514170" y="240593"/>
                </a:moveTo>
                <a:lnTo>
                  <a:pt x="1474712" y="224255"/>
                </a:lnTo>
                <a:lnTo>
                  <a:pt x="1444370" y="194492"/>
                </a:lnTo>
                <a:lnTo>
                  <a:pt x="1427071" y="153846"/>
                </a:lnTo>
                <a:lnTo>
                  <a:pt x="1427063" y="151282"/>
                </a:lnTo>
                <a:lnTo>
                  <a:pt x="1426938" y="109704"/>
                </a:lnTo>
                <a:lnTo>
                  <a:pt x="1443197" y="70316"/>
                </a:lnTo>
                <a:lnTo>
                  <a:pt x="1473052" y="39892"/>
                </a:lnTo>
                <a:lnTo>
                  <a:pt x="1513710" y="22644"/>
                </a:lnTo>
                <a:lnTo>
                  <a:pt x="1573349" y="12067"/>
                </a:lnTo>
                <a:lnTo>
                  <a:pt x="1630958" y="4936"/>
                </a:lnTo>
                <a:lnTo>
                  <a:pt x="1686522" y="1016"/>
                </a:lnTo>
                <a:lnTo>
                  <a:pt x="1740030" y="73"/>
                </a:lnTo>
                <a:lnTo>
                  <a:pt x="1791468" y="1870"/>
                </a:lnTo>
                <a:lnTo>
                  <a:pt x="1840823" y="6172"/>
                </a:lnTo>
                <a:lnTo>
                  <a:pt x="1888084" y="12745"/>
                </a:lnTo>
                <a:lnTo>
                  <a:pt x="1933236" y="21353"/>
                </a:lnTo>
                <a:lnTo>
                  <a:pt x="1976267" y="31762"/>
                </a:lnTo>
                <a:lnTo>
                  <a:pt x="2055572" y="56951"/>
                </a:lnTo>
                <a:lnTo>
                  <a:pt x="2126289" y="86507"/>
                </a:lnTo>
                <a:lnTo>
                  <a:pt x="2188307" y="118571"/>
                </a:lnTo>
                <a:lnTo>
                  <a:pt x="2241515" y="151282"/>
                </a:lnTo>
                <a:lnTo>
                  <a:pt x="2285803" y="182782"/>
                </a:lnTo>
                <a:lnTo>
                  <a:pt x="2321060" y="211211"/>
                </a:lnTo>
                <a:lnTo>
                  <a:pt x="2333742" y="222621"/>
                </a:lnTo>
                <a:lnTo>
                  <a:pt x="1713740" y="222621"/>
                </a:lnTo>
                <a:lnTo>
                  <a:pt x="1638591" y="227694"/>
                </a:lnTo>
                <a:lnTo>
                  <a:pt x="1558308" y="240461"/>
                </a:lnTo>
                <a:lnTo>
                  <a:pt x="1514170" y="240593"/>
                </a:lnTo>
                <a:close/>
              </a:path>
              <a:path w="2399029" h="444500">
                <a:moveTo>
                  <a:pt x="2281547" y="443476"/>
                </a:moveTo>
                <a:lnTo>
                  <a:pt x="2240242" y="433078"/>
                </a:lnTo>
                <a:lnTo>
                  <a:pt x="2204932" y="406909"/>
                </a:lnTo>
                <a:lnTo>
                  <a:pt x="2200239" y="401952"/>
                </a:lnTo>
                <a:lnTo>
                  <a:pt x="2189882" y="391832"/>
                </a:lnTo>
                <a:lnTo>
                  <a:pt x="2152334" y="360057"/>
                </a:lnTo>
                <a:lnTo>
                  <a:pt x="2092616" y="319500"/>
                </a:lnTo>
                <a:lnTo>
                  <a:pt x="2054545" y="298400"/>
                </a:lnTo>
                <a:lnTo>
                  <a:pt x="2011055" y="278071"/>
                </a:lnTo>
                <a:lnTo>
                  <a:pt x="1962085" y="259474"/>
                </a:lnTo>
                <a:lnTo>
                  <a:pt x="1907979" y="243686"/>
                </a:lnTo>
                <a:lnTo>
                  <a:pt x="1848475" y="231606"/>
                </a:lnTo>
                <a:lnTo>
                  <a:pt x="1783715" y="224255"/>
                </a:lnTo>
                <a:lnTo>
                  <a:pt x="1713740" y="222621"/>
                </a:lnTo>
                <a:lnTo>
                  <a:pt x="2333742" y="222621"/>
                </a:lnTo>
                <a:lnTo>
                  <a:pt x="2364038" y="251416"/>
                </a:lnTo>
                <a:lnTo>
                  <a:pt x="2393452" y="297516"/>
                </a:lnTo>
                <a:lnTo>
                  <a:pt x="2398883" y="339488"/>
                </a:lnTo>
                <a:lnTo>
                  <a:pt x="2388194" y="380480"/>
                </a:lnTo>
                <a:lnTo>
                  <a:pt x="2361750" y="415582"/>
                </a:lnTo>
                <a:lnTo>
                  <a:pt x="2323750" y="437759"/>
                </a:lnTo>
                <a:lnTo>
                  <a:pt x="2281547" y="443476"/>
                </a:lnTo>
                <a:close/>
              </a:path>
            </a:pathLst>
          </a:custGeom>
          <a:solidFill>
            <a:srgbClr val="664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202897" y="3261716"/>
            <a:ext cx="5570219" cy="78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2A293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2A293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bg1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2A293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2A293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26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24584" y="3172986"/>
            <a:ext cx="9548494" cy="3428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2A293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90862" y="2865104"/>
            <a:ext cx="9549130" cy="288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ref.ly/logosres/zh-cunptrd?ref=BibleCUV.Dt5.23&amp;off=27&amp;ctx=%E5%B1%B1%E8%80%8C%E6%87%BC%E6%80%95%EF%BC%88%E5%87%BA20%E2%80%A218%EF%BC%8D21%EF%BC%89%0a23+%E3%80%8C~%E9%82%A3%E6%99%82%E2%80%A2%E2%80%A2%EF%BC%8C%E7%81%AB%E7%84%B0%E7%87%92%E2%80%A2%E2%80%A2%E5%B1%B1%EF%BC%8C%E4%BD%A0%E5%80%91%E2%80%A2%E2%80%A2%E2%80%A2%E8%81%BD%E8%A6%8B%E5%BE%9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0" dirty="0">
                <a:latin typeface="Microsoft JhengHei"/>
                <a:cs typeface="Microsoft JhengHei"/>
              </a:rPr>
              <a:t>申命記</a:t>
            </a:r>
            <a:r>
              <a:rPr b="1" spc="-795" dirty="0">
                <a:latin typeface="Trebuchet MS"/>
                <a:cs typeface="Trebuchet MS"/>
              </a:rPr>
              <a:t>18</a:t>
            </a:r>
            <a:r>
              <a:rPr b="1" spc="-10" dirty="0">
                <a:latin typeface="Microsoft JhengHei"/>
                <a:cs typeface="Microsoft JhengHei"/>
              </a:rPr>
              <a:t>章</a:t>
            </a:r>
            <a:r>
              <a:rPr b="1" spc="-825" dirty="0">
                <a:latin typeface="Trebuchet MS"/>
                <a:cs typeface="Trebuchet MS"/>
              </a:rPr>
              <a:t>15</a:t>
            </a:r>
            <a:r>
              <a:rPr b="1" spc="-10" dirty="0">
                <a:latin typeface="Microsoft JhengHei"/>
                <a:cs typeface="Microsoft JhengHei"/>
              </a:rPr>
              <a:t>⾄</a:t>
            </a:r>
            <a:r>
              <a:rPr b="1" spc="-360" dirty="0">
                <a:latin typeface="Trebuchet MS"/>
                <a:cs typeface="Trebuchet MS"/>
              </a:rPr>
              <a:t>22</a:t>
            </a:r>
            <a:r>
              <a:rPr b="1" spc="-50" dirty="0">
                <a:latin typeface="Microsoft JhengHei"/>
                <a:cs typeface="Microsoft JhengHei"/>
              </a:rPr>
              <a:t>節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641624" y="4662746"/>
            <a:ext cx="12027376" cy="23211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0" b="1" dirty="0">
                <a:solidFill>
                  <a:srgbClr val="2A2934"/>
                </a:solidFill>
                <a:latin typeface="Microsoft YaHei"/>
                <a:cs typeface="Microsoft YaHei"/>
              </a:rPr>
              <a:t>點解仲要聽</a:t>
            </a:r>
            <a:r>
              <a:rPr sz="15000" b="1" spc="930" dirty="0">
                <a:solidFill>
                  <a:srgbClr val="2A2934"/>
                </a:solidFill>
                <a:latin typeface="Verdana"/>
                <a:cs typeface="Verdana"/>
              </a:rPr>
              <a:t>?</a:t>
            </a:r>
            <a:endParaRPr sz="15000" b="1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26531"/>
            <a:ext cx="5106670" cy="1086485"/>
          </a:xfrm>
          <a:custGeom>
            <a:avLst/>
            <a:gdLst/>
            <a:ahLst/>
            <a:cxnLst/>
            <a:rect l="l" t="t" r="r" b="b"/>
            <a:pathLst>
              <a:path w="5106670" h="1086485">
                <a:moveTo>
                  <a:pt x="0" y="0"/>
                </a:moveTo>
                <a:lnTo>
                  <a:pt x="5106437" y="0"/>
                </a:lnTo>
                <a:lnTo>
                  <a:pt x="5106437" y="1086462"/>
                </a:lnTo>
                <a:lnTo>
                  <a:pt x="0" y="1086461"/>
                </a:lnTo>
                <a:lnTo>
                  <a:pt x="0" y="0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50260" y="2343787"/>
            <a:ext cx="105816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</a:rPr>
              <a:t>9</a:t>
            </a:r>
            <a:r>
              <a:rPr sz="4000" spc="-105" dirty="0">
                <a:solidFill>
                  <a:srgbClr val="FFFFFF"/>
                </a:solidFill>
              </a:rPr>
              <a:t> </a:t>
            </a:r>
            <a:r>
              <a:rPr sz="4000" spc="20" dirty="0">
                <a:solidFill>
                  <a:srgbClr val="FFFFFF"/>
                </a:solidFill>
                <a:latin typeface="Microsoft YaHei"/>
                <a:cs typeface="Microsoft YaHei"/>
              </a:rPr>
              <a:t>你到了耶和華−你上帝所賜之地，那些國⺠所</a:t>
            </a:r>
            <a:endParaRPr sz="4000">
              <a:latin typeface="Microsoft YaHei"/>
              <a:cs typeface="Microsoft YaHe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50260" y="2953349"/>
            <a:ext cx="10692765" cy="688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4000" spc="-10" dirty="0">
                <a:solidFill>
                  <a:srgbClr val="FFFFFF"/>
                </a:solidFill>
                <a:latin typeface="Microsoft YaHei"/>
                <a:cs typeface="Microsoft YaHei"/>
              </a:rPr>
              <a:t>⾏可憎惡的事，你不可學著⾏。</a:t>
            </a:r>
            <a:r>
              <a:rPr sz="4000" spc="-420" dirty="0">
                <a:solidFill>
                  <a:srgbClr val="FFFFFF"/>
                </a:solidFill>
                <a:latin typeface="Trebuchet MS"/>
                <a:cs typeface="Trebuchet MS"/>
              </a:rPr>
              <a:t>10</a:t>
            </a:r>
            <a:r>
              <a:rPr sz="40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0" spc="-20" dirty="0">
                <a:solidFill>
                  <a:srgbClr val="F48F0C"/>
                </a:solidFill>
                <a:latin typeface="Microsoft YaHei"/>
                <a:cs typeface="Microsoft YaHei"/>
              </a:rPr>
              <a:t>你們中間不</a:t>
            </a:r>
            <a:r>
              <a:rPr sz="4000" spc="-15" dirty="0">
                <a:solidFill>
                  <a:srgbClr val="F48F0C"/>
                </a:solidFill>
                <a:latin typeface="Microsoft YaHei"/>
                <a:cs typeface="Microsoft YaHei"/>
              </a:rPr>
              <a:t>可有⼈使兒⼥經⽕，也不可有占⼘的、觀兆的、</a:t>
            </a:r>
            <a:endParaRPr sz="4000" dirty="0">
              <a:latin typeface="Microsoft YaHei"/>
              <a:cs typeface="Microsoft YaHei"/>
            </a:endParaRPr>
          </a:p>
          <a:p>
            <a:pPr marL="12700" marR="5080">
              <a:lnSpc>
                <a:spcPct val="125000"/>
              </a:lnSpc>
            </a:pPr>
            <a:r>
              <a:rPr sz="4000" spc="-10" dirty="0">
                <a:solidFill>
                  <a:srgbClr val="F48F0C"/>
                </a:solidFill>
                <a:latin typeface="Microsoft YaHei"/>
                <a:cs typeface="Microsoft YaHei"/>
              </a:rPr>
              <a:t>⽤法術的、⾏邪術的、</a:t>
            </a:r>
            <a:r>
              <a:rPr sz="4000" spc="-969" dirty="0">
                <a:solidFill>
                  <a:srgbClr val="F48F0C"/>
                </a:solidFill>
                <a:latin typeface="Trebuchet MS"/>
                <a:cs typeface="Trebuchet MS"/>
              </a:rPr>
              <a:t>11</a:t>
            </a:r>
            <a:r>
              <a:rPr sz="4000" spc="-30" dirty="0">
                <a:solidFill>
                  <a:srgbClr val="F48F0C"/>
                </a:solidFill>
                <a:latin typeface="Trebuchet MS"/>
                <a:cs typeface="Trebuchet MS"/>
              </a:rPr>
              <a:t> </a:t>
            </a:r>
            <a:r>
              <a:rPr sz="4000" spc="-15" dirty="0">
                <a:solidFill>
                  <a:srgbClr val="F48F0C"/>
                </a:solidFill>
                <a:latin typeface="Microsoft YaHei"/>
                <a:cs typeface="Microsoft YaHei"/>
              </a:rPr>
              <a:t>⽤迷術的、交⻤的、⾏</a:t>
            </a:r>
            <a:r>
              <a:rPr sz="4000" spc="-10" dirty="0">
                <a:solidFill>
                  <a:srgbClr val="F48F0C"/>
                </a:solidFill>
                <a:latin typeface="Microsoft YaHei"/>
                <a:cs typeface="Microsoft YaHei"/>
              </a:rPr>
              <a:t>巫術的、過陰的</a:t>
            </a:r>
            <a:r>
              <a:rPr sz="4000" spc="-10" dirty="0">
                <a:solidFill>
                  <a:srgbClr val="FFFFFF"/>
                </a:solidFill>
                <a:latin typeface="Microsoft YaHei"/>
                <a:cs typeface="Microsoft YaHei"/>
              </a:rPr>
              <a:t>。</a:t>
            </a:r>
            <a:r>
              <a:rPr sz="4000" spc="-305" dirty="0">
                <a:solidFill>
                  <a:srgbClr val="FFFFFF"/>
                </a:solidFill>
                <a:latin typeface="Trebuchet MS"/>
                <a:cs typeface="Trebuchet MS"/>
              </a:rPr>
              <a:t>12</a:t>
            </a:r>
            <a:r>
              <a:rPr sz="40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0" spc="-15" dirty="0">
                <a:solidFill>
                  <a:srgbClr val="F48F0C"/>
                </a:solidFill>
                <a:latin typeface="Microsoft YaHei"/>
                <a:cs typeface="Microsoft YaHei"/>
              </a:rPr>
              <a:t>凡⾏這些事的都為耶和華</a:t>
            </a:r>
            <a:r>
              <a:rPr sz="4000" spc="-10" dirty="0">
                <a:solidFill>
                  <a:srgbClr val="F48F0C"/>
                </a:solidFill>
                <a:latin typeface="Microsoft YaHei"/>
                <a:cs typeface="Microsoft YaHei"/>
              </a:rPr>
              <a:t>所憎惡</a:t>
            </a:r>
            <a:r>
              <a:rPr sz="4000" spc="-15" dirty="0">
                <a:solidFill>
                  <a:srgbClr val="FFFFFF"/>
                </a:solidFill>
                <a:latin typeface="Microsoft YaHei"/>
                <a:cs typeface="Microsoft YaHei"/>
              </a:rPr>
              <a:t>；因那些國⺠⾏這可憎惡的事，所以耶和</a:t>
            </a:r>
            <a:r>
              <a:rPr sz="4000" spc="35" dirty="0">
                <a:solidFill>
                  <a:srgbClr val="FFFFFF"/>
                </a:solidFill>
                <a:latin typeface="Microsoft YaHei"/>
                <a:cs typeface="Microsoft YaHei"/>
              </a:rPr>
              <a:t>華−你的上帝將他們從你⾯前趕出。</a:t>
            </a:r>
            <a:r>
              <a:rPr sz="4000" spc="-495" dirty="0">
                <a:solidFill>
                  <a:srgbClr val="FFFFFF"/>
                </a:solidFill>
                <a:latin typeface="Trebuchet MS"/>
                <a:cs typeface="Trebuchet MS"/>
              </a:rPr>
              <a:t>13</a:t>
            </a:r>
            <a:r>
              <a:rPr sz="40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0" spc="-25" dirty="0">
                <a:solidFill>
                  <a:srgbClr val="FFFFFF"/>
                </a:solidFill>
                <a:latin typeface="Microsoft YaHei"/>
                <a:cs typeface="Microsoft YaHei"/>
              </a:rPr>
              <a:t>你要在</a:t>
            </a:r>
            <a:r>
              <a:rPr sz="4000" spc="-85" dirty="0">
                <a:solidFill>
                  <a:srgbClr val="FFFFFF"/>
                </a:solidFill>
                <a:latin typeface="Microsoft YaHei"/>
                <a:cs typeface="Microsoft YaHei"/>
              </a:rPr>
              <a:t>耶和華−你的上帝⾯前作完全⼈。」</a:t>
            </a:r>
            <a:r>
              <a:rPr sz="4000" spc="-330" dirty="0">
                <a:solidFill>
                  <a:srgbClr val="FFFFFF"/>
                </a:solidFill>
                <a:latin typeface="Trebuchet MS"/>
                <a:cs typeface="Trebuchet MS"/>
              </a:rPr>
              <a:t>14</a:t>
            </a:r>
            <a:r>
              <a:rPr sz="40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Microsoft YaHei"/>
                <a:cs typeface="Microsoft YaHei"/>
              </a:rPr>
              <a:t>「因你所</a:t>
            </a:r>
            <a:r>
              <a:rPr sz="4000" spc="-10" dirty="0">
                <a:solidFill>
                  <a:srgbClr val="FFFFFF"/>
                </a:solidFill>
                <a:latin typeface="Microsoft YaHei"/>
                <a:cs typeface="Microsoft YaHei"/>
              </a:rPr>
              <a:t>要趕出的那些國⺠都聽信觀兆的和占⼘的，</a:t>
            </a:r>
            <a:r>
              <a:rPr sz="4000" spc="-30" dirty="0">
                <a:solidFill>
                  <a:srgbClr val="F48F0C"/>
                </a:solidFill>
                <a:latin typeface="Microsoft YaHei"/>
                <a:cs typeface="Microsoft YaHei"/>
              </a:rPr>
              <a:t>⾄於</a:t>
            </a:r>
            <a:r>
              <a:rPr sz="4000" spc="30" dirty="0">
                <a:solidFill>
                  <a:srgbClr val="F48F0C"/>
                </a:solidFill>
                <a:latin typeface="Microsoft YaHei"/>
                <a:cs typeface="Microsoft YaHei"/>
              </a:rPr>
              <a:t>你，耶和華−你的上帝從來不許你這樣⾏</a:t>
            </a:r>
            <a:r>
              <a:rPr sz="4000" spc="-50" dirty="0">
                <a:solidFill>
                  <a:srgbClr val="FFFFFF"/>
                </a:solidFill>
                <a:latin typeface="Microsoft YaHei"/>
                <a:cs typeface="Microsoft YaHei"/>
              </a:rPr>
              <a:t>。</a:t>
            </a:r>
            <a:endParaRPr sz="4000" dirty="0">
              <a:latin typeface="Microsoft YaHei"/>
              <a:cs typeface="Microsoft Ya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0" y="4912993"/>
            <a:ext cx="6751320" cy="4345305"/>
          </a:xfrm>
          <a:prstGeom prst="rect">
            <a:avLst/>
          </a:prstGeom>
          <a:solidFill>
            <a:srgbClr val="547D4A"/>
          </a:solidFill>
        </p:spPr>
        <p:txBody>
          <a:bodyPr vert="horz" wrap="square" lIns="0" tIns="127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endParaRPr sz="7000">
              <a:latin typeface="Times New Roman"/>
              <a:cs typeface="Times New Roman"/>
            </a:endParaRPr>
          </a:p>
          <a:p>
            <a:pPr marL="1440180">
              <a:lnSpc>
                <a:spcPts val="7690"/>
              </a:lnSpc>
            </a:pPr>
            <a:r>
              <a:rPr sz="7000" spc="-25" dirty="0">
                <a:solidFill>
                  <a:srgbClr val="FFFFFF"/>
                </a:solidFill>
                <a:latin typeface="SimSun"/>
                <a:cs typeface="SimSun"/>
              </a:rPr>
              <a:t>申命記</a:t>
            </a:r>
            <a:endParaRPr sz="700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-95" dirty="0">
                <a:solidFill>
                  <a:srgbClr val="FFFFFF"/>
                </a:solidFill>
                <a:latin typeface="Tahoma"/>
                <a:cs typeface="Tahoma"/>
              </a:rPr>
              <a:t>9-</a:t>
            </a:r>
            <a:r>
              <a:rPr sz="7000" b="1" spc="-545" dirty="0">
                <a:solidFill>
                  <a:srgbClr val="FFFFFF"/>
                </a:solidFill>
                <a:latin typeface="Tahoma"/>
                <a:cs typeface="Tahoma"/>
              </a:rPr>
              <a:t>14</a:t>
            </a:r>
            <a:r>
              <a:rPr sz="7000" spc="-5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8153" y="549260"/>
            <a:ext cx="12944474" cy="91916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167" y="0"/>
            <a:ext cx="17199863" cy="1028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600949" y="5542596"/>
            <a:ext cx="8611870" cy="2917825"/>
          </a:xfrm>
          <a:custGeom>
            <a:avLst/>
            <a:gdLst/>
            <a:ahLst/>
            <a:cxnLst/>
            <a:rect l="l" t="t" r="r" b="b"/>
            <a:pathLst>
              <a:path w="8611869" h="2917825">
                <a:moveTo>
                  <a:pt x="8125592" y="2917457"/>
                </a:moveTo>
                <a:lnTo>
                  <a:pt x="485774" y="2917457"/>
                </a:lnTo>
                <a:lnTo>
                  <a:pt x="437762" y="2915080"/>
                </a:lnTo>
                <a:lnTo>
                  <a:pt x="390562" y="2908037"/>
                </a:lnTo>
                <a:lnTo>
                  <a:pt x="344494" y="2896459"/>
                </a:lnTo>
                <a:lnTo>
                  <a:pt x="299876" y="2880480"/>
                </a:lnTo>
                <a:lnTo>
                  <a:pt x="257028" y="2860230"/>
                </a:lnTo>
                <a:lnTo>
                  <a:pt x="216266" y="2835842"/>
                </a:lnTo>
                <a:lnTo>
                  <a:pt x="177911" y="2807447"/>
                </a:lnTo>
                <a:lnTo>
                  <a:pt x="142280" y="2775177"/>
                </a:lnTo>
                <a:lnTo>
                  <a:pt x="110010" y="2739546"/>
                </a:lnTo>
                <a:lnTo>
                  <a:pt x="81616" y="2701190"/>
                </a:lnTo>
                <a:lnTo>
                  <a:pt x="57227" y="2660429"/>
                </a:lnTo>
                <a:lnTo>
                  <a:pt x="36977" y="2617580"/>
                </a:lnTo>
                <a:lnTo>
                  <a:pt x="20997" y="2572963"/>
                </a:lnTo>
                <a:lnTo>
                  <a:pt x="9420" y="2526895"/>
                </a:lnTo>
                <a:lnTo>
                  <a:pt x="2377" y="2479695"/>
                </a:lnTo>
                <a:lnTo>
                  <a:pt x="0" y="2431682"/>
                </a:lnTo>
                <a:lnTo>
                  <a:pt x="0" y="485774"/>
                </a:lnTo>
                <a:lnTo>
                  <a:pt x="2377" y="437761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7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125592" y="0"/>
                </a:lnTo>
                <a:lnTo>
                  <a:pt x="8173605" y="2377"/>
                </a:lnTo>
                <a:lnTo>
                  <a:pt x="8220805" y="9420"/>
                </a:lnTo>
                <a:lnTo>
                  <a:pt x="8266873" y="20997"/>
                </a:lnTo>
                <a:lnTo>
                  <a:pt x="8311491" y="36977"/>
                </a:lnTo>
                <a:lnTo>
                  <a:pt x="8354339" y="57227"/>
                </a:lnTo>
                <a:lnTo>
                  <a:pt x="8395101" y="81615"/>
                </a:lnTo>
                <a:lnTo>
                  <a:pt x="8433456" y="110010"/>
                </a:lnTo>
                <a:lnTo>
                  <a:pt x="8469088" y="142280"/>
                </a:lnTo>
                <a:lnTo>
                  <a:pt x="8501357" y="177911"/>
                </a:lnTo>
                <a:lnTo>
                  <a:pt x="8529752" y="216266"/>
                </a:lnTo>
                <a:lnTo>
                  <a:pt x="8554140" y="257027"/>
                </a:lnTo>
                <a:lnTo>
                  <a:pt x="8574390" y="299876"/>
                </a:lnTo>
                <a:lnTo>
                  <a:pt x="8590370" y="344494"/>
                </a:lnTo>
                <a:lnTo>
                  <a:pt x="8601947" y="390562"/>
                </a:lnTo>
                <a:lnTo>
                  <a:pt x="8608990" y="437761"/>
                </a:lnTo>
                <a:lnTo>
                  <a:pt x="8611367" y="485774"/>
                </a:lnTo>
                <a:lnTo>
                  <a:pt x="8611367" y="2431682"/>
                </a:lnTo>
                <a:lnTo>
                  <a:pt x="8608990" y="2479695"/>
                </a:lnTo>
                <a:lnTo>
                  <a:pt x="8601947" y="2526895"/>
                </a:lnTo>
                <a:lnTo>
                  <a:pt x="8590370" y="2572963"/>
                </a:lnTo>
                <a:lnTo>
                  <a:pt x="8574390" y="2617580"/>
                </a:lnTo>
                <a:lnTo>
                  <a:pt x="8554140" y="2660429"/>
                </a:lnTo>
                <a:lnTo>
                  <a:pt x="8529752" y="2701190"/>
                </a:lnTo>
                <a:lnTo>
                  <a:pt x="8501357" y="2739546"/>
                </a:lnTo>
                <a:lnTo>
                  <a:pt x="8469088" y="2775177"/>
                </a:lnTo>
                <a:lnTo>
                  <a:pt x="8433456" y="2807447"/>
                </a:lnTo>
                <a:lnTo>
                  <a:pt x="8395101" y="2835842"/>
                </a:lnTo>
                <a:lnTo>
                  <a:pt x="8354339" y="2860230"/>
                </a:lnTo>
                <a:lnTo>
                  <a:pt x="8311491" y="2880480"/>
                </a:lnTo>
                <a:lnTo>
                  <a:pt x="8266873" y="2896459"/>
                </a:lnTo>
                <a:lnTo>
                  <a:pt x="8220805" y="2908037"/>
                </a:lnTo>
                <a:lnTo>
                  <a:pt x="8173605" y="2915080"/>
                </a:lnTo>
                <a:lnTo>
                  <a:pt x="8125592" y="2917457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77312" y="6511066"/>
            <a:ext cx="6015088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5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6000" b="1" spc="-245" dirty="0">
                <a:solidFill>
                  <a:srgbClr val="FFFFFF"/>
                </a:solidFill>
                <a:latin typeface="Lucida Sans Unicode"/>
                <a:cs typeface="Lucida Sans Unicode"/>
              </a:rPr>
              <a:t>ע</a:t>
            </a:r>
            <a:r>
              <a:rPr sz="6000" b="1" spc="-250" dirty="0">
                <a:solidFill>
                  <a:srgbClr val="FFFFFF"/>
                </a:solidFill>
                <a:latin typeface="Lucida Sans Unicode"/>
                <a:cs typeface="Lucida Sans Unicode"/>
              </a:rPr>
              <a:t>מ</a:t>
            </a:r>
            <a:r>
              <a:rPr sz="6000" b="1" spc="-1215" dirty="0">
                <a:solidFill>
                  <a:srgbClr val="FFFFFF"/>
                </a:solidFill>
                <a:latin typeface="Lucida Sans Unicode"/>
                <a:cs typeface="Lucida Sans Unicode"/>
              </a:rPr>
              <a:t>ש</a:t>
            </a:r>
            <a:r>
              <a:rPr sz="6000" b="1" spc="-240" dirty="0">
                <a:solidFill>
                  <a:srgbClr val="FFFFFF"/>
                </a:solidFill>
                <a:latin typeface="Lucida Sans Unicode"/>
                <a:cs typeface="Lucida Sans Unicode"/>
              </a:rPr>
              <a:t>ׁ</a:t>
            </a:r>
            <a:r>
              <a:rPr sz="6000" b="1" spc="-9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6000" b="1" spc="-80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r>
              <a:rPr sz="6000" b="1" spc="-20" dirty="0">
                <a:solidFill>
                  <a:srgbClr val="FFFFFF"/>
                </a:solidFill>
                <a:latin typeface="Microsoft YaHei"/>
                <a:cs typeface="Microsoft YaHei"/>
              </a:rPr>
              <a:t>「聽從」</a:t>
            </a:r>
            <a:endParaRPr sz="6000" b="1" dirty="0">
              <a:latin typeface="Microsoft YaHei"/>
              <a:cs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26531"/>
            <a:ext cx="5106670" cy="1086485"/>
          </a:xfrm>
          <a:custGeom>
            <a:avLst/>
            <a:gdLst/>
            <a:ahLst/>
            <a:cxnLst/>
            <a:rect l="l" t="t" r="r" b="b"/>
            <a:pathLst>
              <a:path w="5106670" h="1086485">
                <a:moveTo>
                  <a:pt x="0" y="0"/>
                </a:moveTo>
                <a:lnTo>
                  <a:pt x="5106437" y="0"/>
                </a:lnTo>
                <a:lnTo>
                  <a:pt x="5106437" y="1086462"/>
                </a:lnTo>
                <a:lnTo>
                  <a:pt x="0" y="1086461"/>
                </a:lnTo>
                <a:lnTo>
                  <a:pt x="0" y="0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600949" y="5542596"/>
            <a:ext cx="8611870" cy="2917825"/>
          </a:xfrm>
          <a:custGeom>
            <a:avLst/>
            <a:gdLst/>
            <a:ahLst/>
            <a:cxnLst/>
            <a:rect l="l" t="t" r="r" b="b"/>
            <a:pathLst>
              <a:path w="8611869" h="2917825">
                <a:moveTo>
                  <a:pt x="8125592" y="2917457"/>
                </a:moveTo>
                <a:lnTo>
                  <a:pt x="485774" y="2917457"/>
                </a:lnTo>
                <a:lnTo>
                  <a:pt x="437762" y="2915080"/>
                </a:lnTo>
                <a:lnTo>
                  <a:pt x="390562" y="2908037"/>
                </a:lnTo>
                <a:lnTo>
                  <a:pt x="344494" y="2896459"/>
                </a:lnTo>
                <a:lnTo>
                  <a:pt x="299876" y="2880480"/>
                </a:lnTo>
                <a:lnTo>
                  <a:pt x="257028" y="2860230"/>
                </a:lnTo>
                <a:lnTo>
                  <a:pt x="216266" y="2835842"/>
                </a:lnTo>
                <a:lnTo>
                  <a:pt x="177911" y="2807447"/>
                </a:lnTo>
                <a:lnTo>
                  <a:pt x="142280" y="2775177"/>
                </a:lnTo>
                <a:lnTo>
                  <a:pt x="110010" y="2739546"/>
                </a:lnTo>
                <a:lnTo>
                  <a:pt x="81616" y="2701190"/>
                </a:lnTo>
                <a:lnTo>
                  <a:pt x="57227" y="2660429"/>
                </a:lnTo>
                <a:lnTo>
                  <a:pt x="36977" y="2617580"/>
                </a:lnTo>
                <a:lnTo>
                  <a:pt x="20997" y="2572963"/>
                </a:lnTo>
                <a:lnTo>
                  <a:pt x="9420" y="2526895"/>
                </a:lnTo>
                <a:lnTo>
                  <a:pt x="2377" y="2479695"/>
                </a:lnTo>
                <a:lnTo>
                  <a:pt x="0" y="2431682"/>
                </a:lnTo>
                <a:lnTo>
                  <a:pt x="0" y="485774"/>
                </a:lnTo>
                <a:lnTo>
                  <a:pt x="2377" y="437761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7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125592" y="0"/>
                </a:lnTo>
                <a:lnTo>
                  <a:pt x="8173605" y="2377"/>
                </a:lnTo>
                <a:lnTo>
                  <a:pt x="8220805" y="9420"/>
                </a:lnTo>
                <a:lnTo>
                  <a:pt x="8266873" y="20997"/>
                </a:lnTo>
                <a:lnTo>
                  <a:pt x="8311491" y="36977"/>
                </a:lnTo>
                <a:lnTo>
                  <a:pt x="8354339" y="57227"/>
                </a:lnTo>
                <a:lnTo>
                  <a:pt x="8395101" y="81615"/>
                </a:lnTo>
                <a:lnTo>
                  <a:pt x="8433456" y="110010"/>
                </a:lnTo>
                <a:lnTo>
                  <a:pt x="8469088" y="142280"/>
                </a:lnTo>
                <a:lnTo>
                  <a:pt x="8501357" y="177911"/>
                </a:lnTo>
                <a:lnTo>
                  <a:pt x="8529752" y="216266"/>
                </a:lnTo>
                <a:lnTo>
                  <a:pt x="8554140" y="257027"/>
                </a:lnTo>
                <a:lnTo>
                  <a:pt x="8574390" y="299876"/>
                </a:lnTo>
                <a:lnTo>
                  <a:pt x="8590370" y="344494"/>
                </a:lnTo>
                <a:lnTo>
                  <a:pt x="8601947" y="390562"/>
                </a:lnTo>
                <a:lnTo>
                  <a:pt x="8608990" y="437761"/>
                </a:lnTo>
                <a:lnTo>
                  <a:pt x="8611367" y="485774"/>
                </a:lnTo>
                <a:lnTo>
                  <a:pt x="8611367" y="2431682"/>
                </a:lnTo>
                <a:lnTo>
                  <a:pt x="8608990" y="2479695"/>
                </a:lnTo>
                <a:lnTo>
                  <a:pt x="8601947" y="2526895"/>
                </a:lnTo>
                <a:lnTo>
                  <a:pt x="8590370" y="2572963"/>
                </a:lnTo>
                <a:lnTo>
                  <a:pt x="8574390" y="2617580"/>
                </a:lnTo>
                <a:lnTo>
                  <a:pt x="8554140" y="2660429"/>
                </a:lnTo>
                <a:lnTo>
                  <a:pt x="8529752" y="2701190"/>
                </a:lnTo>
                <a:lnTo>
                  <a:pt x="8501357" y="2739546"/>
                </a:lnTo>
                <a:lnTo>
                  <a:pt x="8469088" y="2775177"/>
                </a:lnTo>
                <a:lnTo>
                  <a:pt x="8433456" y="2807447"/>
                </a:lnTo>
                <a:lnTo>
                  <a:pt x="8395101" y="2835842"/>
                </a:lnTo>
                <a:lnTo>
                  <a:pt x="8354339" y="2860230"/>
                </a:lnTo>
                <a:lnTo>
                  <a:pt x="8311491" y="2880480"/>
                </a:lnTo>
                <a:lnTo>
                  <a:pt x="8266873" y="2896459"/>
                </a:lnTo>
                <a:lnTo>
                  <a:pt x="8220805" y="2908037"/>
                </a:lnTo>
                <a:lnTo>
                  <a:pt x="8173605" y="2915080"/>
                </a:lnTo>
                <a:lnTo>
                  <a:pt x="8125592" y="2917457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377312" y="6511066"/>
            <a:ext cx="5862688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5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6000" b="1" spc="-245" dirty="0">
                <a:solidFill>
                  <a:srgbClr val="FFFFFF"/>
                </a:solidFill>
                <a:latin typeface="Lucida Sans Unicode"/>
                <a:cs typeface="Lucida Sans Unicode"/>
              </a:rPr>
              <a:t>ע</a:t>
            </a:r>
            <a:r>
              <a:rPr sz="6000" b="1" spc="-250" dirty="0">
                <a:solidFill>
                  <a:srgbClr val="FFFFFF"/>
                </a:solidFill>
                <a:latin typeface="Lucida Sans Unicode"/>
                <a:cs typeface="Lucida Sans Unicode"/>
              </a:rPr>
              <a:t>מ</a:t>
            </a:r>
            <a:r>
              <a:rPr sz="6000" b="1" spc="-1215" dirty="0">
                <a:solidFill>
                  <a:srgbClr val="FFFFFF"/>
                </a:solidFill>
                <a:latin typeface="Lucida Sans Unicode"/>
                <a:cs typeface="Lucida Sans Unicode"/>
              </a:rPr>
              <a:t>ש</a:t>
            </a:r>
            <a:r>
              <a:rPr sz="6000" b="1" spc="-240" dirty="0">
                <a:solidFill>
                  <a:srgbClr val="FFFFFF"/>
                </a:solidFill>
                <a:latin typeface="Lucida Sans Unicode"/>
                <a:cs typeface="Lucida Sans Unicode"/>
              </a:rPr>
              <a:t>ׁ</a:t>
            </a:r>
            <a:r>
              <a:rPr sz="6000" b="1" spc="-9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6000" b="1" spc="-80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r>
              <a:rPr sz="6000" b="1" spc="-20" dirty="0">
                <a:solidFill>
                  <a:srgbClr val="FFFFFF"/>
                </a:solidFill>
                <a:latin typeface="Microsoft YaHei"/>
                <a:cs typeface="Microsoft YaHei"/>
              </a:rPr>
              <a:t>「聽從」</a:t>
            </a:r>
            <a:endParaRPr sz="6000" b="1" dirty="0">
              <a:latin typeface="Microsoft YaHei"/>
              <a:cs typeface="Microsoft Ya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93015" y="3274374"/>
            <a:ext cx="9549765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0" spc="-10" dirty="0">
                <a:solidFill>
                  <a:srgbClr val="FFFFFF"/>
                </a:solidFill>
                <a:latin typeface="Microsoft YaHei"/>
                <a:cs typeface="Microsoft YaHei"/>
              </a:rPr>
              <a:t>如果有⼈不</a:t>
            </a:r>
            <a:r>
              <a:rPr sz="5000" spc="-5" dirty="0">
                <a:solidFill>
                  <a:srgbClr val="F48F0C"/>
                </a:solidFill>
                <a:latin typeface="Microsoft YaHei"/>
                <a:cs typeface="Microsoft YaHei"/>
              </a:rPr>
              <a:t>聽從</a:t>
            </a:r>
            <a:r>
              <a:rPr sz="5000" spc="-15" dirty="0">
                <a:solidFill>
                  <a:srgbClr val="FFFFFF"/>
                </a:solidFill>
                <a:latin typeface="Microsoft YaHei"/>
                <a:cs typeface="Microsoft YaHei"/>
              </a:rPr>
              <a:t>他奉我的名所說的話，我必親⾃追討那⼈的罪。</a:t>
            </a:r>
            <a:endParaRPr sz="5000">
              <a:latin typeface="Microsoft YaHei"/>
              <a:cs typeface="Microsoft Ya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0" y="4912993"/>
            <a:ext cx="6751320" cy="4345305"/>
          </a:xfrm>
          <a:prstGeom prst="rect">
            <a:avLst/>
          </a:prstGeom>
          <a:solidFill>
            <a:srgbClr val="547D4A"/>
          </a:solidFill>
        </p:spPr>
        <p:txBody>
          <a:bodyPr vert="horz" wrap="square" lIns="0" tIns="127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endParaRPr sz="7000">
              <a:latin typeface="Times New Roman"/>
              <a:cs typeface="Times New Roman"/>
            </a:endParaRPr>
          </a:p>
          <a:p>
            <a:pPr marL="1440180">
              <a:lnSpc>
                <a:spcPts val="7690"/>
              </a:lnSpc>
            </a:pPr>
            <a:r>
              <a:rPr sz="7000" spc="-25" dirty="0">
                <a:solidFill>
                  <a:srgbClr val="FFFFFF"/>
                </a:solidFill>
                <a:latin typeface="SimSun"/>
                <a:cs typeface="SimSun"/>
              </a:rPr>
              <a:t>申命記</a:t>
            </a:r>
            <a:endParaRPr sz="700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-720" dirty="0">
                <a:solidFill>
                  <a:srgbClr val="FFFFFF"/>
                </a:solidFill>
                <a:latin typeface="Tahoma"/>
                <a:cs typeface="Tahoma"/>
              </a:rPr>
              <a:t>19</a:t>
            </a:r>
            <a:r>
              <a:rPr sz="7000" spc="-5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>
              <a:latin typeface="SimSun"/>
              <a:cs typeface="SimSu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26531"/>
            <a:ext cx="5106670" cy="1086485"/>
          </a:xfrm>
          <a:custGeom>
            <a:avLst/>
            <a:gdLst/>
            <a:ahLst/>
            <a:cxnLst/>
            <a:rect l="l" t="t" r="r" b="b"/>
            <a:pathLst>
              <a:path w="5106670" h="1086485">
                <a:moveTo>
                  <a:pt x="0" y="0"/>
                </a:moveTo>
                <a:lnTo>
                  <a:pt x="5106437" y="0"/>
                </a:lnTo>
                <a:lnTo>
                  <a:pt x="5106437" y="1086462"/>
                </a:lnTo>
                <a:lnTo>
                  <a:pt x="0" y="1086461"/>
                </a:lnTo>
                <a:lnTo>
                  <a:pt x="0" y="0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600949" y="5542596"/>
            <a:ext cx="8611870" cy="2917825"/>
          </a:xfrm>
          <a:custGeom>
            <a:avLst/>
            <a:gdLst/>
            <a:ahLst/>
            <a:cxnLst/>
            <a:rect l="l" t="t" r="r" b="b"/>
            <a:pathLst>
              <a:path w="8611869" h="2917825">
                <a:moveTo>
                  <a:pt x="8125592" y="2917457"/>
                </a:moveTo>
                <a:lnTo>
                  <a:pt x="485774" y="2917457"/>
                </a:lnTo>
                <a:lnTo>
                  <a:pt x="437762" y="2915080"/>
                </a:lnTo>
                <a:lnTo>
                  <a:pt x="390562" y="2908037"/>
                </a:lnTo>
                <a:lnTo>
                  <a:pt x="344494" y="2896459"/>
                </a:lnTo>
                <a:lnTo>
                  <a:pt x="299876" y="2880480"/>
                </a:lnTo>
                <a:lnTo>
                  <a:pt x="257028" y="2860230"/>
                </a:lnTo>
                <a:lnTo>
                  <a:pt x="216266" y="2835842"/>
                </a:lnTo>
                <a:lnTo>
                  <a:pt x="177911" y="2807447"/>
                </a:lnTo>
                <a:lnTo>
                  <a:pt x="142280" y="2775177"/>
                </a:lnTo>
                <a:lnTo>
                  <a:pt x="110010" y="2739546"/>
                </a:lnTo>
                <a:lnTo>
                  <a:pt x="81616" y="2701190"/>
                </a:lnTo>
                <a:lnTo>
                  <a:pt x="57227" y="2660429"/>
                </a:lnTo>
                <a:lnTo>
                  <a:pt x="36977" y="2617580"/>
                </a:lnTo>
                <a:lnTo>
                  <a:pt x="20997" y="2572963"/>
                </a:lnTo>
                <a:lnTo>
                  <a:pt x="9420" y="2526895"/>
                </a:lnTo>
                <a:lnTo>
                  <a:pt x="2377" y="2479695"/>
                </a:lnTo>
                <a:lnTo>
                  <a:pt x="0" y="2431682"/>
                </a:lnTo>
                <a:lnTo>
                  <a:pt x="0" y="485774"/>
                </a:lnTo>
                <a:lnTo>
                  <a:pt x="2377" y="437761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7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125592" y="0"/>
                </a:lnTo>
                <a:lnTo>
                  <a:pt x="8173605" y="2377"/>
                </a:lnTo>
                <a:lnTo>
                  <a:pt x="8220805" y="9420"/>
                </a:lnTo>
                <a:lnTo>
                  <a:pt x="8266873" y="20997"/>
                </a:lnTo>
                <a:lnTo>
                  <a:pt x="8311491" y="36977"/>
                </a:lnTo>
                <a:lnTo>
                  <a:pt x="8354339" y="57227"/>
                </a:lnTo>
                <a:lnTo>
                  <a:pt x="8395101" y="81615"/>
                </a:lnTo>
                <a:lnTo>
                  <a:pt x="8433456" y="110010"/>
                </a:lnTo>
                <a:lnTo>
                  <a:pt x="8469088" y="142280"/>
                </a:lnTo>
                <a:lnTo>
                  <a:pt x="8501357" y="177911"/>
                </a:lnTo>
                <a:lnTo>
                  <a:pt x="8529752" y="216266"/>
                </a:lnTo>
                <a:lnTo>
                  <a:pt x="8554140" y="257027"/>
                </a:lnTo>
                <a:lnTo>
                  <a:pt x="8574390" y="299876"/>
                </a:lnTo>
                <a:lnTo>
                  <a:pt x="8590370" y="344494"/>
                </a:lnTo>
                <a:lnTo>
                  <a:pt x="8601947" y="390562"/>
                </a:lnTo>
                <a:lnTo>
                  <a:pt x="8608990" y="437761"/>
                </a:lnTo>
                <a:lnTo>
                  <a:pt x="8611367" y="485774"/>
                </a:lnTo>
                <a:lnTo>
                  <a:pt x="8611367" y="2431682"/>
                </a:lnTo>
                <a:lnTo>
                  <a:pt x="8608990" y="2479695"/>
                </a:lnTo>
                <a:lnTo>
                  <a:pt x="8601947" y="2526895"/>
                </a:lnTo>
                <a:lnTo>
                  <a:pt x="8590370" y="2572963"/>
                </a:lnTo>
                <a:lnTo>
                  <a:pt x="8574390" y="2617580"/>
                </a:lnTo>
                <a:lnTo>
                  <a:pt x="8554140" y="2660429"/>
                </a:lnTo>
                <a:lnTo>
                  <a:pt x="8529752" y="2701190"/>
                </a:lnTo>
                <a:lnTo>
                  <a:pt x="8501357" y="2739546"/>
                </a:lnTo>
                <a:lnTo>
                  <a:pt x="8469088" y="2775177"/>
                </a:lnTo>
                <a:lnTo>
                  <a:pt x="8433456" y="2807447"/>
                </a:lnTo>
                <a:lnTo>
                  <a:pt x="8395101" y="2835842"/>
                </a:lnTo>
                <a:lnTo>
                  <a:pt x="8354339" y="2860230"/>
                </a:lnTo>
                <a:lnTo>
                  <a:pt x="8311491" y="2880480"/>
                </a:lnTo>
                <a:lnTo>
                  <a:pt x="8266873" y="2896459"/>
                </a:lnTo>
                <a:lnTo>
                  <a:pt x="8220805" y="2908037"/>
                </a:lnTo>
                <a:lnTo>
                  <a:pt x="8173605" y="2915080"/>
                </a:lnTo>
                <a:lnTo>
                  <a:pt x="8125592" y="2917457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220200" y="6511066"/>
            <a:ext cx="624839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73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6000" b="1" spc="-6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0" b="1" spc="-35" dirty="0">
                <a:solidFill>
                  <a:srgbClr val="FFFFFF"/>
                </a:solidFill>
                <a:latin typeface="Verdana"/>
                <a:cs typeface="Verdana"/>
              </a:rPr>
              <a:t>will</a:t>
            </a:r>
            <a:r>
              <a:rPr sz="6000" b="1" spc="-6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0" b="1" spc="-260" dirty="0">
                <a:solidFill>
                  <a:srgbClr val="FFFFFF"/>
                </a:solidFill>
                <a:latin typeface="Verdana"/>
                <a:cs typeface="Verdana"/>
              </a:rPr>
              <a:t>seek</a:t>
            </a:r>
            <a:r>
              <a:rPr sz="6000" b="1" spc="-6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0" b="1" spc="-90" dirty="0">
                <a:solidFill>
                  <a:srgbClr val="FFFFFF"/>
                </a:solidFill>
                <a:latin typeface="Verdana"/>
                <a:cs typeface="Verdana"/>
              </a:rPr>
              <a:t>him</a:t>
            </a:r>
            <a:endParaRPr sz="6000" b="1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93015" y="3274374"/>
            <a:ext cx="9549130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0" spc="-15" dirty="0">
                <a:solidFill>
                  <a:srgbClr val="FFFFFF"/>
                </a:solidFill>
                <a:latin typeface="Microsoft YaHei"/>
                <a:cs typeface="Microsoft YaHei"/>
              </a:rPr>
              <a:t>如果有⼈不聽從他奉我的名所說的</a:t>
            </a:r>
            <a:r>
              <a:rPr sz="5000" spc="-5" dirty="0">
                <a:solidFill>
                  <a:srgbClr val="FFFFFF"/>
                </a:solidFill>
                <a:latin typeface="Microsoft YaHei"/>
                <a:cs typeface="Microsoft YaHei"/>
              </a:rPr>
              <a:t>話，</a:t>
            </a:r>
            <a:r>
              <a:rPr sz="5000" spc="-10" dirty="0">
                <a:solidFill>
                  <a:srgbClr val="F48F0C"/>
                </a:solidFill>
                <a:latin typeface="Microsoft YaHei"/>
                <a:cs typeface="Microsoft YaHei"/>
              </a:rPr>
              <a:t>我必親⾃追討那⼈的罪</a:t>
            </a:r>
            <a:r>
              <a:rPr sz="5000" spc="-50" dirty="0">
                <a:solidFill>
                  <a:srgbClr val="FFFFFF"/>
                </a:solidFill>
                <a:latin typeface="Microsoft YaHei"/>
                <a:cs typeface="Microsoft YaHei"/>
              </a:rPr>
              <a:t>。</a:t>
            </a:r>
            <a:endParaRPr sz="5000">
              <a:latin typeface="Microsoft YaHei"/>
              <a:cs typeface="Microsoft Ya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0" y="4912993"/>
            <a:ext cx="6751320" cy="4345305"/>
          </a:xfrm>
          <a:prstGeom prst="rect">
            <a:avLst/>
          </a:prstGeom>
          <a:solidFill>
            <a:srgbClr val="547D4A"/>
          </a:solidFill>
        </p:spPr>
        <p:txBody>
          <a:bodyPr vert="horz" wrap="square" lIns="0" tIns="127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endParaRPr sz="7000">
              <a:latin typeface="Times New Roman"/>
              <a:cs typeface="Times New Roman"/>
            </a:endParaRPr>
          </a:p>
          <a:p>
            <a:pPr marL="1440180">
              <a:lnSpc>
                <a:spcPts val="7690"/>
              </a:lnSpc>
            </a:pPr>
            <a:r>
              <a:rPr sz="7000" spc="-25" dirty="0">
                <a:solidFill>
                  <a:srgbClr val="FFFFFF"/>
                </a:solidFill>
                <a:latin typeface="SimSun"/>
                <a:cs typeface="SimSun"/>
              </a:rPr>
              <a:t>申命記</a:t>
            </a:r>
            <a:endParaRPr sz="700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-720" dirty="0">
                <a:solidFill>
                  <a:srgbClr val="FFFFFF"/>
                </a:solidFill>
                <a:latin typeface="Tahoma"/>
                <a:cs typeface="Tahoma"/>
              </a:rPr>
              <a:t>19</a:t>
            </a:r>
            <a:r>
              <a:rPr sz="7000" spc="-5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826531"/>
            <a:ext cx="6751320" cy="5431790"/>
            <a:chOff x="0" y="3826531"/>
            <a:chExt cx="6751320" cy="5431790"/>
          </a:xfrm>
        </p:grpSpPr>
        <p:sp>
          <p:nvSpPr>
            <p:cNvPr id="3" name="object 3"/>
            <p:cNvSpPr/>
            <p:nvPr/>
          </p:nvSpPr>
          <p:spPr>
            <a:xfrm>
              <a:off x="0" y="4912992"/>
              <a:ext cx="6751320" cy="4345305"/>
            </a:xfrm>
            <a:custGeom>
              <a:avLst/>
              <a:gdLst/>
              <a:ahLst/>
              <a:cxnLst/>
              <a:rect l="l" t="t" r="r" b="b"/>
              <a:pathLst>
                <a:path w="6751320" h="4345305">
                  <a:moveTo>
                    <a:pt x="6750899" y="4345306"/>
                  </a:moveTo>
                  <a:lnTo>
                    <a:pt x="0" y="4345306"/>
                  </a:lnTo>
                  <a:lnTo>
                    <a:pt x="0" y="0"/>
                  </a:lnTo>
                  <a:lnTo>
                    <a:pt x="6750899" y="0"/>
                  </a:lnTo>
                  <a:lnTo>
                    <a:pt x="6750899" y="4345306"/>
                  </a:lnTo>
                  <a:close/>
                </a:path>
              </a:pathLst>
            </a:custGeom>
            <a:solidFill>
              <a:srgbClr val="547D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826531"/>
              <a:ext cx="5106670" cy="1086485"/>
            </a:xfrm>
            <a:custGeom>
              <a:avLst/>
              <a:gdLst/>
              <a:ahLst/>
              <a:cxnLst/>
              <a:rect l="l" t="t" r="r" b="b"/>
              <a:pathLst>
                <a:path w="5106670" h="1086485">
                  <a:moveTo>
                    <a:pt x="0" y="0"/>
                  </a:moveTo>
                  <a:lnTo>
                    <a:pt x="5106437" y="0"/>
                  </a:lnTo>
                  <a:lnTo>
                    <a:pt x="5106437" y="1086462"/>
                  </a:lnTo>
                  <a:lnTo>
                    <a:pt x="0" y="1086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1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7600949" y="5542596"/>
            <a:ext cx="8611870" cy="2917825"/>
          </a:xfrm>
          <a:custGeom>
            <a:avLst/>
            <a:gdLst/>
            <a:ahLst/>
            <a:cxnLst/>
            <a:rect l="l" t="t" r="r" b="b"/>
            <a:pathLst>
              <a:path w="8611869" h="2917825">
                <a:moveTo>
                  <a:pt x="8125592" y="2917457"/>
                </a:moveTo>
                <a:lnTo>
                  <a:pt x="485774" y="2917457"/>
                </a:lnTo>
                <a:lnTo>
                  <a:pt x="437762" y="2915080"/>
                </a:lnTo>
                <a:lnTo>
                  <a:pt x="390562" y="2908037"/>
                </a:lnTo>
                <a:lnTo>
                  <a:pt x="344494" y="2896459"/>
                </a:lnTo>
                <a:lnTo>
                  <a:pt x="299876" y="2880480"/>
                </a:lnTo>
                <a:lnTo>
                  <a:pt x="257028" y="2860230"/>
                </a:lnTo>
                <a:lnTo>
                  <a:pt x="216266" y="2835842"/>
                </a:lnTo>
                <a:lnTo>
                  <a:pt x="177911" y="2807447"/>
                </a:lnTo>
                <a:lnTo>
                  <a:pt x="142280" y="2775177"/>
                </a:lnTo>
                <a:lnTo>
                  <a:pt x="110010" y="2739546"/>
                </a:lnTo>
                <a:lnTo>
                  <a:pt x="81616" y="2701190"/>
                </a:lnTo>
                <a:lnTo>
                  <a:pt x="57227" y="2660429"/>
                </a:lnTo>
                <a:lnTo>
                  <a:pt x="36977" y="2617580"/>
                </a:lnTo>
                <a:lnTo>
                  <a:pt x="20997" y="2572963"/>
                </a:lnTo>
                <a:lnTo>
                  <a:pt x="9420" y="2526895"/>
                </a:lnTo>
                <a:lnTo>
                  <a:pt x="2377" y="2479695"/>
                </a:lnTo>
                <a:lnTo>
                  <a:pt x="0" y="2431682"/>
                </a:lnTo>
                <a:lnTo>
                  <a:pt x="0" y="485774"/>
                </a:lnTo>
                <a:lnTo>
                  <a:pt x="2377" y="437761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7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125592" y="0"/>
                </a:lnTo>
                <a:lnTo>
                  <a:pt x="8173605" y="2377"/>
                </a:lnTo>
                <a:lnTo>
                  <a:pt x="8220805" y="9420"/>
                </a:lnTo>
                <a:lnTo>
                  <a:pt x="8266873" y="20997"/>
                </a:lnTo>
                <a:lnTo>
                  <a:pt x="8311491" y="36977"/>
                </a:lnTo>
                <a:lnTo>
                  <a:pt x="8354339" y="57227"/>
                </a:lnTo>
                <a:lnTo>
                  <a:pt x="8395101" y="81615"/>
                </a:lnTo>
                <a:lnTo>
                  <a:pt x="8433456" y="110010"/>
                </a:lnTo>
                <a:lnTo>
                  <a:pt x="8469088" y="142280"/>
                </a:lnTo>
                <a:lnTo>
                  <a:pt x="8501357" y="177911"/>
                </a:lnTo>
                <a:lnTo>
                  <a:pt x="8529752" y="216266"/>
                </a:lnTo>
                <a:lnTo>
                  <a:pt x="8554140" y="257027"/>
                </a:lnTo>
                <a:lnTo>
                  <a:pt x="8574390" y="299876"/>
                </a:lnTo>
                <a:lnTo>
                  <a:pt x="8590370" y="344494"/>
                </a:lnTo>
                <a:lnTo>
                  <a:pt x="8601947" y="390562"/>
                </a:lnTo>
                <a:lnTo>
                  <a:pt x="8608990" y="437761"/>
                </a:lnTo>
                <a:lnTo>
                  <a:pt x="8611367" y="485774"/>
                </a:lnTo>
                <a:lnTo>
                  <a:pt x="8611367" y="2431682"/>
                </a:lnTo>
                <a:lnTo>
                  <a:pt x="8608990" y="2479695"/>
                </a:lnTo>
                <a:lnTo>
                  <a:pt x="8601947" y="2526895"/>
                </a:lnTo>
                <a:lnTo>
                  <a:pt x="8590370" y="2572963"/>
                </a:lnTo>
                <a:lnTo>
                  <a:pt x="8574390" y="2617580"/>
                </a:lnTo>
                <a:lnTo>
                  <a:pt x="8554140" y="2660429"/>
                </a:lnTo>
                <a:lnTo>
                  <a:pt x="8529752" y="2701190"/>
                </a:lnTo>
                <a:lnTo>
                  <a:pt x="8501357" y="2739546"/>
                </a:lnTo>
                <a:lnTo>
                  <a:pt x="8469088" y="2775177"/>
                </a:lnTo>
                <a:lnTo>
                  <a:pt x="8433456" y="2807447"/>
                </a:lnTo>
                <a:lnTo>
                  <a:pt x="8395101" y="2835842"/>
                </a:lnTo>
                <a:lnTo>
                  <a:pt x="8354339" y="2860230"/>
                </a:lnTo>
                <a:lnTo>
                  <a:pt x="8311491" y="2880480"/>
                </a:lnTo>
                <a:lnTo>
                  <a:pt x="8266873" y="2896459"/>
                </a:lnTo>
                <a:lnTo>
                  <a:pt x="8220805" y="2908037"/>
                </a:lnTo>
                <a:lnTo>
                  <a:pt x="8173605" y="2915080"/>
                </a:lnTo>
                <a:lnTo>
                  <a:pt x="8125592" y="2917457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220200" y="6571563"/>
            <a:ext cx="617507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73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6000" b="1" spc="-6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0" b="1" spc="-35" dirty="0">
                <a:solidFill>
                  <a:srgbClr val="FFFFFF"/>
                </a:solidFill>
                <a:latin typeface="Verdana"/>
                <a:cs typeface="Verdana"/>
              </a:rPr>
              <a:t>will</a:t>
            </a:r>
            <a:r>
              <a:rPr sz="6000" b="1" spc="-6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0" b="1" spc="-260" dirty="0">
                <a:solidFill>
                  <a:srgbClr val="FFFFFF"/>
                </a:solidFill>
                <a:latin typeface="Verdana"/>
                <a:cs typeface="Verdana"/>
              </a:rPr>
              <a:t>seek</a:t>
            </a:r>
            <a:r>
              <a:rPr sz="6000" b="1" spc="-6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0" b="1" spc="-90" dirty="0">
                <a:solidFill>
                  <a:srgbClr val="FFFFFF"/>
                </a:solidFill>
                <a:latin typeface="Verdana"/>
                <a:cs typeface="Verdana"/>
              </a:rPr>
              <a:t>him</a:t>
            </a:r>
            <a:endParaRPr sz="6000" b="1" dirty="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10200" y="2654013"/>
            <a:ext cx="12453620" cy="3396615"/>
          </a:xfrm>
          <a:custGeom>
            <a:avLst/>
            <a:gdLst/>
            <a:ahLst/>
            <a:cxnLst/>
            <a:rect l="l" t="t" r="r" b="b"/>
            <a:pathLst>
              <a:path w="12453619" h="3396615">
                <a:moveTo>
                  <a:pt x="11967656" y="3396134"/>
                </a:moveTo>
                <a:lnTo>
                  <a:pt x="485774" y="3396134"/>
                </a:lnTo>
                <a:lnTo>
                  <a:pt x="437762" y="3393757"/>
                </a:lnTo>
                <a:lnTo>
                  <a:pt x="390562" y="3386714"/>
                </a:lnTo>
                <a:lnTo>
                  <a:pt x="344494" y="3375137"/>
                </a:lnTo>
                <a:lnTo>
                  <a:pt x="299876" y="3359157"/>
                </a:lnTo>
                <a:lnTo>
                  <a:pt x="257028" y="3338907"/>
                </a:lnTo>
                <a:lnTo>
                  <a:pt x="216266" y="3314518"/>
                </a:lnTo>
                <a:lnTo>
                  <a:pt x="177911" y="3286124"/>
                </a:lnTo>
                <a:lnTo>
                  <a:pt x="142280" y="3253854"/>
                </a:lnTo>
                <a:lnTo>
                  <a:pt x="110010" y="3218223"/>
                </a:lnTo>
                <a:lnTo>
                  <a:pt x="81615" y="3179868"/>
                </a:lnTo>
                <a:lnTo>
                  <a:pt x="57227" y="3139106"/>
                </a:lnTo>
                <a:lnTo>
                  <a:pt x="36977" y="3096257"/>
                </a:lnTo>
                <a:lnTo>
                  <a:pt x="20997" y="3051640"/>
                </a:lnTo>
                <a:lnTo>
                  <a:pt x="9420" y="3005572"/>
                </a:lnTo>
                <a:lnTo>
                  <a:pt x="2377" y="2958372"/>
                </a:lnTo>
                <a:lnTo>
                  <a:pt x="0" y="2910359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11967656" y="0"/>
                </a:lnTo>
                <a:lnTo>
                  <a:pt x="12015669" y="2377"/>
                </a:lnTo>
                <a:lnTo>
                  <a:pt x="12062869" y="9420"/>
                </a:lnTo>
                <a:lnTo>
                  <a:pt x="12108937" y="20997"/>
                </a:lnTo>
                <a:lnTo>
                  <a:pt x="12153554" y="36977"/>
                </a:lnTo>
                <a:lnTo>
                  <a:pt x="12196403" y="57227"/>
                </a:lnTo>
                <a:lnTo>
                  <a:pt x="12237165" y="81615"/>
                </a:lnTo>
                <a:lnTo>
                  <a:pt x="12275520" y="110010"/>
                </a:lnTo>
                <a:lnTo>
                  <a:pt x="12311151" y="142280"/>
                </a:lnTo>
                <a:lnTo>
                  <a:pt x="12343420" y="177911"/>
                </a:lnTo>
                <a:lnTo>
                  <a:pt x="12371815" y="216266"/>
                </a:lnTo>
                <a:lnTo>
                  <a:pt x="12396203" y="257028"/>
                </a:lnTo>
                <a:lnTo>
                  <a:pt x="12416453" y="299876"/>
                </a:lnTo>
                <a:lnTo>
                  <a:pt x="12432433" y="344494"/>
                </a:lnTo>
                <a:lnTo>
                  <a:pt x="12444010" y="390562"/>
                </a:lnTo>
                <a:lnTo>
                  <a:pt x="12451054" y="437762"/>
                </a:lnTo>
                <a:lnTo>
                  <a:pt x="12453431" y="485774"/>
                </a:lnTo>
                <a:lnTo>
                  <a:pt x="12453431" y="2910359"/>
                </a:lnTo>
                <a:lnTo>
                  <a:pt x="12451054" y="2958372"/>
                </a:lnTo>
                <a:lnTo>
                  <a:pt x="12444010" y="3005572"/>
                </a:lnTo>
                <a:lnTo>
                  <a:pt x="12432433" y="3051640"/>
                </a:lnTo>
                <a:lnTo>
                  <a:pt x="12416453" y="3096257"/>
                </a:lnTo>
                <a:lnTo>
                  <a:pt x="12396203" y="3139106"/>
                </a:lnTo>
                <a:lnTo>
                  <a:pt x="12371815" y="3179868"/>
                </a:lnTo>
                <a:lnTo>
                  <a:pt x="12343420" y="3218223"/>
                </a:lnTo>
                <a:lnTo>
                  <a:pt x="12311151" y="3253854"/>
                </a:lnTo>
                <a:lnTo>
                  <a:pt x="12275520" y="3286124"/>
                </a:lnTo>
                <a:lnTo>
                  <a:pt x="12237165" y="3314518"/>
                </a:lnTo>
                <a:lnTo>
                  <a:pt x="12196403" y="3338907"/>
                </a:lnTo>
                <a:lnTo>
                  <a:pt x="12153554" y="3359157"/>
                </a:lnTo>
                <a:lnTo>
                  <a:pt x="12108937" y="3375137"/>
                </a:lnTo>
                <a:lnTo>
                  <a:pt x="12062869" y="3386714"/>
                </a:lnTo>
                <a:lnTo>
                  <a:pt x="12015669" y="3393757"/>
                </a:lnTo>
                <a:lnTo>
                  <a:pt x="11967656" y="3396134"/>
                </a:lnTo>
                <a:close/>
              </a:path>
            </a:pathLst>
          </a:custGeom>
          <a:solidFill>
            <a:srgbClr val="2518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379720" y="3826531"/>
            <a:ext cx="1280033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zh-TW" altLang="en-US" sz="80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</a:rPr>
              <a:t>「找」、「問」、「追討」</a:t>
            </a:r>
            <a:endParaRPr sz="8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0" y="6050628"/>
            <a:ext cx="6751320" cy="197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0180">
              <a:lnSpc>
                <a:spcPts val="7690"/>
              </a:lnSpc>
              <a:spcBef>
                <a:spcPts val="100"/>
              </a:spcBef>
            </a:pPr>
            <a:r>
              <a:rPr sz="7000" spc="-25" dirty="0">
                <a:solidFill>
                  <a:srgbClr val="FFFFFF"/>
                </a:solidFill>
                <a:latin typeface="SimSun"/>
                <a:cs typeface="SimSun"/>
              </a:rPr>
              <a:t>申命記</a:t>
            </a:r>
            <a:endParaRPr sz="700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-720" dirty="0">
                <a:solidFill>
                  <a:srgbClr val="FFFFFF"/>
                </a:solidFill>
                <a:latin typeface="Tahoma"/>
                <a:cs typeface="Tahoma"/>
              </a:rPr>
              <a:t>19</a:t>
            </a:r>
            <a:r>
              <a:rPr sz="7000" spc="-5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26531"/>
            <a:ext cx="5106670" cy="1086485"/>
          </a:xfrm>
          <a:custGeom>
            <a:avLst/>
            <a:gdLst/>
            <a:ahLst/>
            <a:cxnLst/>
            <a:rect l="l" t="t" r="r" b="b"/>
            <a:pathLst>
              <a:path w="5106670" h="1086485">
                <a:moveTo>
                  <a:pt x="0" y="0"/>
                </a:moveTo>
                <a:lnTo>
                  <a:pt x="5106437" y="0"/>
                </a:lnTo>
                <a:lnTo>
                  <a:pt x="5106437" y="1086462"/>
                </a:lnTo>
                <a:lnTo>
                  <a:pt x="0" y="1086461"/>
                </a:lnTo>
                <a:lnTo>
                  <a:pt x="0" y="0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7290862" y="2865104"/>
            <a:ext cx="9549130" cy="28982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pc="-15" dirty="0" err="1"/>
              <a:t>不過，</a:t>
            </a:r>
            <a:r>
              <a:rPr spc="-15" dirty="0" err="1" smtClean="0"/>
              <a:t>如果有先知擅</a:t>
            </a:r>
            <a:r>
              <a:rPr lang="zh-TW" altLang="en-US" spc="-15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</a:t>
            </a:r>
            <a:r>
              <a:rPr spc="-15" dirty="0" err="1" smtClean="0"/>
              <a:t>奉我的名</a:t>
            </a:r>
            <a:r>
              <a:rPr spc="-15" dirty="0" err="1"/>
              <a:t>，說我沒有吩咐他說的話，或是奉別神的名說話，那先知就必須處死</a:t>
            </a:r>
            <a:r>
              <a:rPr spc="-15" dirty="0"/>
              <a:t>。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0" y="4912993"/>
            <a:ext cx="6751320" cy="4345305"/>
          </a:xfrm>
          <a:prstGeom prst="rect">
            <a:avLst/>
          </a:prstGeom>
          <a:solidFill>
            <a:srgbClr val="547D4A"/>
          </a:solidFill>
        </p:spPr>
        <p:txBody>
          <a:bodyPr vert="horz" wrap="square" lIns="0" tIns="127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endParaRPr sz="7000">
              <a:latin typeface="Times New Roman"/>
              <a:cs typeface="Times New Roman"/>
            </a:endParaRPr>
          </a:p>
          <a:p>
            <a:pPr marL="1440180">
              <a:lnSpc>
                <a:spcPts val="7690"/>
              </a:lnSpc>
            </a:pPr>
            <a:r>
              <a:rPr sz="7000" spc="-25" dirty="0">
                <a:solidFill>
                  <a:srgbClr val="FFFFFF"/>
                </a:solidFill>
                <a:latin typeface="SimSun"/>
                <a:cs typeface="SimSun"/>
              </a:rPr>
              <a:t>申命記</a:t>
            </a:r>
            <a:endParaRPr sz="700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60" dirty="0">
                <a:solidFill>
                  <a:srgbClr val="FFFFFF"/>
                </a:solidFill>
                <a:latin typeface="Tahoma"/>
                <a:cs typeface="Tahoma"/>
              </a:rPr>
              <a:t>20</a:t>
            </a:r>
            <a:r>
              <a:rPr sz="7000" spc="-5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26531"/>
            <a:ext cx="5106670" cy="1086485"/>
          </a:xfrm>
          <a:custGeom>
            <a:avLst/>
            <a:gdLst/>
            <a:ahLst/>
            <a:cxnLst/>
            <a:rect l="l" t="t" r="r" b="b"/>
            <a:pathLst>
              <a:path w="5106670" h="1086485">
                <a:moveTo>
                  <a:pt x="0" y="0"/>
                </a:moveTo>
                <a:lnTo>
                  <a:pt x="5106437" y="0"/>
                </a:lnTo>
                <a:lnTo>
                  <a:pt x="5106437" y="1086462"/>
                </a:lnTo>
                <a:lnTo>
                  <a:pt x="0" y="1086461"/>
                </a:lnTo>
                <a:lnTo>
                  <a:pt x="0" y="0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90862" y="3571862"/>
            <a:ext cx="9701738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1450">
              <a:lnSpc>
                <a:spcPct val="125000"/>
              </a:lnSpc>
              <a:spcBef>
                <a:spcPts val="100"/>
              </a:spcBef>
            </a:pPr>
            <a:r>
              <a:rPr spc="-195" dirty="0">
                <a:solidFill>
                  <a:srgbClr val="FFFFFF"/>
                </a:solidFill>
                <a:latin typeface="Microsoft YaHei"/>
                <a:cs typeface="Microsoft YaHei"/>
              </a:rPr>
              <a:t>你⼼裏若說：『耶和華所未曾吩咐</a:t>
            </a:r>
            <a:r>
              <a:rPr spc="-15" dirty="0">
                <a:solidFill>
                  <a:srgbClr val="FFFFFF"/>
                </a:solidFill>
                <a:latin typeface="Microsoft YaHei"/>
                <a:cs typeface="Microsoft YaHei"/>
              </a:rPr>
              <a:t>的話，我們怎能知道呢？』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0" y="4912993"/>
            <a:ext cx="6751320" cy="4345305"/>
          </a:xfrm>
          <a:prstGeom prst="rect">
            <a:avLst/>
          </a:prstGeom>
          <a:solidFill>
            <a:srgbClr val="547D4A"/>
          </a:solidFill>
        </p:spPr>
        <p:txBody>
          <a:bodyPr vert="horz" wrap="square" lIns="0" tIns="127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endParaRPr sz="7000">
              <a:latin typeface="Times New Roman"/>
              <a:cs typeface="Times New Roman"/>
            </a:endParaRPr>
          </a:p>
          <a:p>
            <a:pPr marL="1440180">
              <a:lnSpc>
                <a:spcPts val="7690"/>
              </a:lnSpc>
            </a:pPr>
            <a:r>
              <a:rPr sz="7000" spc="-25" dirty="0">
                <a:solidFill>
                  <a:srgbClr val="FFFFFF"/>
                </a:solidFill>
                <a:latin typeface="SimSun"/>
                <a:cs typeface="SimSun"/>
              </a:rPr>
              <a:t>申命記</a:t>
            </a:r>
            <a:endParaRPr sz="700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-900" dirty="0">
                <a:solidFill>
                  <a:srgbClr val="FFFFFF"/>
                </a:solidFill>
                <a:latin typeface="Tahoma"/>
                <a:cs typeface="Tahoma"/>
              </a:rPr>
              <a:t>21</a:t>
            </a:r>
            <a:r>
              <a:rPr sz="7000" spc="-5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26531"/>
            <a:ext cx="5106670" cy="1086485"/>
          </a:xfrm>
          <a:custGeom>
            <a:avLst/>
            <a:gdLst/>
            <a:ahLst/>
            <a:cxnLst/>
            <a:rect l="l" t="t" r="r" b="b"/>
            <a:pathLst>
              <a:path w="5106670" h="1086485">
                <a:moveTo>
                  <a:pt x="0" y="0"/>
                </a:moveTo>
                <a:lnTo>
                  <a:pt x="5106437" y="0"/>
                </a:lnTo>
                <a:lnTo>
                  <a:pt x="5106437" y="1086462"/>
                </a:lnTo>
                <a:lnTo>
                  <a:pt x="0" y="1086461"/>
                </a:lnTo>
                <a:lnTo>
                  <a:pt x="0" y="0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90862" y="2865104"/>
            <a:ext cx="9549130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0" spc="-15" dirty="0">
                <a:solidFill>
                  <a:srgbClr val="FFFFFF"/>
                </a:solidFill>
                <a:latin typeface="Microsoft YaHei"/>
                <a:cs typeface="Microsoft YaHei"/>
              </a:rPr>
              <a:t>⼀位先知奉耶和華的名說話，如果那話不成就，也不應驗，這話就不是耶和華說的；是那先知擅⾃說</a:t>
            </a:r>
            <a:r>
              <a:rPr sz="5000" spc="-50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5000" spc="-20" dirty="0">
                <a:solidFill>
                  <a:srgbClr val="FFFFFF"/>
                </a:solidFill>
                <a:latin typeface="Microsoft YaHei"/>
                <a:cs typeface="Microsoft YaHei"/>
              </a:rPr>
              <a:t>的，你不要怕他。</a:t>
            </a:r>
            <a:endParaRPr sz="5000" dirty="0">
              <a:latin typeface="Microsoft YaHei"/>
              <a:cs typeface="Microsoft YaHe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0" y="4912993"/>
            <a:ext cx="6751320" cy="4345305"/>
          </a:xfrm>
          <a:prstGeom prst="rect">
            <a:avLst/>
          </a:prstGeom>
          <a:solidFill>
            <a:srgbClr val="547D4A"/>
          </a:solidFill>
        </p:spPr>
        <p:txBody>
          <a:bodyPr vert="horz" wrap="square" lIns="0" tIns="127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endParaRPr sz="7000">
              <a:latin typeface="Times New Roman"/>
              <a:cs typeface="Times New Roman"/>
            </a:endParaRPr>
          </a:p>
          <a:p>
            <a:pPr marL="1440180">
              <a:lnSpc>
                <a:spcPts val="7690"/>
              </a:lnSpc>
            </a:pPr>
            <a:r>
              <a:rPr sz="7000" spc="-25" dirty="0">
                <a:solidFill>
                  <a:srgbClr val="FFFFFF"/>
                </a:solidFill>
                <a:latin typeface="SimSun"/>
                <a:cs typeface="SimSun"/>
              </a:rPr>
              <a:t>申命記</a:t>
            </a:r>
            <a:endParaRPr sz="700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-235" dirty="0">
                <a:solidFill>
                  <a:srgbClr val="FFFFFF"/>
                </a:solidFill>
                <a:latin typeface="Tahoma"/>
                <a:cs typeface="Tahoma"/>
              </a:rPr>
              <a:t>22</a:t>
            </a:r>
            <a:r>
              <a:rPr sz="7000" spc="-6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2682" y="0"/>
            <a:ext cx="16742410" cy="8844915"/>
            <a:chOff x="822682" y="0"/>
            <a:chExt cx="16742410" cy="88449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682" y="0"/>
              <a:ext cx="16735424" cy="63523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12317" y="606250"/>
              <a:ext cx="1352238" cy="15620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00949" y="3600450"/>
              <a:ext cx="3086100" cy="3086100"/>
            </a:xfrm>
            <a:custGeom>
              <a:avLst/>
              <a:gdLst/>
              <a:ahLst/>
              <a:cxnLst/>
              <a:rect l="l" t="t" r="r" b="b"/>
              <a:pathLst>
                <a:path w="3086100" h="3086100">
                  <a:moveTo>
                    <a:pt x="3086099" y="3086099"/>
                  </a:moveTo>
                  <a:lnTo>
                    <a:pt x="0" y="3086099"/>
                  </a:lnTo>
                  <a:lnTo>
                    <a:pt x="0" y="0"/>
                  </a:lnTo>
                  <a:lnTo>
                    <a:pt x="3086099" y="0"/>
                  </a:lnTo>
                  <a:lnTo>
                    <a:pt x="3086099" y="3086099"/>
                  </a:lnTo>
                  <a:close/>
                </a:path>
              </a:pathLst>
            </a:custGeom>
            <a:solidFill>
              <a:srgbClr val="547D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8622" y="3602312"/>
              <a:ext cx="8380782" cy="524241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42338" y="1282403"/>
            <a:ext cx="5803265" cy="1835150"/>
          </a:xfrm>
          <a:prstGeom prst="rect">
            <a:avLst/>
          </a:prstGeom>
        </p:spPr>
        <p:txBody>
          <a:bodyPr vert="horz" wrap="square" lIns="0" tIns="182880" rIns="0" bIns="0" rtlCol="0">
            <a:spAutoFit/>
          </a:bodyPr>
          <a:lstStyle/>
          <a:p>
            <a:pPr marL="792480" marR="5080" indent="-780415">
              <a:lnSpc>
                <a:spcPts val="6450"/>
              </a:lnSpc>
              <a:spcBef>
                <a:spcPts val="1440"/>
              </a:spcBef>
            </a:pPr>
            <a:r>
              <a:rPr sz="6500" spc="-20" dirty="0">
                <a:solidFill>
                  <a:srgbClr val="FFFFFF"/>
                </a:solidFill>
                <a:latin typeface="SimSun"/>
                <a:cs typeface="SimSun"/>
              </a:rPr>
              <a:t>彼得三次不認主</a:t>
            </a:r>
            <a:r>
              <a:rPr sz="6500" spc="-10" dirty="0">
                <a:solidFill>
                  <a:srgbClr val="FFFFFF"/>
                </a:solidFill>
                <a:latin typeface="SimSun"/>
                <a:cs typeface="SimSun"/>
              </a:rPr>
              <a:t>可</a:t>
            </a:r>
            <a:r>
              <a:rPr sz="6500" b="1" spc="-315" dirty="0">
                <a:solidFill>
                  <a:srgbClr val="FFFFFF"/>
                </a:solidFill>
                <a:latin typeface="Tahoma"/>
                <a:cs typeface="Tahoma"/>
              </a:rPr>
              <a:t>14:27-</a:t>
            </a:r>
            <a:r>
              <a:rPr sz="6500" b="1" spc="-835" dirty="0">
                <a:solidFill>
                  <a:srgbClr val="FFFFFF"/>
                </a:solidFill>
                <a:latin typeface="Tahoma"/>
                <a:cs typeface="Tahoma"/>
              </a:rPr>
              <a:t>31</a:t>
            </a:r>
            <a:endParaRPr sz="6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2682" y="0"/>
            <a:ext cx="16742410" cy="8844915"/>
            <a:chOff x="822682" y="0"/>
            <a:chExt cx="16742410" cy="88449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682" y="0"/>
              <a:ext cx="16735424" cy="63523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12317" y="606250"/>
              <a:ext cx="1352238" cy="15620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00949" y="3600450"/>
              <a:ext cx="3086100" cy="3086100"/>
            </a:xfrm>
            <a:custGeom>
              <a:avLst/>
              <a:gdLst/>
              <a:ahLst/>
              <a:cxnLst/>
              <a:rect l="l" t="t" r="r" b="b"/>
              <a:pathLst>
                <a:path w="3086100" h="3086100">
                  <a:moveTo>
                    <a:pt x="3086099" y="3086099"/>
                  </a:moveTo>
                  <a:lnTo>
                    <a:pt x="0" y="3086099"/>
                  </a:lnTo>
                  <a:lnTo>
                    <a:pt x="0" y="0"/>
                  </a:lnTo>
                  <a:lnTo>
                    <a:pt x="3086099" y="0"/>
                  </a:lnTo>
                  <a:lnTo>
                    <a:pt x="3086099" y="3086099"/>
                  </a:lnTo>
                  <a:close/>
                </a:path>
              </a:pathLst>
            </a:custGeom>
            <a:solidFill>
              <a:srgbClr val="547D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8622" y="3602312"/>
              <a:ext cx="8380782" cy="524241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96922" y="1214573"/>
            <a:ext cx="9930765" cy="183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125"/>
              </a:lnSpc>
              <a:spcBef>
                <a:spcPts val="100"/>
              </a:spcBef>
            </a:pPr>
            <a:r>
              <a:rPr sz="6500" spc="-15" dirty="0">
                <a:solidFill>
                  <a:srgbClr val="FFFFFF"/>
                </a:solidFill>
                <a:latin typeface="SimSun"/>
                <a:cs typeface="SimSun"/>
              </a:rPr>
              <a:t>以賽亞預言將有彌賽亞拯救</a:t>
            </a:r>
            <a:endParaRPr sz="6500">
              <a:latin typeface="SimSun"/>
              <a:cs typeface="SimSun"/>
            </a:endParaRPr>
          </a:p>
          <a:p>
            <a:pPr marL="173355" algn="ctr">
              <a:lnSpc>
                <a:spcPts val="7125"/>
              </a:lnSpc>
            </a:pPr>
            <a:r>
              <a:rPr sz="6500" spc="-10" dirty="0">
                <a:solidFill>
                  <a:srgbClr val="FFFFFF"/>
                </a:solidFill>
                <a:latin typeface="SimSun"/>
                <a:cs typeface="SimSun"/>
              </a:rPr>
              <a:t>賽</a:t>
            </a:r>
            <a:r>
              <a:rPr sz="6500" b="1" spc="-215" dirty="0">
                <a:solidFill>
                  <a:srgbClr val="FFFFFF"/>
                </a:solidFill>
                <a:latin typeface="Tahoma"/>
                <a:cs typeface="Tahoma"/>
              </a:rPr>
              <a:t>52-</a:t>
            </a:r>
            <a:r>
              <a:rPr sz="6500" b="1" spc="-155" dirty="0">
                <a:solidFill>
                  <a:srgbClr val="FFFFFF"/>
                </a:solidFill>
                <a:latin typeface="Tahoma"/>
                <a:cs typeface="Tahoma"/>
              </a:rPr>
              <a:t>53</a:t>
            </a:r>
            <a:r>
              <a:rPr sz="6500" spc="-5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endParaRPr sz="65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26531"/>
            <a:ext cx="5106670" cy="1086485"/>
          </a:xfrm>
          <a:custGeom>
            <a:avLst/>
            <a:gdLst/>
            <a:ahLst/>
            <a:cxnLst/>
            <a:rect l="l" t="t" r="r" b="b"/>
            <a:pathLst>
              <a:path w="5106670" h="1086485">
                <a:moveTo>
                  <a:pt x="0" y="0"/>
                </a:moveTo>
                <a:lnTo>
                  <a:pt x="5106437" y="0"/>
                </a:lnTo>
                <a:lnTo>
                  <a:pt x="5106437" y="1086462"/>
                </a:lnTo>
                <a:lnTo>
                  <a:pt x="0" y="1086461"/>
                </a:lnTo>
                <a:lnTo>
                  <a:pt x="0" y="0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90862" y="2865104"/>
            <a:ext cx="9549130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0" spc="-15" dirty="0">
                <a:solidFill>
                  <a:srgbClr val="FFFFFF"/>
                </a:solidFill>
                <a:latin typeface="Microsoft YaHei"/>
                <a:cs typeface="Microsoft YaHei"/>
              </a:rPr>
              <a:t>⼀位先知奉耶和華的名說話，如果那話不成就，也不應驗，這話就不是耶和華說的；是那先知擅⾃說</a:t>
            </a:r>
            <a:r>
              <a:rPr sz="5000" spc="-50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5000" spc="-20" dirty="0">
                <a:solidFill>
                  <a:srgbClr val="FFFFFF"/>
                </a:solidFill>
                <a:latin typeface="Microsoft YaHei"/>
                <a:cs typeface="Microsoft YaHei"/>
              </a:rPr>
              <a:t>的，你不要怕他。</a:t>
            </a:r>
            <a:endParaRPr sz="5000">
              <a:latin typeface="Microsoft YaHei"/>
              <a:cs typeface="Microsoft YaHe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0" y="4912993"/>
            <a:ext cx="6751320" cy="4345305"/>
          </a:xfrm>
          <a:prstGeom prst="rect">
            <a:avLst/>
          </a:prstGeom>
          <a:solidFill>
            <a:srgbClr val="547D4A"/>
          </a:solidFill>
        </p:spPr>
        <p:txBody>
          <a:bodyPr vert="horz" wrap="square" lIns="0" tIns="127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endParaRPr sz="7000">
              <a:latin typeface="Times New Roman"/>
              <a:cs typeface="Times New Roman"/>
            </a:endParaRPr>
          </a:p>
          <a:p>
            <a:pPr marL="1440180">
              <a:lnSpc>
                <a:spcPts val="7690"/>
              </a:lnSpc>
            </a:pPr>
            <a:r>
              <a:rPr sz="7000" spc="-25" dirty="0">
                <a:solidFill>
                  <a:srgbClr val="FFFFFF"/>
                </a:solidFill>
                <a:latin typeface="SimSun"/>
                <a:cs typeface="SimSun"/>
              </a:rPr>
              <a:t>申命記</a:t>
            </a:r>
            <a:endParaRPr sz="700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-235" dirty="0">
                <a:solidFill>
                  <a:srgbClr val="FFFFFF"/>
                </a:solidFill>
                <a:latin typeface="Tahoma"/>
                <a:cs typeface="Tahoma"/>
              </a:rPr>
              <a:t>22</a:t>
            </a:r>
            <a:r>
              <a:rPr sz="7000" spc="-6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62600" y="647700"/>
            <a:ext cx="7343774" cy="82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60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400" y="1485900"/>
            <a:ext cx="134112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01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E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826531"/>
            <a:ext cx="5106670" cy="1086485"/>
          </a:xfrm>
          <a:custGeom>
            <a:avLst/>
            <a:gdLst/>
            <a:ahLst/>
            <a:cxnLst/>
            <a:rect l="l" t="t" r="r" b="b"/>
            <a:pathLst>
              <a:path w="5106670" h="1086485">
                <a:moveTo>
                  <a:pt x="0" y="0"/>
                </a:moveTo>
                <a:lnTo>
                  <a:pt x="5106437" y="0"/>
                </a:lnTo>
                <a:lnTo>
                  <a:pt x="5106437" y="1086462"/>
                </a:lnTo>
                <a:lnTo>
                  <a:pt x="0" y="1086461"/>
                </a:lnTo>
                <a:lnTo>
                  <a:pt x="0" y="0"/>
                </a:lnTo>
                <a:close/>
              </a:path>
            </a:pathLst>
          </a:custGeom>
          <a:solidFill>
            <a:srgbClr val="3C64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281492" y="3225614"/>
            <a:ext cx="10501630" cy="38600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en-US" altLang="zh-HK" sz="5000" spc="-180" dirty="0" smtClean="0">
                <a:solidFill>
                  <a:srgbClr val="2A2934"/>
                </a:solidFill>
                <a:latin typeface="Microsoft YaHei"/>
                <a:cs typeface="Microsoft YaHei"/>
              </a:rPr>
              <a:t>16 </a:t>
            </a:r>
            <a:r>
              <a:rPr lang="zh-HK" altLang="en-US" sz="5000" spc="-180" dirty="0" smtClean="0">
                <a:solidFill>
                  <a:srgbClr val="2A2934"/>
                </a:solidFill>
                <a:latin typeface="Microsoft YaHei"/>
                <a:cs typeface="Microsoft YaHei"/>
              </a:rPr>
              <a:t>耶穌說：「我的教訓不是我自己的，乃是那差我來者的。</a:t>
            </a:r>
            <a:r>
              <a:rPr lang="en-US" altLang="zh-HK" sz="5000" spc="-180" dirty="0" smtClean="0">
                <a:solidFill>
                  <a:srgbClr val="2A2934"/>
                </a:solidFill>
                <a:latin typeface="Microsoft YaHei"/>
                <a:cs typeface="Microsoft YaHei"/>
              </a:rPr>
              <a:t>17 </a:t>
            </a:r>
            <a:r>
              <a:rPr lang="zh-HK" altLang="en-US" sz="5000" spc="-180" dirty="0" smtClean="0">
                <a:solidFill>
                  <a:srgbClr val="2A2934"/>
                </a:solidFill>
                <a:latin typeface="Microsoft YaHei"/>
                <a:cs typeface="Microsoft YaHei"/>
              </a:rPr>
              <a:t>人若立志遵著他的旨意行，就必曉得這教訓或是出於上帝，或是我憑著自己說的。</a:t>
            </a:r>
            <a:r>
              <a:rPr lang="zh-TW" altLang="en-US" sz="5000" spc="-180" dirty="0" smtClean="0">
                <a:solidFill>
                  <a:srgbClr val="2A2934"/>
                </a:solidFill>
                <a:latin typeface="Microsoft YaHei"/>
                <a:cs typeface="Microsoft YaHei"/>
              </a:rPr>
              <a:t>」</a:t>
            </a:r>
            <a:endParaRPr lang="zh-HK" altLang="en-US" sz="5000" spc="-180" dirty="0" smtClean="0">
              <a:solidFill>
                <a:srgbClr val="2A2934"/>
              </a:solidFill>
              <a:latin typeface="Microsoft YaHei"/>
              <a:cs typeface="Microsoft Ya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0" y="4912993"/>
            <a:ext cx="6751320" cy="4345305"/>
          </a:xfrm>
          <a:prstGeom prst="rect">
            <a:avLst/>
          </a:prstGeom>
          <a:solidFill>
            <a:srgbClr val="F5C16E"/>
          </a:solidFill>
        </p:spPr>
        <p:txBody>
          <a:bodyPr vert="horz" wrap="square" lIns="0" tIns="127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endParaRPr sz="7000">
              <a:latin typeface="Times New Roman"/>
              <a:cs typeface="Times New Roman"/>
            </a:endParaRPr>
          </a:p>
          <a:p>
            <a:pPr marL="1440180">
              <a:lnSpc>
                <a:spcPts val="7690"/>
              </a:lnSpc>
            </a:pPr>
            <a:r>
              <a:rPr sz="7000" spc="-20" dirty="0">
                <a:solidFill>
                  <a:srgbClr val="FFFFFF"/>
                </a:solidFill>
                <a:latin typeface="SimSun"/>
                <a:cs typeface="SimSun"/>
              </a:rPr>
              <a:t>約翰福音</a:t>
            </a:r>
            <a:endParaRPr sz="700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-585" dirty="0">
                <a:solidFill>
                  <a:srgbClr val="FFFFFF"/>
                </a:solidFill>
                <a:latin typeface="Tahoma"/>
                <a:cs typeface="Tahoma"/>
              </a:rPr>
              <a:t>16-</a:t>
            </a:r>
            <a:r>
              <a:rPr sz="7000" b="1" spc="-765" dirty="0">
                <a:solidFill>
                  <a:srgbClr val="FFFFFF"/>
                </a:solidFill>
                <a:latin typeface="Tahoma"/>
                <a:cs typeface="Tahoma"/>
              </a:rPr>
              <a:t>17</a:t>
            </a:r>
            <a:r>
              <a:rPr sz="7000" spc="-5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26531"/>
            <a:ext cx="5106670" cy="1086485"/>
          </a:xfrm>
          <a:custGeom>
            <a:avLst/>
            <a:gdLst/>
            <a:ahLst/>
            <a:cxnLst/>
            <a:rect l="l" t="t" r="r" b="b"/>
            <a:pathLst>
              <a:path w="5106670" h="1086485">
                <a:moveTo>
                  <a:pt x="0" y="0"/>
                </a:moveTo>
                <a:lnTo>
                  <a:pt x="5106437" y="0"/>
                </a:lnTo>
                <a:lnTo>
                  <a:pt x="5106437" y="1086462"/>
                </a:lnTo>
                <a:lnTo>
                  <a:pt x="0" y="1086461"/>
                </a:lnTo>
                <a:lnTo>
                  <a:pt x="0" y="0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600949" y="5542596"/>
            <a:ext cx="8611870" cy="2917825"/>
          </a:xfrm>
          <a:custGeom>
            <a:avLst/>
            <a:gdLst/>
            <a:ahLst/>
            <a:cxnLst/>
            <a:rect l="l" t="t" r="r" b="b"/>
            <a:pathLst>
              <a:path w="8611869" h="2917825">
                <a:moveTo>
                  <a:pt x="8125592" y="2917457"/>
                </a:moveTo>
                <a:lnTo>
                  <a:pt x="485774" y="2917457"/>
                </a:lnTo>
                <a:lnTo>
                  <a:pt x="437762" y="2915080"/>
                </a:lnTo>
                <a:lnTo>
                  <a:pt x="390562" y="2908037"/>
                </a:lnTo>
                <a:lnTo>
                  <a:pt x="344494" y="2896459"/>
                </a:lnTo>
                <a:lnTo>
                  <a:pt x="299876" y="2880480"/>
                </a:lnTo>
                <a:lnTo>
                  <a:pt x="257028" y="2860230"/>
                </a:lnTo>
                <a:lnTo>
                  <a:pt x="216266" y="2835842"/>
                </a:lnTo>
                <a:lnTo>
                  <a:pt x="177911" y="2807447"/>
                </a:lnTo>
                <a:lnTo>
                  <a:pt x="142280" y="2775177"/>
                </a:lnTo>
                <a:lnTo>
                  <a:pt x="110010" y="2739546"/>
                </a:lnTo>
                <a:lnTo>
                  <a:pt x="81616" y="2701190"/>
                </a:lnTo>
                <a:lnTo>
                  <a:pt x="57227" y="2660429"/>
                </a:lnTo>
                <a:lnTo>
                  <a:pt x="36977" y="2617580"/>
                </a:lnTo>
                <a:lnTo>
                  <a:pt x="20997" y="2572963"/>
                </a:lnTo>
                <a:lnTo>
                  <a:pt x="9420" y="2526895"/>
                </a:lnTo>
                <a:lnTo>
                  <a:pt x="2377" y="2479695"/>
                </a:lnTo>
                <a:lnTo>
                  <a:pt x="0" y="2431682"/>
                </a:lnTo>
                <a:lnTo>
                  <a:pt x="0" y="485774"/>
                </a:lnTo>
                <a:lnTo>
                  <a:pt x="2377" y="437761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7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125592" y="0"/>
                </a:lnTo>
                <a:lnTo>
                  <a:pt x="8173605" y="2377"/>
                </a:lnTo>
                <a:lnTo>
                  <a:pt x="8220805" y="9420"/>
                </a:lnTo>
                <a:lnTo>
                  <a:pt x="8266873" y="20997"/>
                </a:lnTo>
                <a:lnTo>
                  <a:pt x="8311491" y="36977"/>
                </a:lnTo>
                <a:lnTo>
                  <a:pt x="8354339" y="57227"/>
                </a:lnTo>
                <a:lnTo>
                  <a:pt x="8395101" y="81615"/>
                </a:lnTo>
                <a:lnTo>
                  <a:pt x="8433456" y="110010"/>
                </a:lnTo>
                <a:lnTo>
                  <a:pt x="8469088" y="142280"/>
                </a:lnTo>
                <a:lnTo>
                  <a:pt x="8501357" y="177911"/>
                </a:lnTo>
                <a:lnTo>
                  <a:pt x="8529752" y="216266"/>
                </a:lnTo>
                <a:lnTo>
                  <a:pt x="8554140" y="257027"/>
                </a:lnTo>
                <a:lnTo>
                  <a:pt x="8574390" y="299876"/>
                </a:lnTo>
                <a:lnTo>
                  <a:pt x="8590370" y="344494"/>
                </a:lnTo>
                <a:lnTo>
                  <a:pt x="8601947" y="390562"/>
                </a:lnTo>
                <a:lnTo>
                  <a:pt x="8608990" y="437761"/>
                </a:lnTo>
                <a:lnTo>
                  <a:pt x="8611367" y="485774"/>
                </a:lnTo>
                <a:lnTo>
                  <a:pt x="8611367" y="2431682"/>
                </a:lnTo>
                <a:lnTo>
                  <a:pt x="8608990" y="2479695"/>
                </a:lnTo>
                <a:lnTo>
                  <a:pt x="8601947" y="2526895"/>
                </a:lnTo>
                <a:lnTo>
                  <a:pt x="8590370" y="2572963"/>
                </a:lnTo>
                <a:lnTo>
                  <a:pt x="8574390" y="2617580"/>
                </a:lnTo>
                <a:lnTo>
                  <a:pt x="8554140" y="2660429"/>
                </a:lnTo>
                <a:lnTo>
                  <a:pt x="8529752" y="2701190"/>
                </a:lnTo>
                <a:lnTo>
                  <a:pt x="8501357" y="2739546"/>
                </a:lnTo>
                <a:lnTo>
                  <a:pt x="8469088" y="2775177"/>
                </a:lnTo>
                <a:lnTo>
                  <a:pt x="8433456" y="2807447"/>
                </a:lnTo>
                <a:lnTo>
                  <a:pt x="8395101" y="2835842"/>
                </a:lnTo>
                <a:lnTo>
                  <a:pt x="8354339" y="2860230"/>
                </a:lnTo>
                <a:lnTo>
                  <a:pt x="8311491" y="2880480"/>
                </a:lnTo>
                <a:lnTo>
                  <a:pt x="8266873" y="2896459"/>
                </a:lnTo>
                <a:lnTo>
                  <a:pt x="8220805" y="2908037"/>
                </a:lnTo>
                <a:lnTo>
                  <a:pt x="8173605" y="2915080"/>
                </a:lnTo>
                <a:lnTo>
                  <a:pt x="8125592" y="2917457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377312" y="6511066"/>
            <a:ext cx="586268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5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6000" b="1" spc="-245" dirty="0">
                <a:solidFill>
                  <a:srgbClr val="FFFFFF"/>
                </a:solidFill>
                <a:latin typeface="Lucida Sans Unicode"/>
                <a:cs typeface="Lucida Sans Unicode"/>
              </a:rPr>
              <a:t>ע</a:t>
            </a:r>
            <a:r>
              <a:rPr sz="6000" b="1" spc="-250" dirty="0">
                <a:solidFill>
                  <a:srgbClr val="FFFFFF"/>
                </a:solidFill>
                <a:latin typeface="Lucida Sans Unicode"/>
                <a:cs typeface="Lucida Sans Unicode"/>
              </a:rPr>
              <a:t>מ</a:t>
            </a:r>
            <a:r>
              <a:rPr sz="6000" b="1" spc="-1215" dirty="0">
                <a:solidFill>
                  <a:srgbClr val="FFFFFF"/>
                </a:solidFill>
                <a:latin typeface="Lucida Sans Unicode"/>
                <a:cs typeface="Lucida Sans Unicode"/>
              </a:rPr>
              <a:t>ש</a:t>
            </a:r>
            <a:r>
              <a:rPr sz="6000" b="1" spc="-240" dirty="0">
                <a:solidFill>
                  <a:srgbClr val="FFFFFF"/>
                </a:solidFill>
                <a:latin typeface="Lucida Sans Unicode"/>
                <a:cs typeface="Lucida Sans Unicode"/>
              </a:rPr>
              <a:t>ׁ</a:t>
            </a:r>
            <a:r>
              <a:rPr sz="6000" b="1" spc="-9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6000" b="1" spc="-80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r>
              <a:rPr sz="6000" b="1" spc="-20" dirty="0">
                <a:solidFill>
                  <a:srgbClr val="FFFFFF"/>
                </a:solidFill>
                <a:latin typeface="Microsoft YaHei"/>
                <a:cs typeface="Microsoft YaHei"/>
              </a:rPr>
              <a:t>「聽從」</a:t>
            </a:r>
            <a:endParaRPr sz="6000" b="1" dirty="0">
              <a:latin typeface="Microsoft YaHei"/>
              <a:cs typeface="Microsoft Ya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93015" y="3274374"/>
            <a:ext cx="9549765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0" spc="-10" dirty="0">
                <a:solidFill>
                  <a:srgbClr val="FFFFFF"/>
                </a:solidFill>
                <a:latin typeface="Microsoft YaHei"/>
                <a:cs typeface="Microsoft YaHei"/>
              </a:rPr>
              <a:t>如果有⼈不</a:t>
            </a:r>
            <a:r>
              <a:rPr sz="5000" spc="-5" dirty="0">
                <a:solidFill>
                  <a:srgbClr val="F48F0C"/>
                </a:solidFill>
                <a:latin typeface="Microsoft YaHei"/>
                <a:cs typeface="Microsoft YaHei"/>
              </a:rPr>
              <a:t>聽從</a:t>
            </a:r>
            <a:r>
              <a:rPr sz="5000" spc="-15" dirty="0">
                <a:solidFill>
                  <a:srgbClr val="FFFFFF"/>
                </a:solidFill>
                <a:latin typeface="Microsoft YaHei"/>
                <a:cs typeface="Microsoft YaHei"/>
              </a:rPr>
              <a:t>他奉我的名所說的話，我必親⾃追討那⼈的罪。</a:t>
            </a:r>
            <a:endParaRPr sz="5000">
              <a:latin typeface="Microsoft YaHei"/>
              <a:cs typeface="Microsoft Ya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0" y="4912993"/>
            <a:ext cx="6751320" cy="4345305"/>
          </a:xfrm>
          <a:prstGeom prst="rect">
            <a:avLst/>
          </a:prstGeom>
          <a:solidFill>
            <a:srgbClr val="547D4A"/>
          </a:solidFill>
        </p:spPr>
        <p:txBody>
          <a:bodyPr vert="horz" wrap="square" lIns="0" tIns="127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endParaRPr sz="7000">
              <a:latin typeface="Times New Roman"/>
              <a:cs typeface="Times New Roman"/>
            </a:endParaRPr>
          </a:p>
          <a:p>
            <a:pPr marL="1440180">
              <a:lnSpc>
                <a:spcPts val="7690"/>
              </a:lnSpc>
            </a:pPr>
            <a:r>
              <a:rPr sz="7000" spc="-25" dirty="0">
                <a:solidFill>
                  <a:srgbClr val="FFFFFF"/>
                </a:solidFill>
                <a:latin typeface="SimSun"/>
                <a:cs typeface="SimSun"/>
              </a:rPr>
              <a:t>申命記</a:t>
            </a:r>
            <a:endParaRPr sz="700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-720" dirty="0">
                <a:solidFill>
                  <a:srgbClr val="FFFFFF"/>
                </a:solidFill>
                <a:latin typeface="Tahoma"/>
                <a:cs typeface="Tahoma"/>
              </a:rPr>
              <a:t>19</a:t>
            </a:r>
            <a:r>
              <a:rPr sz="7000" spc="-5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E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020869"/>
            <a:ext cx="2780665" cy="4266565"/>
          </a:xfrm>
          <a:custGeom>
            <a:avLst/>
            <a:gdLst/>
            <a:ahLst/>
            <a:cxnLst/>
            <a:rect l="l" t="t" r="r" b="b"/>
            <a:pathLst>
              <a:path w="2780665" h="4266565">
                <a:moveTo>
                  <a:pt x="2780315" y="4266130"/>
                </a:moveTo>
                <a:lnTo>
                  <a:pt x="0" y="4266130"/>
                </a:lnTo>
                <a:lnTo>
                  <a:pt x="0" y="0"/>
                </a:lnTo>
                <a:lnTo>
                  <a:pt x="2780315" y="4266130"/>
                </a:lnTo>
                <a:close/>
              </a:path>
            </a:pathLst>
          </a:custGeom>
          <a:solidFill>
            <a:srgbClr val="42676A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606007" y="0"/>
            <a:ext cx="3682365" cy="5650230"/>
          </a:xfrm>
          <a:custGeom>
            <a:avLst/>
            <a:gdLst/>
            <a:ahLst/>
            <a:cxnLst/>
            <a:rect l="l" t="t" r="r" b="b"/>
            <a:pathLst>
              <a:path w="3682365" h="5650230">
                <a:moveTo>
                  <a:pt x="0" y="0"/>
                </a:moveTo>
                <a:lnTo>
                  <a:pt x="3681990" y="0"/>
                </a:lnTo>
                <a:lnTo>
                  <a:pt x="3681990" y="56496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715" y="616805"/>
            <a:ext cx="1352239" cy="15620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0263" y="1638300"/>
            <a:ext cx="3388721" cy="337819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986837" y="6832448"/>
            <a:ext cx="3447415" cy="3200400"/>
            <a:chOff x="5803327" y="6876894"/>
            <a:chExt cx="3447415" cy="32004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7958" y="6876894"/>
              <a:ext cx="3200630" cy="32003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502649" y="7573888"/>
              <a:ext cx="1996439" cy="908050"/>
            </a:xfrm>
            <a:custGeom>
              <a:avLst/>
              <a:gdLst/>
              <a:ahLst/>
              <a:cxnLst/>
              <a:rect l="l" t="t" r="r" b="b"/>
              <a:pathLst>
                <a:path w="1996440" h="908050">
                  <a:moveTo>
                    <a:pt x="198972" y="907911"/>
                  </a:moveTo>
                  <a:lnTo>
                    <a:pt x="223396" y="619438"/>
                  </a:lnTo>
                  <a:lnTo>
                    <a:pt x="0" y="435737"/>
                  </a:lnTo>
                  <a:lnTo>
                    <a:pt x="281447" y="369858"/>
                  </a:lnTo>
                  <a:lnTo>
                    <a:pt x="386827" y="100267"/>
                  </a:lnTo>
                  <a:lnTo>
                    <a:pt x="536346" y="348046"/>
                  </a:lnTo>
                  <a:lnTo>
                    <a:pt x="824873" y="365126"/>
                  </a:lnTo>
                  <a:lnTo>
                    <a:pt x="635840" y="584133"/>
                  </a:lnTo>
                  <a:lnTo>
                    <a:pt x="679503" y="751851"/>
                  </a:lnTo>
                  <a:lnTo>
                    <a:pt x="442427" y="751851"/>
                  </a:lnTo>
                  <a:lnTo>
                    <a:pt x="198972" y="907911"/>
                  </a:lnTo>
                  <a:close/>
                </a:path>
                <a:path w="1996440" h="908050">
                  <a:moveTo>
                    <a:pt x="708769" y="864270"/>
                  </a:moveTo>
                  <a:lnTo>
                    <a:pt x="442427" y="751851"/>
                  </a:lnTo>
                  <a:lnTo>
                    <a:pt x="679503" y="751851"/>
                  </a:lnTo>
                  <a:lnTo>
                    <a:pt x="708769" y="864270"/>
                  </a:lnTo>
                  <a:close/>
                </a:path>
                <a:path w="1996440" h="908050">
                  <a:moveTo>
                    <a:pt x="1370358" y="807643"/>
                  </a:moveTo>
                  <a:lnTo>
                    <a:pt x="1394782" y="519154"/>
                  </a:lnTo>
                  <a:lnTo>
                    <a:pt x="1171386" y="335470"/>
                  </a:lnTo>
                  <a:lnTo>
                    <a:pt x="1452834" y="269591"/>
                  </a:lnTo>
                  <a:lnTo>
                    <a:pt x="1558214" y="0"/>
                  </a:lnTo>
                  <a:lnTo>
                    <a:pt x="1707733" y="247762"/>
                  </a:lnTo>
                  <a:lnTo>
                    <a:pt x="1996260" y="264842"/>
                  </a:lnTo>
                  <a:lnTo>
                    <a:pt x="1807211" y="483849"/>
                  </a:lnTo>
                  <a:lnTo>
                    <a:pt x="1850885" y="651584"/>
                  </a:lnTo>
                  <a:lnTo>
                    <a:pt x="1613797" y="651584"/>
                  </a:lnTo>
                  <a:lnTo>
                    <a:pt x="1370358" y="807643"/>
                  </a:lnTo>
                  <a:close/>
                </a:path>
                <a:path w="1996440" h="908050">
                  <a:moveTo>
                    <a:pt x="1880156" y="764002"/>
                  </a:moveTo>
                  <a:lnTo>
                    <a:pt x="1613797" y="651584"/>
                  </a:lnTo>
                  <a:lnTo>
                    <a:pt x="1850885" y="651584"/>
                  </a:lnTo>
                  <a:lnTo>
                    <a:pt x="1880156" y="764002"/>
                  </a:lnTo>
                  <a:close/>
                </a:path>
              </a:pathLst>
            </a:custGeom>
            <a:solidFill>
              <a:srgbClr val="F582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03327" y="8107681"/>
              <a:ext cx="3447415" cy="1154430"/>
            </a:xfrm>
            <a:custGeom>
              <a:avLst/>
              <a:gdLst/>
              <a:ahLst/>
              <a:cxnLst/>
              <a:rect l="l" t="t" r="r" b="b"/>
              <a:pathLst>
                <a:path w="3447415" h="1154429">
                  <a:moveTo>
                    <a:pt x="3261601" y="1153825"/>
                  </a:moveTo>
                  <a:lnTo>
                    <a:pt x="3247329" y="1151843"/>
                  </a:lnTo>
                  <a:lnTo>
                    <a:pt x="3240070" y="1146718"/>
                  </a:lnTo>
                  <a:lnTo>
                    <a:pt x="3232240" y="1135304"/>
                  </a:lnTo>
                  <a:lnTo>
                    <a:pt x="3229983" y="1126576"/>
                  </a:lnTo>
                  <a:lnTo>
                    <a:pt x="3231618" y="1119731"/>
                  </a:lnTo>
                  <a:lnTo>
                    <a:pt x="3246315" y="1058764"/>
                  </a:lnTo>
                  <a:lnTo>
                    <a:pt x="3250092" y="1052820"/>
                  </a:lnTo>
                  <a:lnTo>
                    <a:pt x="3262320" y="1043601"/>
                  </a:lnTo>
                  <a:lnTo>
                    <a:pt x="3270249" y="1042618"/>
                  </a:lnTo>
                  <a:lnTo>
                    <a:pt x="3284504" y="1044600"/>
                  </a:lnTo>
                  <a:lnTo>
                    <a:pt x="3291763" y="1049725"/>
                  </a:lnTo>
                  <a:lnTo>
                    <a:pt x="3299610" y="1061139"/>
                  </a:lnTo>
                  <a:lnTo>
                    <a:pt x="3301866" y="1069867"/>
                  </a:lnTo>
                  <a:lnTo>
                    <a:pt x="3285518" y="1137678"/>
                  </a:lnTo>
                  <a:lnTo>
                    <a:pt x="3281741" y="1143623"/>
                  </a:lnTo>
                  <a:lnTo>
                    <a:pt x="3269513" y="1152842"/>
                  </a:lnTo>
                  <a:lnTo>
                    <a:pt x="3261601" y="1153825"/>
                  </a:lnTo>
                  <a:close/>
                </a:path>
                <a:path w="3447415" h="1154429">
                  <a:moveTo>
                    <a:pt x="3338550" y="889698"/>
                  </a:moveTo>
                  <a:lnTo>
                    <a:pt x="3318214" y="887412"/>
                  </a:lnTo>
                  <a:lnTo>
                    <a:pt x="3303493" y="872628"/>
                  </a:lnTo>
                  <a:lnTo>
                    <a:pt x="3303942" y="850009"/>
                  </a:lnTo>
                  <a:lnTo>
                    <a:pt x="3324380" y="801057"/>
                  </a:lnTo>
                  <a:lnTo>
                    <a:pt x="3342157" y="751227"/>
                  </a:lnTo>
                  <a:lnTo>
                    <a:pt x="3357272" y="700607"/>
                  </a:lnTo>
                  <a:lnTo>
                    <a:pt x="3369724" y="649289"/>
                  </a:lnTo>
                  <a:lnTo>
                    <a:pt x="3379512" y="597364"/>
                  </a:lnTo>
                  <a:lnTo>
                    <a:pt x="3386636" y="544922"/>
                  </a:lnTo>
                  <a:lnTo>
                    <a:pt x="3391093" y="492055"/>
                  </a:lnTo>
                  <a:lnTo>
                    <a:pt x="3394717" y="481645"/>
                  </a:lnTo>
                  <a:lnTo>
                    <a:pt x="3402833" y="473958"/>
                  </a:lnTo>
                  <a:lnTo>
                    <a:pt x="3413331" y="469632"/>
                  </a:lnTo>
                  <a:lnTo>
                    <a:pt x="3424100" y="469309"/>
                  </a:lnTo>
                  <a:lnTo>
                    <a:pt x="3434699" y="473612"/>
                  </a:lnTo>
                  <a:lnTo>
                    <a:pt x="3441948" y="481255"/>
                  </a:lnTo>
                  <a:lnTo>
                    <a:pt x="3445954" y="491195"/>
                  </a:lnTo>
                  <a:lnTo>
                    <a:pt x="3446824" y="502388"/>
                  </a:lnTo>
                  <a:lnTo>
                    <a:pt x="3442868" y="550519"/>
                  </a:lnTo>
                  <a:lnTo>
                    <a:pt x="3436825" y="597364"/>
                  </a:lnTo>
                  <a:lnTo>
                    <a:pt x="3436698" y="598344"/>
                  </a:lnTo>
                  <a:lnTo>
                    <a:pt x="3428346" y="645790"/>
                  </a:lnTo>
                  <a:lnTo>
                    <a:pt x="3417843" y="692785"/>
                  </a:lnTo>
                  <a:lnTo>
                    <a:pt x="3405220" y="739257"/>
                  </a:lnTo>
                  <a:lnTo>
                    <a:pt x="3390509" y="785134"/>
                  </a:lnTo>
                  <a:lnTo>
                    <a:pt x="3373741" y="830345"/>
                  </a:lnTo>
                  <a:lnTo>
                    <a:pt x="3354948" y="874818"/>
                  </a:lnTo>
                  <a:lnTo>
                    <a:pt x="3338550" y="889698"/>
                  </a:lnTo>
                  <a:close/>
                </a:path>
                <a:path w="3447415" h="1154429">
                  <a:moveTo>
                    <a:pt x="55977" y="774484"/>
                  </a:moveTo>
                  <a:lnTo>
                    <a:pt x="25309" y="748627"/>
                  </a:lnTo>
                  <a:lnTo>
                    <a:pt x="18058" y="688267"/>
                  </a:lnTo>
                  <a:lnTo>
                    <a:pt x="14977" y="627563"/>
                  </a:lnTo>
                  <a:lnTo>
                    <a:pt x="16637" y="616336"/>
                  </a:lnTo>
                  <a:lnTo>
                    <a:pt x="21753" y="607013"/>
                  </a:lnTo>
                  <a:lnTo>
                    <a:pt x="29933" y="600286"/>
                  </a:lnTo>
                  <a:lnTo>
                    <a:pt x="40790" y="596842"/>
                  </a:lnTo>
                  <a:lnTo>
                    <a:pt x="51647" y="597987"/>
                  </a:lnTo>
                  <a:lnTo>
                    <a:pt x="61458" y="603474"/>
                  </a:lnTo>
                  <a:lnTo>
                    <a:pt x="68603" y="612105"/>
                  </a:lnTo>
                  <a:lnTo>
                    <a:pt x="71459" y="622683"/>
                  </a:lnTo>
                  <a:lnTo>
                    <a:pt x="72483" y="653076"/>
                  </a:lnTo>
                  <a:lnTo>
                    <a:pt x="74547" y="683399"/>
                  </a:lnTo>
                  <a:lnTo>
                    <a:pt x="77650" y="713630"/>
                  </a:lnTo>
                  <a:lnTo>
                    <a:pt x="81791" y="743747"/>
                  </a:lnTo>
                  <a:lnTo>
                    <a:pt x="80806" y="754917"/>
                  </a:lnTo>
                  <a:lnTo>
                    <a:pt x="75186" y="764305"/>
                  </a:lnTo>
                  <a:lnTo>
                    <a:pt x="66416" y="771098"/>
                  </a:lnTo>
                  <a:lnTo>
                    <a:pt x="55977" y="774484"/>
                  </a:lnTo>
                  <a:close/>
                </a:path>
                <a:path w="3447415" h="1154429">
                  <a:moveTo>
                    <a:pt x="35246" y="405066"/>
                  </a:moveTo>
                  <a:lnTo>
                    <a:pt x="15226" y="399887"/>
                  </a:lnTo>
                  <a:lnTo>
                    <a:pt x="4596" y="380177"/>
                  </a:lnTo>
                  <a:lnTo>
                    <a:pt x="1180" y="328738"/>
                  </a:lnTo>
                  <a:lnTo>
                    <a:pt x="0" y="277224"/>
                  </a:lnTo>
                  <a:lnTo>
                    <a:pt x="1019" y="227358"/>
                  </a:lnTo>
                  <a:lnTo>
                    <a:pt x="1052" y="225723"/>
                  </a:lnTo>
                  <a:lnTo>
                    <a:pt x="4336" y="174322"/>
                  </a:lnTo>
                  <a:lnTo>
                    <a:pt x="9850" y="123110"/>
                  </a:lnTo>
                  <a:lnTo>
                    <a:pt x="17594" y="72174"/>
                  </a:lnTo>
                  <a:lnTo>
                    <a:pt x="27565" y="21601"/>
                  </a:lnTo>
                  <a:lnTo>
                    <a:pt x="61329" y="0"/>
                  </a:lnTo>
                  <a:lnTo>
                    <a:pt x="79017" y="10237"/>
                  </a:lnTo>
                  <a:lnTo>
                    <a:pt x="83311" y="31934"/>
                  </a:lnTo>
                  <a:lnTo>
                    <a:pt x="73717" y="80462"/>
                  </a:lnTo>
                  <a:lnTo>
                    <a:pt x="66251" y="129237"/>
                  </a:lnTo>
                  <a:lnTo>
                    <a:pt x="60920" y="178217"/>
                  </a:lnTo>
                  <a:lnTo>
                    <a:pt x="57837" y="225723"/>
                  </a:lnTo>
                  <a:lnTo>
                    <a:pt x="57730" y="227358"/>
                  </a:lnTo>
                  <a:lnTo>
                    <a:pt x="56689" y="276616"/>
                  </a:lnTo>
                  <a:lnTo>
                    <a:pt x="57803" y="325949"/>
                  </a:lnTo>
                  <a:lnTo>
                    <a:pt x="61078" y="375313"/>
                  </a:lnTo>
                  <a:lnTo>
                    <a:pt x="54062" y="396584"/>
                  </a:lnTo>
                  <a:lnTo>
                    <a:pt x="35246" y="405066"/>
                  </a:lnTo>
                  <a:close/>
                </a:path>
              </a:pathLst>
            </a:custGeom>
            <a:solidFill>
              <a:srgbClr val="0F0E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9000" y="276835"/>
            <a:ext cx="3495674" cy="3495674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658171" y="6816658"/>
            <a:ext cx="3361054" cy="3460750"/>
            <a:chOff x="1759441" y="5573862"/>
            <a:chExt cx="3361054" cy="3460750"/>
          </a:xfrm>
        </p:grpSpPr>
        <p:sp>
          <p:nvSpPr>
            <p:cNvPr id="13" name="object 13"/>
            <p:cNvSpPr/>
            <p:nvPr/>
          </p:nvSpPr>
          <p:spPr>
            <a:xfrm>
              <a:off x="1759441" y="5573862"/>
              <a:ext cx="3361054" cy="3366135"/>
            </a:xfrm>
            <a:custGeom>
              <a:avLst/>
              <a:gdLst/>
              <a:ahLst/>
              <a:cxnLst/>
              <a:rect l="l" t="t" r="r" b="b"/>
              <a:pathLst>
                <a:path w="3361054" h="3366134">
                  <a:moveTo>
                    <a:pt x="1662140" y="3365715"/>
                  </a:moveTo>
                  <a:lnTo>
                    <a:pt x="1600217" y="3363814"/>
                  </a:lnTo>
                  <a:lnTo>
                    <a:pt x="1538405" y="3359636"/>
                  </a:lnTo>
                  <a:lnTo>
                    <a:pt x="1476786" y="3353185"/>
                  </a:lnTo>
                  <a:lnTo>
                    <a:pt x="1415446" y="3344470"/>
                  </a:lnTo>
                  <a:lnTo>
                    <a:pt x="1354472" y="3333504"/>
                  </a:lnTo>
                  <a:lnTo>
                    <a:pt x="1293942" y="3320301"/>
                  </a:lnTo>
                  <a:lnTo>
                    <a:pt x="1233937" y="3304879"/>
                  </a:lnTo>
                  <a:lnTo>
                    <a:pt x="1174540" y="3287258"/>
                  </a:lnTo>
                  <a:lnTo>
                    <a:pt x="1115835" y="3267464"/>
                  </a:lnTo>
                  <a:lnTo>
                    <a:pt x="1057898" y="3245523"/>
                  </a:lnTo>
                  <a:lnTo>
                    <a:pt x="1000804" y="3221463"/>
                  </a:lnTo>
                  <a:lnTo>
                    <a:pt x="944636" y="3195318"/>
                  </a:lnTo>
                  <a:lnTo>
                    <a:pt x="889470" y="3167124"/>
                  </a:lnTo>
                  <a:lnTo>
                    <a:pt x="835380" y="3136919"/>
                  </a:lnTo>
                  <a:lnTo>
                    <a:pt x="782435" y="3104742"/>
                  </a:lnTo>
                  <a:lnTo>
                    <a:pt x="730710" y="3070638"/>
                  </a:lnTo>
                  <a:lnTo>
                    <a:pt x="680279" y="3034655"/>
                  </a:lnTo>
                  <a:lnTo>
                    <a:pt x="631206" y="2996840"/>
                  </a:lnTo>
                  <a:lnTo>
                    <a:pt x="583555" y="2957243"/>
                  </a:lnTo>
                  <a:lnTo>
                    <a:pt x="537395" y="2915918"/>
                  </a:lnTo>
                  <a:lnTo>
                    <a:pt x="492789" y="2872925"/>
                  </a:lnTo>
                  <a:lnTo>
                    <a:pt x="449795" y="2828319"/>
                  </a:lnTo>
                  <a:lnTo>
                    <a:pt x="408471" y="2782159"/>
                  </a:lnTo>
                  <a:lnTo>
                    <a:pt x="368874" y="2734509"/>
                  </a:lnTo>
                  <a:lnTo>
                    <a:pt x="331059" y="2685435"/>
                  </a:lnTo>
                  <a:lnTo>
                    <a:pt x="295076" y="2635004"/>
                  </a:lnTo>
                  <a:lnTo>
                    <a:pt x="260972" y="2583279"/>
                  </a:lnTo>
                  <a:lnTo>
                    <a:pt x="228795" y="2530335"/>
                  </a:lnTo>
                  <a:lnTo>
                    <a:pt x="198590" y="2476244"/>
                  </a:lnTo>
                  <a:lnTo>
                    <a:pt x="170396" y="2421078"/>
                  </a:lnTo>
                  <a:lnTo>
                    <a:pt x="144251" y="2364909"/>
                  </a:lnTo>
                  <a:lnTo>
                    <a:pt x="120191" y="2307816"/>
                  </a:lnTo>
                  <a:lnTo>
                    <a:pt x="98249" y="2249879"/>
                  </a:lnTo>
                  <a:lnTo>
                    <a:pt x="78455" y="2191174"/>
                  </a:lnTo>
                  <a:lnTo>
                    <a:pt x="60835" y="2131777"/>
                  </a:lnTo>
                  <a:lnTo>
                    <a:pt x="45412" y="2071772"/>
                  </a:lnTo>
                  <a:lnTo>
                    <a:pt x="32209" y="2011242"/>
                  </a:lnTo>
                  <a:lnTo>
                    <a:pt x="21244" y="1950268"/>
                  </a:lnTo>
                  <a:lnTo>
                    <a:pt x="12529" y="1888928"/>
                  </a:lnTo>
                  <a:lnTo>
                    <a:pt x="6078" y="1827309"/>
                  </a:lnTo>
                  <a:lnTo>
                    <a:pt x="1900" y="1765497"/>
                  </a:lnTo>
                  <a:lnTo>
                    <a:pt x="0" y="1703574"/>
                  </a:lnTo>
                  <a:lnTo>
                    <a:pt x="380" y="1641619"/>
                  </a:lnTo>
                  <a:lnTo>
                    <a:pt x="3040" y="1579721"/>
                  </a:lnTo>
                  <a:lnTo>
                    <a:pt x="7977" y="1517965"/>
                  </a:lnTo>
                  <a:lnTo>
                    <a:pt x="15183" y="1456433"/>
                  </a:lnTo>
                  <a:lnTo>
                    <a:pt x="24649" y="1395205"/>
                  </a:lnTo>
                  <a:lnTo>
                    <a:pt x="36363" y="1334367"/>
                  </a:lnTo>
                  <a:lnTo>
                    <a:pt x="50308" y="1274004"/>
                  </a:lnTo>
                  <a:lnTo>
                    <a:pt x="66465" y="1214195"/>
                  </a:lnTo>
                  <a:lnTo>
                    <a:pt x="84813" y="1155019"/>
                  </a:lnTo>
                  <a:lnTo>
                    <a:pt x="105327" y="1096558"/>
                  </a:lnTo>
                  <a:lnTo>
                    <a:pt x="127977" y="1038894"/>
                  </a:lnTo>
                  <a:lnTo>
                    <a:pt x="152735" y="982103"/>
                  </a:lnTo>
                  <a:lnTo>
                    <a:pt x="179567" y="926260"/>
                  </a:lnTo>
                  <a:lnTo>
                    <a:pt x="208437" y="871442"/>
                  </a:lnTo>
                  <a:lnTo>
                    <a:pt x="239304" y="817726"/>
                  </a:lnTo>
                  <a:lnTo>
                    <a:pt x="272127" y="765183"/>
                  </a:lnTo>
                  <a:lnTo>
                    <a:pt x="306863" y="713881"/>
                  </a:lnTo>
                  <a:lnTo>
                    <a:pt x="343464" y="663892"/>
                  </a:lnTo>
                  <a:lnTo>
                    <a:pt x="381878" y="615287"/>
                  </a:lnTo>
                  <a:lnTo>
                    <a:pt x="422055" y="568128"/>
                  </a:lnTo>
                  <a:lnTo>
                    <a:pt x="463943" y="522478"/>
                  </a:lnTo>
                  <a:lnTo>
                    <a:pt x="507483" y="478401"/>
                  </a:lnTo>
                  <a:lnTo>
                    <a:pt x="552613" y="435958"/>
                  </a:lnTo>
                  <a:lnTo>
                    <a:pt x="599275" y="395205"/>
                  </a:lnTo>
                  <a:lnTo>
                    <a:pt x="647407" y="356196"/>
                  </a:lnTo>
                  <a:lnTo>
                    <a:pt x="696943" y="318984"/>
                  </a:lnTo>
                  <a:lnTo>
                    <a:pt x="747813" y="283623"/>
                  </a:lnTo>
                  <a:lnTo>
                    <a:pt x="799949" y="250158"/>
                  </a:lnTo>
                  <a:lnTo>
                    <a:pt x="853285" y="218632"/>
                  </a:lnTo>
                  <a:lnTo>
                    <a:pt x="907745" y="189092"/>
                  </a:lnTo>
                  <a:lnTo>
                    <a:pt x="963252" y="161578"/>
                  </a:lnTo>
                  <a:lnTo>
                    <a:pt x="1019735" y="136125"/>
                  </a:lnTo>
                  <a:lnTo>
                    <a:pt x="1077119" y="112767"/>
                  </a:lnTo>
                  <a:lnTo>
                    <a:pt x="1135324" y="91537"/>
                  </a:lnTo>
                  <a:lnTo>
                    <a:pt x="1194267" y="72465"/>
                  </a:lnTo>
                  <a:lnTo>
                    <a:pt x="1253873" y="55576"/>
                  </a:lnTo>
                  <a:lnTo>
                    <a:pt x="1314063" y="40891"/>
                  </a:lnTo>
                  <a:lnTo>
                    <a:pt x="1374753" y="28431"/>
                  </a:lnTo>
                  <a:lnTo>
                    <a:pt x="1435858" y="18215"/>
                  </a:lnTo>
                  <a:lnTo>
                    <a:pt x="1497297" y="10254"/>
                  </a:lnTo>
                  <a:lnTo>
                    <a:pt x="1558990" y="4559"/>
                  </a:lnTo>
                  <a:lnTo>
                    <a:pt x="1620852" y="1140"/>
                  </a:lnTo>
                  <a:lnTo>
                    <a:pt x="1682794" y="0"/>
                  </a:lnTo>
                  <a:lnTo>
                    <a:pt x="1744736" y="1140"/>
                  </a:lnTo>
                  <a:lnTo>
                    <a:pt x="1806597" y="4559"/>
                  </a:lnTo>
                  <a:lnTo>
                    <a:pt x="1868291" y="10254"/>
                  </a:lnTo>
                  <a:lnTo>
                    <a:pt x="1929730" y="18215"/>
                  </a:lnTo>
                  <a:lnTo>
                    <a:pt x="1990834" y="28431"/>
                  </a:lnTo>
                  <a:lnTo>
                    <a:pt x="2051524" y="40891"/>
                  </a:lnTo>
                  <a:lnTo>
                    <a:pt x="2111714" y="55576"/>
                  </a:lnTo>
                  <a:lnTo>
                    <a:pt x="2171320" y="72465"/>
                  </a:lnTo>
                  <a:lnTo>
                    <a:pt x="2230264" y="91537"/>
                  </a:lnTo>
                  <a:lnTo>
                    <a:pt x="2288468" y="112767"/>
                  </a:lnTo>
                  <a:lnTo>
                    <a:pt x="2345853" y="136125"/>
                  </a:lnTo>
                  <a:lnTo>
                    <a:pt x="2402335" y="161578"/>
                  </a:lnTo>
                  <a:lnTo>
                    <a:pt x="2457843" y="189092"/>
                  </a:lnTo>
                  <a:lnTo>
                    <a:pt x="2512303" y="218632"/>
                  </a:lnTo>
                  <a:lnTo>
                    <a:pt x="2565638" y="250158"/>
                  </a:lnTo>
                  <a:lnTo>
                    <a:pt x="2617775" y="283623"/>
                  </a:lnTo>
                  <a:lnTo>
                    <a:pt x="2668644" y="318984"/>
                  </a:lnTo>
                  <a:lnTo>
                    <a:pt x="2718180" y="356196"/>
                  </a:lnTo>
                  <a:lnTo>
                    <a:pt x="2766312" y="395205"/>
                  </a:lnTo>
                  <a:lnTo>
                    <a:pt x="2812974" y="435958"/>
                  </a:lnTo>
                  <a:lnTo>
                    <a:pt x="2858104" y="478401"/>
                  </a:lnTo>
                  <a:lnTo>
                    <a:pt x="2901644" y="522478"/>
                  </a:lnTo>
                  <a:lnTo>
                    <a:pt x="2943532" y="568128"/>
                  </a:lnTo>
                  <a:lnTo>
                    <a:pt x="2983710" y="615287"/>
                  </a:lnTo>
                  <a:lnTo>
                    <a:pt x="3022123" y="663892"/>
                  </a:lnTo>
                  <a:lnTo>
                    <a:pt x="3058724" y="713881"/>
                  </a:lnTo>
                  <a:lnTo>
                    <a:pt x="3093461" y="765183"/>
                  </a:lnTo>
                  <a:lnTo>
                    <a:pt x="3126283" y="817726"/>
                  </a:lnTo>
                  <a:lnTo>
                    <a:pt x="3157150" y="871442"/>
                  </a:lnTo>
                  <a:lnTo>
                    <a:pt x="3186020" y="926260"/>
                  </a:lnTo>
                  <a:lnTo>
                    <a:pt x="3212852" y="982104"/>
                  </a:lnTo>
                  <a:lnTo>
                    <a:pt x="3237610" y="1038894"/>
                  </a:lnTo>
                  <a:lnTo>
                    <a:pt x="3260260" y="1096558"/>
                  </a:lnTo>
                  <a:lnTo>
                    <a:pt x="3280774" y="1155019"/>
                  </a:lnTo>
                  <a:lnTo>
                    <a:pt x="3299123" y="1214195"/>
                  </a:lnTo>
                  <a:lnTo>
                    <a:pt x="3315280" y="1274004"/>
                  </a:lnTo>
                  <a:lnTo>
                    <a:pt x="3329224" y="1334367"/>
                  </a:lnTo>
                  <a:lnTo>
                    <a:pt x="3340938" y="1395205"/>
                  </a:lnTo>
                  <a:lnTo>
                    <a:pt x="3350405" y="1456433"/>
                  </a:lnTo>
                  <a:lnTo>
                    <a:pt x="3357611" y="1517966"/>
                  </a:lnTo>
                  <a:lnTo>
                    <a:pt x="3361027" y="1557521"/>
                  </a:lnTo>
                  <a:lnTo>
                    <a:pt x="3361027" y="1808321"/>
                  </a:lnTo>
                  <a:lnTo>
                    <a:pt x="3355460" y="1868418"/>
                  </a:lnTo>
                  <a:lnTo>
                    <a:pt x="3347500" y="1929856"/>
                  </a:lnTo>
                  <a:lnTo>
                    <a:pt x="3337282" y="1990961"/>
                  </a:lnTo>
                  <a:lnTo>
                    <a:pt x="3324823" y="2051651"/>
                  </a:lnTo>
                  <a:lnTo>
                    <a:pt x="3310138" y="2111841"/>
                  </a:lnTo>
                  <a:lnTo>
                    <a:pt x="3293249" y="2171447"/>
                  </a:lnTo>
                  <a:lnTo>
                    <a:pt x="3274176" y="2230390"/>
                  </a:lnTo>
                  <a:lnTo>
                    <a:pt x="3252946" y="2288595"/>
                  </a:lnTo>
                  <a:lnTo>
                    <a:pt x="3229589" y="2345979"/>
                  </a:lnTo>
                  <a:lnTo>
                    <a:pt x="3204136" y="2402462"/>
                  </a:lnTo>
                  <a:lnTo>
                    <a:pt x="3176622" y="2457969"/>
                  </a:lnTo>
                  <a:lnTo>
                    <a:pt x="3147082" y="2512429"/>
                  </a:lnTo>
                  <a:lnTo>
                    <a:pt x="3115556" y="2565765"/>
                  </a:lnTo>
                  <a:lnTo>
                    <a:pt x="3082091" y="2617901"/>
                  </a:lnTo>
                  <a:lnTo>
                    <a:pt x="3046730" y="2668771"/>
                  </a:lnTo>
                  <a:lnTo>
                    <a:pt x="3009519" y="2718307"/>
                  </a:lnTo>
                  <a:lnTo>
                    <a:pt x="2970509" y="2766439"/>
                  </a:lnTo>
                  <a:lnTo>
                    <a:pt x="2929756" y="2813101"/>
                  </a:lnTo>
                  <a:lnTo>
                    <a:pt x="2887313" y="2858231"/>
                  </a:lnTo>
                  <a:lnTo>
                    <a:pt x="2843236" y="2901771"/>
                  </a:lnTo>
                  <a:lnTo>
                    <a:pt x="2797586" y="2943659"/>
                  </a:lnTo>
                  <a:lnTo>
                    <a:pt x="2750428" y="2983836"/>
                  </a:lnTo>
                  <a:lnTo>
                    <a:pt x="2701822" y="3022250"/>
                  </a:lnTo>
                  <a:lnTo>
                    <a:pt x="2651833" y="3058851"/>
                  </a:lnTo>
                  <a:lnTo>
                    <a:pt x="2600531" y="3093587"/>
                  </a:lnTo>
                  <a:lnTo>
                    <a:pt x="2547988" y="3126410"/>
                  </a:lnTo>
                  <a:lnTo>
                    <a:pt x="2494272" y="3157277"/>
                  </a:lnTo>
                  <a:lnTo>
                    <a:pt x="2439454" y="3186147"/>
                  </a:lnTo>
                  <a:lnTo>
                    <a:pt x="2383610" y="3212979"/>
                  </a:lnTo>
                  <a:lnTo>
                    <a:pt x="2326820" y="3237737"/>
                  </a:lnTo>
                  <a:lnTo>
                    <a:pt x="2269156" y="3260387"/>
                  </a:lnTo>
                  <a:lnTo>
                    <a:pt x="2210695" y="3280901"/>
                  </a:lnTo>
                  <a:lnTo>
                    <a:pt x="2151519" y="3299249"/>
                  </a:lnTo>
                  <a:lnTo>
                    <a:pt x="2091710" y="3315406"/>
                  </a:lnTo>
                  <a:lnTo>
                    <a:pt x="2031348" y="3329351"/>
                  </a:lnTo>
                  <a:lnTo>
                    <a:pt x="1970509" y="3341065"/>
                  </a:lnTo>
                  <a:lnTo>
                    <a:pt x="1909281" y="3350531"/>
                  </a:lnTo>
                  <a:lnTo>
                    <a:pt x="1847749" y="3357738"/>
                  </a:lnTo>
                  <a:lnTo>
                    <a:pt x="1785993" y="3362674"/>
                  </a:lnTo>
                  <a:lnTo>
                    <a:pt x="1724095" y="3365335"/>
                  </a:lnTo>
                  <a:lnTo>
                    <a:pt x="1662140" y="3365715"/>
                  </a:lnTo>
                  <a:close/>
                </a:path>
              </a:pathLst>
            </a:custGeom>
            <a:solidFill>
              <a:srgbClr val="F5C1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82001" y="6258433"/>
              <a:ext cx="2320925" cy="368935"/>
            </a:xfrm>
            <a:custGeom>
              <a:avLst/>
              <a:gdLst/>
              <a:ahLst/>
              <a:cxnLst/>
              <a:rect l="l" t="t" r="r" b="b"/>
              <a:pathLst>
                <a:path w="2320925" h="368934">
                  <a:moveTo>
                    <a:pt x="571978" y="0"/>
                  </a:moveTo>
                  <a:lnTo>
                    <a:pt x="556321" y="51439"/>
                  </a:lnTo>
                  <a:lnTo>
                    <a:pt x="535224" y="100251"/>
                  </a:lnTo>
                  <a:lnTo>
                    <a:pt x="509074" y="145911"/>
                  </a:lnTo>
                  <a:lnTo>
                    <a:pt x="478255" y="187890"/>
                  </a:lnTo>
                  <a:lnTo>
                    <a:pt x="443157" y="225664"/>
                  </a:lnTo>
                  <a:lnTo>
                    <a:pt x="404164" y="258703"/>
                  </a:lnTo>
                  <a:lnTo>
                    <a:pt x="361664" y="286483"/>
                  </a:lnTo>
                  <a:lnTo>
                    <a:pt x="322214" y="307468"/>
                  </a:lnTo>
                  <a:lnTo>
                    <a:pt x="281091" y="326320"/>
                  </a:lnTo>
                  <a:lnTo>
                    <a:pt x="238308" y="342447"/>
                  </a:lnTo>
                  <a:lnTo>
                    <a:pt x="193881" y="355253"/>
                  </a:lnTo>
                  <a:lnTo>
                    <a:pt x="147822" y="364145"/>
                  </a:lnTo>
                  <a:lnTo>
                    <a:pt x="100146" y="368529"/>
                  </a:lnTo>
                  <a:lnTo>
                    <a:pt x="50868" y="367811"/>
                  </a:lnTo>
                  <a:lnTo>
                    <a:pt x="0" y="361396"/>
                  </a:lnTo>
                </a:path>
                <a:path w="2320925" h="368934">
                  <a:moveTo>
                    <a:pt x="1748472" y="0"/>
                  </a:moveTo>
                  <a:lnTo>
                    <a:pt x="1764128" y="51439"/>
                  </a:lnTo>
                  <a:lnTo>
                    <a:pt x="1785225" y="100251"/>
                  </a:lnTo>
                  <a:lnTo>
                    <a:pt x="1811376" y="145911"/>
                  </a:lnTo>
                  <a:lnTo>
                    <a:pt x="1842194" y="187890"/>
                  </a:lnTo>
                  <a:lnTo>
                    <a:pt x="1877293" y="225663"/>
                  </a:lnTo>
                  <a:lnTo>
                    <a:pt x="1916286" y="258703"/>
                  </a:lnTo>
                  <a:lnTo>
                    <a:pt x="1958786" y="286483"/>
                  </a:lnTo>
                  <a:lnTo>
                    <a:pt x="1998236" y="307467"/>
                  </a:lnTo>
                  <a:lnTo>
                    <a:pt x="2039359" y="326320"/>
                  </a:lnTo>
                  <a:lnTo>
                    <a:pt x="2082142" y="342446"/>
                  </a:lnTo>
                  <a:lnTo>
                    <a:pt x="2126569" y="355253"/>
                  </a:lnTo>
                  <a:lnTo>
                    <a:pt x="2172628" y="364145"/>
                  </a:lnTo>
                  <a:lnTo>
                    <a:pt x="2220304" y="368529"/>
                  </a:lnTo>
                  <a:lnTo>
                    <a:pt x="2269583" y="367811"/>
                  </a:lnTo>
                  <a:lnTo>
                    <a:pt x="2320451" y="361396"/>
                  </a:lnTo>
                </a:path>
              </a:pathLst>
            </a:custGeom>
            <a:ln w="168302">
              <a:solidFill>
                <a:srgbClr val="D99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89789" y="8085708"/>
              <a:ext cx="505459" cy="73025"/>
            </a:xfrm>
            <a:custGeom>
              <a:avLst/>
              <a:gdLst/>
              <a:ahLst/>
              <a:cxnLst/>
              <a:rect l="l" t="t" r="r" b="b"/>
              <a:pathLst>
                <a:path w="505460" h="73025">
                  <a:moveTo>
                    <a:pt x="0" y="72376"/>
                  </a:moveTo>
                  <a:lnTo>
                    <a:pt x="35547" y="48249"/>
                  </a:lnTo>
                  <a:lnTo>
                    <a:pt x="77510" y="28947"/>
                  </a:lnTo>
                  <a:lnTo>
                    <a:pt x="124440" y="14472"/>
                  </a:lnTo>
                  <a:lnTo>
                    <a:pt x="174887" y="4823"/>
                  </a:lnTo>
                  <a:lnTo>
                    <a:pt x="227405" y="0"/>
                  </a:lnTo>
                  <a:lnTo>
                    <a:pt x="280544" y="3"/>
                  </a:lnTo>
                  <a:lnTo>
                    <a:pt x="332857" y="4833"/>
                  </a:lnTo>
                  <a:lnTo>
                    <a:pt x="382894" y="14490"/>
                  </a:lnTo>
                  <a:lnTo>
                    <a:pt x="429209" y="28975"/>
                  </a:lnTo>
                  <a:lnTo>
                    <a:pt x="470351" y="48287"/>
                  </a:lnTo>
                  <a:lnTo>
                    <a:pt x="504874" y="72427"/>
                  </a:lnTo>
                </a:path>
              </a:pathLst>
            </a:custGeom>
            <a:ln w="168302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50274" y="7338453"/>
              <a:ext cx="1784350" cy="1501140"/>
            </a:xfrm>
            <a:custGeom>
              <a:avLst/>
              <a:gdLst/>
              <a:ahLst/>
              <a:cxnLst/>
              <a:rect l="l" t="t" r="r" b="b"/>
              <a:pathLst>
                <a:path w="1784350" h="1501140">
                  <a:moveTo>
                    <a:pt x="323126" y="0"/>
                  </a:moveTo>
                  <a:lnTo>
                    <a:pt x="0" y="0"/>
                  </a:lnTo>
                  <a:lnTo>
                    <a:pt x="0" y="1344066"/>
                  </a:lnTo>
                  <a:lnTo>
                    <a:pt x="50482" y="1375778"/>
                  </a:lnTo>
                  <a:lnTo>
                    <a:pt x="105575" y="1406220"/>
                  </a:lnTo>
                  <a:lnTo>
                    <a:pt x="161759" y="1434579"/>
                  </a:lnTo>
                  <a:lnTo>
                    <a:pt x="218960" y="1460830"/>
                  </a:lnTo>
                  <a:lnTo>
                    <a:pt x="277101" y="1484909"/>
                  </a:lnTo>
                  <a:lnTo>
                    <a:pt x="323126" y="1501013"/>
                  </a:lnTo>
                  <a:lnTo>
                    <a:pt x="323126" y="0"/>
                  </a:lnTo>
                  <a:close/>
                </a:path>
                <a:path w="1784350" h="1501140">
                  <a:moveTo>
                    <a:pt x="1783892" y="0"/>
                  </a:moveTo>
                  <a:lnTo>
                    <a:pt x="1460766" y="0"/>
                  </a:lnTo>
                  <a:lnTo>
                    <a:pt x="1460766" y="1501013"/>
                  </a:lnTo>
                  <a:lnTo>
                    <a:pt x="1506791" y="1484909"/>
                  </a:lnTo>
                  <a:lnTo>
                    <a:pt x="1564932" y="1460830"/>
                  </a:lnTo>
                  <a:lnTo>
                    <a:pt x="1622132" y="1434579"/>
                  </a:lnTo>
                  <a:lnTo>
                    <a:pt x="1678317" y="1406220"/>
                  </a:lnTo>
                  <a:lnTo>
                    <a:pt x="1733410" y="1375778"/>
                  </a:lnTo>
                  <a:lnTo>
                    <a:pt x="1783892" y="1344066"/>
                  </a:lnTo>
                  <a:lnTo>
                    <a:pt x="1783892" y="0"/>
                  </a:lnTo>
                  <a:close/>
                </a:path>
              </a:pathLst>
            </a:custGeom>
            <a:solidFill>
              <a:srgbClr val="6E9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388826" y="6690455"/>
              <a:ext cx="807720" cy="807720"/>
            </a:xfrm>
            <a:custGeom>
              <a:avLst/>
              <a:gdLst/>
              <a:ahLst/>
              <a:cxnLst/>
              <a:rect l="l" t="t" r="r" b="b"/>
              <a:pathLst>
                <a:path w="807719" h="807720">
                  <a:moveTo>
                    <a:pt x="413687" y="807667"/>
                  </a:moveTo>
                  <a:lnTo>
                    <a:pt x="354328" y="804751"/>
                  </a:lnTo>
                  <a:lnTo>
                    <a:pt x="296051" y="793158"/>
                  </a:lnTo>
                  <a:lnTo>
                    <a:pt x="240095" y="773136"/>
                  </a:lnTo>
                  <a:lnTo>
                    <a:pt x="187692" y="745127"/>
                  </a:lnTo>
                  <a:lnTo>
                    <a:pt x="139957" y="709724"/>
                  </a:lnTo>
                  <a:lnTo>
                    <a:pt x="97942" y="667709"/>
                  </a:lnTo>
                  <a:lnTo>
                    <a:pt x="62539" y="619974"/>
                  </a:lnTo>
                  <a:lnTo>
                    <a:pt x="34529" y="567571"/>
                  </a:lnTo>
                  <a:lnTo>
                    <a:pt x="14508" y="511615"/>
                  </a:lnTo>
                  <a:lnTo>
                    <a:pt x="2916" y="453338"/>
                  </a:lnTo>
                  <a:lnTo>
                    <a:pt x="0" y="393979"/>
                  </a:lnTo>
                  <a:lnTo>
                    <a:pt x="1823" y="364306"/>
                  </a:lnTo>
                  <a:lnTo>
                    <a:pt x="11982" y="305755"/>
                  </a:lnTo>
                  <a:lnTo>
                    <a:pt x="30622" y="249330"/>
                  </a:lnTo>
                  <a:lnTo>
                    <a:pt x="57340" y="196250"/>
                  </a:lnTo>
                  <a:lnTo>
                    <a:pt x="91558" y="147666"/>
                  </a:lnTo>
                  <a:lnTo>
                    <a:pt x="132533" y="104627"/>
                  </a:lnTo>
                  <a:lnTo>
                    <a:pt x="179380" y="68068"/>
                  </a:lnTo>
                  <a:lnTo>
                    <a:pt x="231085" y="38777"/>
                  </a:lnTo>
                  <a:lnTo>
                    <a:pt x="286528" y="17391"/>
                  </a:lnTo>
                  <a:lnTo>
                    <a:pt x="344509" y="4371"/>
                  </a:lnTo>
                  <a:lnTo>
                    <a:pt x="403772" y="0"/>
                  </a:lnTo>
                  <a:lnTo>
                    <a:pt x="433482" y="1094"/>
                  </a:lnTo>
                  <a:lnTo>
                    <a:pt x="492269" y="9814"/>
                  </a:lnTo>
                  <a:lnTo>
                    <a:pt x="549129" y="27062"/>
                  </a:lnTo>
                  <a:lnTo>
                    <a:pt x="602854" y="52472"/>
                  </a:lnTo>
                  <a:lnTo>
                    <a:pt x="652258" y="85483"/>
                  </a:lnTo>
                  <a:lnTo>
                    <a:pt x="696294" y="125394"/>
                  </a:lnTo>
                  <a:lnTo>
                    <a:pt x="733988" y="171326"/>
                  </a:lnTo>
                  <a:lnTo>
                    <a:pt x="764541" y="222301"/>
                  </a:lnTo>
                  <a:lnTo>
                    <a:pt x="787280" y="277197"/>
                  </a:lnTo>
                  <a:lnTo>
                    <a:pt x="801721" y="334846"/>
                  </a:lnTo>
                  <a:lnTo>
                    <a:pt x="807545" y="393979"/>
                  </a:lnTo>
                  <a:lnTo>
                    <a:pt x="807667" y="403894"/>
                  </a:lnTo>
                  <a:lnTo>
                    <a:pt x="806573" y="433603"/>
                  </a:lnTo>
                  <a:lnTo>
                    <a:pt x="797852" y="492390"/>
                  </a:lnTo>
                  <a:lnTo>
                    <a:pt x="780604" y="549250"/>
                  </a:lnTo>
                  <a:lnTo>
                    <a:pt x="755194" y="602975"/>
                  </a:lnTo>
                  <a:lnTo>
                    <a:pt x="722183" y="652380"/>
                  </a:lnTo>
                  <a:lnTo>
                    <a:pt x="682272" y="696415"/>
                  </a:lnTo>
                  <a:lnTo>
                    <a:pt x="636340" y="734110"/>
                  </a:lnTo>
                  <a:lnTo>
                    <a:pt x="585365" y="764664"/>
                  </a:lnTo>
                  <a:lnTo>
                    <a:pt x="530469" y="787402"/>
                  </a:lnTo>
                  <a:lnTo>
                    <a:pt x="472819" y="801843"/>
                  </a:lnTo>
                  <a:lnTo>
                    <a:pt x="413687" y="807667"/>
                  </a:lnTo>
                  <a:close/>
                </a:path>
              </a:pathLst>
            </a:custGeom>
            <a:solidFill>
              <a:srgbClr val="3C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454579" y="6741988"/>
              <a:ext cx="499745" cy="444500"/>
            </a:xfrm>
            <a:custGeom>
              <a:avLst/>
              <a:gdLst/>
              <a:ahLst/>
              <a:cxnLst/>
              <a:rect l="l" t="t" r="r" b="b"/>
              <a:pathLst>
                <a:path w="499744" h="444500">
                  <a:moveTo>
                    <a:pt x="347590" y="404306"/>
                  </a:moveTo>
                  <a:lnTo>
                    <a:pt x="288842" y="429647"/>
                  </a:lnTo>
                  <a:lnTo>
                    <a:pt x="242020" y="440822"/>
                  </a:lnTo>
                  <a:lnTo>
                    <a:pt x="193457" y="444130"/>
                  </a:lnTo>
                  <a:lnTo>
                    <a:pt x="169874" y="442579"/>
                  </a:lnTo>
                  <a:lnTo>
                    <a:pt x="125236" y="433141"/>
                  </a:lnTo>
                  <a:lnTo>
                    <a:pt x="85386" y="415592"/>
                  </a:lnTo>
                  <a:lnTo>
                    <a:pt x="51855" y="390606"/>
                  </a:lnTo>
                  <a:lnTo>
                    <a:pt x="19159" y="347413"/>
                  </a:lnTo>
                  <a:lnTo>
                    <a:pt x="4873" y="309231"/>
                  </a:lnTo>
                  <a:lnTo>
                    <a:pt x="0" y="267699"/>
                  </a:lnTo>
                  <a:lnTo>
                    <a:pt x="1166" y="246172"/>
                  </a:lnTo>
                  <a:lnTo>
                    <a:pt x="10647" y="202631"/>
                  </a:lnTo>
                  <a:lnTo>
                    <a:pt x="29320" y="159837"/>
                  </a:lnTo>
                  <a:lnTo>
                    <a:pt x="56467" y="119435"/>
                  </a:lnTo>
                  <a:lnTo>
                    <a:pt x="99140" y="76092"/>
                  </a:lnTo>
                  <a:lnTo>
                    <a:pt x="152034" y="39824"/>
                  </a:lnTo>
                  <a:lnTo>
                    <a:pt x="210782" y="14482"/>
                  </a:lnTo>
                  <a:lnTo>
                    <a:pt x="257604" y="3308"/>
                  </a:lnTo>
                  <a:lnTo>
                    <a:pt x="306167" y="0"/>
                  </a:lnTo>
                  <a:lnTo>
                    <a:pt x="329750" y="1551"/>
                  </a:lnTo>
                  <a:lnTo>
                    <a:pt x="374388" y="10989"/>
                  </a:lnTo>
                  <a:lnTo>
                    <a:pt x="414238" y="28538"/>
                  </a:lnTo>
                  <a:lnTo>
                    <a:pt x="447770" y="53524"/>
                  </a:lnTo>
                  <a:lnTo>
                    <a:pt x="477080" y="90852"/>
                  </a:lnTo>
                  <a:lnTo>
                    <a:pt x="494752" y="134899"/>
                  </a:lnTo>
                  <a:lnTo>
                    <a:pt x="499625" y="176432"/>
                  </a:lnTo>
                  <a:lnTo>
                    <a:pt x="498458" y="197959"/>
                  </a:lnTo>
                  <a:lnTo>
                    <a:pt x="488976" y="241499"/>
                  </a:lnTo>
                  <a:lnTo>
                    <a:pt x="470303" y="284293"/>
                  </a:lnTo>
                  <a:lnTo>
                    <a:pt x="443157" y="324695"/>
                  </a:lnTo>
                  <a:lnTo>
                    <a:pt x="400484" y="368037"/>
                  </a:lnTo>
                  <a:lnTo>
                    <a:pt x="347590" y="4043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53866" y="7189852"/>
              <a:ext cx="183888" cy="16354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688023" y="6690455"/>
              <a:ext cx="807720" cy="807720"/>
            </a:xfrm>
            <a:custGeom>
              <a:avLst/>
              <a:gdLst/>
              <a:ahLst/>
              <a:cxnLst/>
              <a:rect l="l" t="t" r="r" b="b"/>
              <a:pathLst>
                <a:path w="807720" h="807720">
                  <a:moveTo>
                    <a:pt x="413687" y="807667"/>
                  </a:moveTo>
                  <a:lnTo>
                    <a:pt x="354328" y="804751"/>
                  </a:lnTo>
                  <a:lnTo>
                    <a:pt x="296051" y="793158"/>
                  </a:lnTo>
                  <a:lnTo>
                    <a:pt x="240095" y="773136"/>
                  </a:lnTo>
                  <a:lnTo>
                    <a:pt x="187692" y="745127"/>
                  </a:lnTo>
                  <a:lnTo>
                    <a:pt x="139957" y="709724"/>
                  </a:lnTo>
                  <a:lnTo>
                    <a:pt x="97942" y="667709"/>
                  </a:lnTo>
                  <a:lnTo>
                    <a:pt x="62539" y="619974"/>
                  </a:lnTo>
                  <a:lnTo>
                    <a:pt x="34529" y="567571"/>
                  </a:lnTo>
                  <a:lnTo>
                    <a:pt x="14508" y="511615"/>
                  </a:lnTo>
                  <a:lnTo>
                    <a:pt x="2916" y="453338"/>
                  </a:lnTo>
                  <a:lnTo>
                    <a:pt x="0" y="393979"/>
                  </a:lnTo>
                  <a:lnTo>
                    <a:pt x="1823" y="364306"/>
                  </a:lnTo>
                  <a:lnTo>
                    <a:pt x="11982" y="305755"/>
                  </a:lnTo>
                  <a:lnTo>
                    <a:pt x="30622" y="249330"/>
                  </a:lnTo>
                  <a:lnTo>
                    <a:pt x="57340" y="196250"/>
                  </a:lnTo>
                  <a:lnTo>
                    <a:pt x="91558" y="147666"/>
                  </a:lnTo>
                  <a:lnTo>
                    <a:pt x="132533" y="104627"/>
                  </a:lnTo>
                  <a:lnTo>
                    <a:pt x="179380" y="68068"/>
                  </a:lnTo>
                  <a:lnTo>
                    <a:pt x="231085" y="38777"/>
                  </a:lnTo>
                  <a:lnTo>
                    <a:pt x="286528" y="17391"/>
                  </a:lnTo>
                  <a:lnTo>
                    <a:pt x="344509" y="4371"/>
                  </a:lnTo>
                  <a:lnTo>
                    <a:pt x="403772" y="0"/>
                  </a:lnTo>
                  <a:lnTo>
                    <a:pt x="433482" y="1094"/>
                  </a:lnTo>
                  <a:lnTo>
                    <a:pt x="492269" y="9814"/>
                  </a:lnTo>
                  <a:lnTo>
                    <a:pt x="549129" y="27062"/>
                  </a:lnTo>
                  <a:lnTo>
                    <a:pt x="602854" y="52472"/>
                  </a:lnTo>
                  <a:lnTo>
                    <a:pt x="652258" y="85483"/>
                  </a:lnTo>
                  <a:lnTo>
                    <a:pt x="696294" y="125394"/>
                  </a:lnTo>
                  <a:lnTo>
                    <a:pt x="733988" y="171326"/>
                  </a:lnTo>
                  <a:lnTo>
                    <a:pt x="764541" y="222301"/>
                  </a:lnTo>
                  <a:lnTo>
                    <a:pt x="787280" y="277197"/>
                  </a:lnTo>
                  <a:lnTo>
                    <a:pt x="801721" y="334846"/>
                  </a:lnTo>
                  <a:lnTo>
                    <a:pt x="807545" y="393979"/>
                  </a:lnTo>
                  <a:lnTo>
                    <a:pt x="807667" y="403894"/>
                  </a:lnTo>
                  <a:lnTo>
                    <a:pt x="806573" y="433603"/>
                  </a:lnTo>
                  <a:lnTo>
                    <a:pt x="797852" y="492390"/>
                  </a:lnTo>
                  <a:lnTo>
                    <a:pt x="780604" y="549250"/>
                  </a:lnTo>
                  <a:lnTo>
                    <a:pt x="755194" y="602975"/>
                  </a:lnTo>
                  <a:lnTo>
                    <a:pt x="722183" y="652380"/>
                  </a:lnTo>
                  <a:lnTo>
                    <a:pt x="682272" y="696415"/>
                  </a:lnTo>
                  <a:lnTo>
                    <a:pt x="636340" y="734110"/>
                  </a:lnTo>
                  <a:lnTo>
                    <a:pt x="585365" y="764664"/>
                  </a:lnTo>
                  <a:lnTo>
                    <a:pt x="530469" y="787402"/>
                  </a:lnTo>
                  <a:lnTo>
                    <a:pt x="472819" y="801843"/>
                  </a:lnTo>
                  <a:lnTo>
                    <a:pt x="413687" y="807667"/>
                  </a:lnTo>
                  <a:close/>
                </a:path>
              </a:pathLst>
            </a:custGeom>
            <a:solidFill>
              <a:srgbClr val="3C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753776" y="6741988"/>
              <a:ext cx="499745" cy="444500"/>
            </a:xfrm>
            <a:custGeom>
              <a:avLst/>
              <a:gdLst/>
              <a:ahLst/>
              <a:cxnLst/>
              <a:rect l="l" t="t" r="r" b="b"/>
              <a:pathLst>
                <a:path w="499745" h="444500">
                  <a:moveTo>
                    <a:pt x="347590" y="404306"/>
                  </a:moveTo>
                  <a:lnTo>
                    <a:pt x="288842" y="429647"/>
                  </a:lnTo>
                  <a:lnTo>
                    <a:pt x="242020" y="440822"/>
                  </a:lnTo>
                  <a:lnTo>
                    <a:pt x="193457" y="444130"/>
                  </a:lnTo>
                  <a:lnTo>
                    <a:pt x="169874" y="442579"/>
                  </a:lnTo>
                  <a:lnTo>
                    <a:pt x="125236" y="433141"/>
                  </a:lnTo>
                  <a:lnTo>
                    <a:pt x="85386" y="415592"/>
                  </a:lnTo>
                  <a:lnTo>
                    <a:pt x="51855" y="390606"/>
                  </a:lnTo>
                  <a:lnTo>
                    <a:pt x="19159" y="347413"/>
                  </a:lnTo>
                  <a:lnTo>
                    <a:pt x="4873" y="309231"/>
                  </a:lnTo>
                  <a:lnTo>
                    <a:pt x="0" y="267699"/>
                  </a:lnTo>
                  <a:lnTo>
                    <a:pt x="1166" y="246172"/>
                  </a:lnTo>
                  <a:lnTo>
                    <a:pt x="10647" y="202631"/>
                  </a:lnTo>
                  <a:lnTo>
                    <a:pt x="29320" y="159837"/>
                  </a:lnTo>
                  <a:lnTo>
                    <a:pt x="56467" y="119435"/>
                  </a:lnTo>
                  <a:lnTo>
                    <a:pt x="99140" y="76092"/>
                  </a:lnTo>
                  <a:lnTo>
                    <a:pt x="152034" y="39824"/>
                  </a:lnTo>
                  <a:lnTo>
                    <a:pt x="210782" y="14482"/>
                  </a:lnTo>
                  <a:lnTo>
                    <a:pt x="257604" y="3308"/>
                  </a:lnTo>
                  <a:lnTo>
                    <a:pt x="306167" y="0"/>
                  </a:lnTo>
                  <a:lnTo>
                    <a:pt x="329750" y="1551"/>
                  </a:lnTo>
                  <a:lnTo>
                    <a:pt x="374388" y="10989"/>
                  </a:lnTo>
                  <a:lnTo>
                    <a:pt x="414238" y="28538"/>
                  </a:lnTo>
                  <a:lnTo>
                    <a:pt x="447770" y="53524"/>
                  </a:lnTo>
                  <a:lnTo>
                    <a:pt x="477080" y="90852"/>
                  </a:lnTo>
                  <a:lnTo>
                    <a:pt x="494752" y="134899"/>
                  </a:lnTo>
                  <a:lnTo>
                    <a:pt x="499625" y="176432"/>
                  </a:lnTo>
                  <a:lnTo>
                    <a:pt x="498458" y="197959"/>
                  </a:lnTo>
                  <a:lnTo>
                    <a:pt x="488976" y="241499"/>
                  </a:lnTo>
                  <a:lnTo>
                    <a:pt x="470303" y="284293"/>
                  </a:lnTo>
                  <a:lnTo>
                    <a:pt x="443157" y="324695"/>
                  </a:lnTo>
                  <a:lnTo>
                    <a:pt x="400484" y="368037"/>
                  </a:lnTo>
                  <a:lnTo>
                    <a:pt x="347590" y="4043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3063" y="7189852"/>
              <a:ext cx="183888" cy="16354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095894" y="8630409"/>
              <a:ext cx="2693035" cy="403860"/>
            </a:xfrm>
            <a:custGeom>
              <a:avLst/>
              <a:gdLst/>
              <a:ahLst/>
              <a:cxnLst/>
              <a:rect l="l" t="t" r="r" b="b"/>
              <a:pathLst>
                <a:path w="2693035" h="403859">
                  <a:moveTo>
                    <a:pt x="1395895" y="403651"/>
                  </a:moveTo>
                  <a:lnTo>
                    <a:pt x="1116168" y="400814"/>
                  </a:lnTo>
                  <a:lnTo>
                    <a:pt x="846422" y="389349"/>
                  </a:lnTo>
                  <a:lnTo>
                    <a:pt x="626051" y="372454"/>
                  </a:lnTo>
                  <a:lnTo>
                    <a:pt x="442193" y="351470"/>
                  </a:lnTo>
                  <a:lnTo>
                    <a:pt x="305605" y="329949"/>
                  </a:lnTo>
                  <a:lnTo>
                    <a:pt x="208879" y="309875"/>
                  </a:lnTo>
                  <a:lnTo>
                    <a:pt x="136418" y="290409"/>
                  </a:lnTo>
                  <a:lnTo>
                    <a:pt x="90214" y="274510"/>
                  </a:lnTo>
                  <a:lnTo>
                    <a:pt x="45701" y="254104"/>
                  </a:lnTo>
                  <a:lnTo>
                    <a:pt x="11339" y="228190"/>
                  </a:lnTo>
                  <a:lnTo>
                    <a:pt x="0" y="205131"/>
                  </a:lnTo>
                  <a:lnTo>
                    <a:pt x="0" y="198520"/>
                  </a:lnTo>
                  <a:lnTo>
                    <a:pt x="30167" y="159183"/>
                  </a:lnTo>
                  <a:lnTo>
                    <a:pt x="71278" y="136898"/>
                  </a:lnTo>
                  <a:lnTo>
                    <a:pt x="115502" y="119982"/>
                  </a:lnTo>
                  <a:lnTo>
                    <a:pt x="174906" y="102279"/>
                  </a:lnTo>
                  <a:lnTo>
                    <a:pt x="264949" y="81517"/>
                  </a:lnTo>
                  <a:lnTo>
                    <a:pt x="394334" y="59016"/>
                  </a:lnTo>
                  <a:lnTo>
                    <a:pt x="557658" y="38143"/>
                  </a:lnTo>
                  <a:lnTo>
                    <a:pt x="770706" y="19253"/>
                  </a:lnTo>
                  <a:lnTo>
                    <a:pt x="1019207" y="5915"/>
                  </a:lnTo>
                  <a:lnTo>
                    <a:pt x="1296787" y="0"/>
                  </a:lnTo>
                  <a:lnTo>
                    <a:pt x="1576514" y="2836"/>
                  </a:lnTo>
                  <a:lnTo>
                    <a:pt x="1846260" y="14301"/>
                  </a:lnTo>
                  <a:lnTo>
                    <a:pt x="2066631" y="31197"/>
                  </a:lnTo>
                  <a:lnTo>
                    <a:pt x="2250490" y="52181"/>
                  </a:lnTo>
                  <a:lnTo>
                    <a:pt x="2387078" y="73702"/>
                  </a:lnTo>
                  <a:lnTo>
                    <a:pt x="2483803" y="93776"/>
                  </a:lnTo>
                  <a:lnTo>
                    <a:pt x="2556264" y="113241"/>
                  </a:lnTo>
                  <a:lnTo>
                    <a:pt x="2602468" y="129140"/>
                  </a:lnTo>
                  <a:lnTo>
                    <a:pt x="2646981" y="149546"/>
                  </a:lnTo>
                  <a:lnTo>
                    <a:pt x="2681344" y="175460"/>
                  </a:lnTo>
                  <a:lnTo>
                    <a:pt x="2692683" y="198520"/>
                  </a:lnTo>
                  <a:lnTo>
                    <a:pt x="2692683" y="201825"/>
                  </a:lnTo>
                  <a:lnTo>
                    <a:pt x="2692683" y="205131"/>
                  </a:lnTo>
                  <a:lnTo>
                    <a:pt x="2662515" y="244467"/>
                  </a:lnTo>
                  <a:lnTo>
                    <a:pt x="2621404" y="266752"/>
                  </a:lnTo>
                  <a:lnTo>
                    <a:pt x="2577180" y="283668"/>
                  </a:lnTo>
                  <a:lnTo>
                    <a:pt x="2517776" y="301373"/>
                  </a:lnTo>
                  <a:lnTo>
                    <a:pt x="2427733" y="322134"/>
                  </a:lnTo>
                  <a:lnTo>
                    <a:pt x="2298349" y="344634"/>
                  </a:lnTo>
                  <a:lnTo>
                    <a:pt x="2135025" y="365507"/>
                  </a:lnTo>
                  <a:lnTo>
                    <a:pt x="1921976" y="384397"/>
                  </a:lnTo>
                  <a:lnTo>
                    <a:pt x="1673476" y="397735"/>
                  </a:lnTo>
                  <a:lnTo>
                    <a:pt x="1395895" y="403651"/>
                  </a:lnTo>
                  <a:close/>
                </a:path>
              </a:pathLst>
            </a:custGeom>
            <a:solidFill>
              <a:srgbClr val="6E9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173200" y="6989696"/>
            <a:ext cx="3124199" cy="3114674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4754658" y="-991235"/>
            <a:ext cx="3554095" cy="3816350"/>
            <a:chOff x="14734086" y="6470897"/>
            <a:chExt cx="3554095" cy="3816350"/>
          </a:xfrm>
        </p:grpSpPr>
        <p:sp>
          <p:nvSpPr>
            <p:cNvPr id="26" name="object 26"/>
            <p:cNvSpPr/>
            <p:nvPr/>
          </p:nvSpPr>
          <p:spPr>
            <a:xfrm>
              <a:off x="14734086" y="6470897"/>
              <a:ext cx="3554095" cy="3816350"/>
            </a:xfrm>
            <a:custGeom>
              <a:avLst/>
              <a:gdLst/>
              <a:ahLst/>
              <a:cxnLst/>
              <a:rect l="l" t="t" r="r" b="b"/>
              <a:pathLst>
                <a:path w="3554094" h="3816350">
                  <a:moveTo>
                    <a:pt x="3021769" y="3816102"/>
                  </a:moveTo>
                  <a:lnTo>
                    <a:pt x="1086112" y="3816102"/>
                  </a:lnTo>
                  <a:lnTo>
                    <a:pt x="1083721" y="3814864"/>
                  </a:lnTo>
                  <a:lnTo>
                    <a:pt x="1039895" y="3791081"/>
                  </a:lnTo>
                  <a:lnTo>
                    <a:pt x="996524" y="3766455"/>
                  </a:lnTo>
                  <a:lnTo>
                    <a:pt x="953631" y="3741006"/>
                  </a:lnTo>
                  <a:lnTo>
                    <a:pt x="911238" y="3714753"/>
                  </a:lnTo>
                  <a:lnTo>
                    <a:pt x="869370" y="3687716"/>
                  </a:lnTo>
                  <a:lnTo>
                    <a:pt x="828049" y="3659917"/>
                  </a:lnTo>
                  <a:lnTo>
                    <a:pt x="787298" y="3631375"/>
                  </a:lnTo>
                  <a:lnTo>
                    <a:pt x="747139" y="3602110"/>
                  </a:lnTo>
                  <a:lnTo>
                    <a:pt x="707597" y="3572142"/>
                  </a:lnTo>
                  <a:lnTo>
                    <a:pt x="668694" y="3541492"/>
                  </a:lnTo>
                  <a:lnTo>
                    <a:pt x="630453" y="3510180"/>
                  </a:lnTo>
                  <a:lnTo>
                    <a:pt x="592640" y="3477028"/>
                  </a:lnTo>
                  <a:lnTo>
                    <a:pt x="556697" y="3442588"/>
                  </a:lnTo>
                  <a:lnTo>
                    <a:pt x="522573" y="3406880"/>
                  </a:lnTo>
                  <a:lnTo>
                    <a:pt x="490217" y="3369928"/>
                  </a:lnTo>
                  <a:lnTo>
                    <a:pt x="459578" y="3331753"/>
                  </a:lnTo>
                  <a:lnTo>
                    <a:pt x="430605" y="3292376"/>
                  </a:lnTo>
                  <a:lnTo>
                    <a:pt x="403247" y="3251820"/>
                  </a:lnTo>
                  <a:lnTo>
                    <a:pt x="377453" y="3210107"/>
                  </a:lnTo>
                  <a:lnTo>
                    <a:pt x="353173" y="3167257"/>
                  </a:lnTo>
                  <a:lnTo>
                    <a:pt x="330355" y="3123294"/>
                  </a:lnTo>
                  <a:lnTo>
                    <a:pt x="308949" y="3078239"/>
                  </a:lnTo>
                  <a:lnTo>
                    <a:pt x="288903" y="3032113"/>
                  </a:lnTo>
                  <a:lnTo>
                    <a:pt x="268117" y="2983633"/>
                  </a:lnTo>
                  <a:lnTo>
                    <a:pt x="246766" y="2935596"/>
                  </a:lnTo>
                  <a:lnTo>
                    <a:pt x="225071" y="2887853"/>
                  </a:lnTo>
                  <a:lnTo>
                    <a:pt x="181534" y="2792662"/>
                  </a:lnTo>
                  <a:lnTo>
                    <a:pt x="160134" y="2744920"/>
                  </a:lnTo>
                  <a:lnTo>
                    <a:pt x="139274" y="2696882"/>
                  </a:lnTo>
                  <a:lnTo>
                    <a:pt x="119175" y="2648402"/>
                  </a:lnTo>
                  <a:lnTo>
                    <a:pt x="100579" y="2600332"/>
                  </a:lnTo>
                  <a:lnTo>
                    <a:pt x="83947" y="2552016"/>
                  </a:lnTo>
                  <a:lnTo>
                    <a:pt x="69082" y="2503405"/>
                  </a:lnTo>
                  <a:lnTo>
                    <a:pt x="55790" y="2454450"/>
                  </a:lnTo>
                  <a:lnTo>
                    <a:pt x="43872" y="2405102"/>
                  </a:lnTo>
                  <a:lnTo>
                    <a:pt x="33133" y="2355311"/>
                  </a:lnTo>
                  <a:lnTo>
                    <a:pt x="23376" y="2305029"/>
                  </a:lnTo>
                  <a:lnTo>
                    <a:pt x="14405" y="2254207"/>
                  </a:lnTo>
                  <a:lnTo>
                    <a:pt x="7108" y="2204069"/>
                  </a:lnTo>
                  <a:lnTo>
                    <a:pt x="2390" y="2154249"/>
                  </a:lnTo>
                  <a:lnTo>
                    <a:pt x="77" y="2104676"/>
                  </a:lnTo>
                  <a:lnTo>
                    <a:pt x="0" y="2055275"/>
                  </a:lnTo>
                  <a:lnTo>
                    <a:pt x="1984" y="2005972"/>
                  </a:lnTo>
                  <a:lnTo>
                    <a:pt x="5860" y="1956693"/>
                  </a:lnTo>
                  <a:lnTo>
                    <a:pt x="11455" y="1907366"/>
                  </a:lnTo>
                  <a:lnTo>
                    <a:pt x="18596" y="1857915"/>
                  </a:lnTo>
                  <a:lnTo>
                    <a:pt x="25387" y="1809388"/>
                  </a:lnTo>
                  <a:lnTo>
                    <a:pt x="31712" y="1760454"/>
                  </a:lnTo>
                  <a:lnTo>
                    <a:pt x="38503" y="1711403"/>
                  </a:lnTo>
                  <a:lnTo>
                    <a:pt x="46690" y="1662526"/>
                  </a:lnTo>
                  <a:lnTo>
                    <a:pt x="57206" y="1614116"/>
                  </a:lnTo>
                  <a:lnTo>
                    <a:pt x="70981" y="1566462"/>
                  </a:lnTo>
                  <a:lnTo>
                    <a:pt x="87058" y="1517471"/>
                  </a:lnTo>
                  <a:lnTo>
                    <a:pt x="101985" y="1468079"/>
                  </a:lnTo>
                  <a:lnTo>
                    <a:pt x="116098" y="1418410"/>
                  </a:lnTo>
                  <a:lnTo>
                    <a:pt x="129730" y="1368588"/>
                  </a:lnTo>
                  <a:lnTo>
                    <a:pt x="143217" y="1318738"/>
                  </a:lnTo>
                  <a:lnTo>
                    <a:pt x="156893" y="1268982"/>
                  </a:lnTo>
                  <a:lnTo>
                    <a:pt x="171092" y="1219444"/>
                  </a:lnTo>
                  <a:lnTo>
                    <a:pt x="186151" y="1170248"/>
                  </a:lnTo>
                  <a:lnTo>
                    <a:pt x="202402" y="1121519"/>
                  </a:lnTo>
                  <a:lnTo>
                    <a:pt x="220182" y="1073379"/>
                  </a:lnTo>
                  <a:lnTo>
                    <a:pt x="239824" y="1025953"/>
                  </a:lnTo>
                  <a:lnTo>
                    <a:pt x="261663" y="979364"/>
                  </a:lnTo>
                  <a:lnTo>
                    <a:pt x="285096" y="934282"/>
                  </a:lnTo>
                  <a:lnTo>
                    <a:pt x="309692" y="890495"/>
                  </a:lnTo>
                  <a:lnTo>
                    <a:pt x="335468" y="847947"/>
                  </a:lnTo>
                  <a:lnTo>
                    <a:pt x="362444" y="806580"/>
                  </a:lnTo>
                  <a:lnTo>
                    <a:pt x="390638" y="766338"/>
                  </a:lnTo>
                  <a:lnTo>
                    <a:pt x="420069" y="727164"/>
                  </a:lnTo>
                  <a:lnTo>
                    <a:pt x="450757" y="689001"/>
                  </a:lnTo>
                  <a:lnTo>
                    <a:pt x="482721" y="651793"/>
                  </a:lnTo>
                  <a:lnTo>
                    <a:pt x="515978" y="615483"/>
                  </a:lnTo>
                  <a:lnTo>
                    <a:pt x="550548" y="580014"/>
                  </a:lnTo>
                  <a:lnTo>
                    <a:pt x="586450" y="545330"/>
                  </a:lnTo>
                  <a:lnTo>
                    <a:pt x="660003" y="476331"/>
                  </a:lnTo>
                  <a:lnTo>
                    <a:pt x="696908" y="442199"/>
                  </a:lnTo>
                  <a:lnTo>
                    <a:pt x="734069" y="408507"/>
                  </a:lnTo>
                  <a:lnTo>
                    <a:pt x="771615" y="375402"/>
                  </a:lnTo>
                  <a:lnTo>
                    <a:pt x="809674" y="343030"/>
                  </a:lnTo>
                  <a:lnTo>
                    <a:pt x="848375" y="311538"/>
                  </a:lnTo>
                  <a:lnTo>
                    <a:pt x="887846" y="281074"/>
                  </a:lnTo>
                  <a:lnTo>
                    <a:pt x="928214" y="251783"/>
                  </a:lnTo>
                  <a:lnTo>
                    <a:pt x="969609" y="223813"/>
                  </a:lnTo>
                  <a:lnTo>
                    <a:pt x="1012159" y="197310"/>
                  </a:lnTo>
                  <a:lnTo>
                    <a:pt x="1055991" y="172420"/>
                  </a:lnTo>
                  <a:lnTo>
                    <a:pt x="1101235" y="149292"/>
                  </a:lnTo>
                  <a:lnTo>
                    <a:pt x="1148018" y="128070"/>
                  </a:lnTo>
                  <a:lnTo>
                    <a:pt x="1194010" y="108779"/>
                  </a:lnTo>
                  <a:lnTo>
                    <a:pt x="1241072" y="90230"/>
                  </a:lnTo>
                  <a:lnTo>
                    <a:pt x="1289031" y="72699"/>
                  </a:lnTo>
                  <a:lnTo>
                    <a:pt x="1337713" y="56463"/>
                  </a:lnTo>
                  <a:lnTo>
                    <a:pt x="1386948" y="41797"/>
                  </a:lnTo>
                  <a:lnTo>
                    <a:pt x="1436562" y="28978"/>
                  </a:lnTo>
                  <a:lnTo>
                    <a:pt x="1486383" y="18281"/>
                  </a:lnTo>
                  <a:lnTo>
                    <a:pt x="1536239" y="9983"/>
                  </a:lnTo>
                  <a:lnTo>
                    <a:pt x="1585957" y="4360"/>
                  </a:lnTo>
                  <a:lnTo>
                    <a:pt x="1636315" y="1213"/>
                  </a:lnTo>
                  <a:lnTo>
                    <a:pt x="1686777" y="0"/>
                  </a:lnTo>
                  <a:lnTo>
                    <a:pt x="1737291" y="477"/>
                  </a:lnTo>
                  <a:lnTo>
                    <a:pt x="1787805" y="2404"/>
                  </a:lnTo>
                  <a:lnTo>
                    <a:pt x="1838267" y="5539"/>
                  </a:lnTo>
                  <a:lnTo>
                    <a:pt x="1888626" y="9641"/>
                  </a:lnTo>
                  <a:lnTo>
                    <a:pt x="1938829" y="14467"/>
                  </a:lnTo>
                  <a:lnTo>
                    <a:pt x="2038563" y="25328"/>
                  </a:lnTo>
                  <a:lnTo>
                    <a:pt x="2088862" y="32388"/>
                  </a:lnTo>
                  <a:lnTo>
                    <a:pt x="2138471" y="40933"/>
                  </a:lnTo>
                  <a:lnTo>
                    <a:pt x="2187444" y="50882"/>
                  </a:lnTo>
                  <a:lnTo>
                    <a:pt x="2235831" y="62152"/>
                  </a:lnTo>
                  <a:lnTo>
                    <a:pt x="2283682" y="74662"/>
                  </a:lnTo>
                  <a:lnTo>
                    <a:pt x="2331050" y="88328"/>
                  </a:lnTo>
                  <a:lnTo>
                    <a:pt x="2377986" y="103071"/>
                  </a:lnTo>
                  <a:lnTo>
                    <a:pt x="2424540" y="118807"/>
                  </a:lnTo>
                  <a:lnTo>
                    <a:pt x="2470765" y="135454"/>
                  </a:lnTo>
                  <a:lnTo>
                    <a:pt x="2516710" y="152931"/>
                  </a:lnTo>
                  <a:lnTo>
                    <a:pt x="2562427" y="171156"/>
                  </a:lnTo>
                  <a:lnTo>
                    <a:pt x="2607968" y="190047"/>
                  </a:lnTo>
                  <a:lnTo>
                    <a:pt x="2653384" y="209521"/>
                  </a:lnTo>
                  <a:lnTo>
                    <a:pt x="2744044" y="249894"/>
                  </a:lnTo>
                  <a:lnTo>
                    <a:pt x="2880088" y="312762"/>
                  </a:lnTo>
                  <a:lnTo>
                    <a:pt x="2924650" y="335178"/>
                  </a:lnTo>
                  <a:lnTo>
                    <a:pt x="2968499" y="358833"/>
                  </a:lnTo>
                  <a:lnTo>
                    <a:pt x="3011631" y="383691"/>
                  </a:lnTo>
                  <a:lnTo>
                    <a:pt x="3054043" y="409716"/>
                  </a:lnTo>
                  <a:lnTo>
                    <a:pt x="3095732" y="436872"/>
                  </a:lnTo>
                  <a:lnTo>
                    <a:pt x="3136695" y="465125"/>
                  </a:lnTo>
                  <a:lnTo>
                    <a:pt x="3176927" y="494439"/>
                  </a:lnTo>
                  <a:lnTo>
                    <a:pt x="3216425" y="524778"/>
                  </a:lnTo>
                  <a:lnTo>
                    <a:pt x="3255187" y="556106"/>
                  </a:lnTo>
                  <a:lnTo>
                    <a:pt x="3293209" y="588390"/>
                  </a:lnTo>
                  <a:lnTo>
                    <a:pt x="3330487" y="621592"/>
                  </a:lnTo>
                  <a:lnTo>
                    <a:pt x="3367018" y="655677"/>
                  </a:lnTo>
                  <a:lnTo>
                    <a:pt x="3402798" y="690611"/>
                  </a:lnTo>
                  <a:lnTo>
                    <a:pt x="3437825" y="726357"/>
                  </a:lnTo>
                  <a:lnTo>
                    <a:pt x="3472095" y="762880"/>
                  </a:lnTo>
                  <a:lnTo>
                    <a:pt x="3505604" y="800145"/>
                  </a:lnTo>
                  <a:lnTo>
                    <a:pt x="3538350" y="838116"/>
                  </a:lnTo>
                  <a:lnTo>
                    <a:pt x="3553911" y="856919"/>
                  </a:lnTo>
                  <a:lnTo>
                    <a:pt x="3553911" y="3316829"/>
                  </a:lnTo>
                  <a:lnTo>
                    <a:pt x="3492099" y="3391871"/>
                  </a:lnTo>
                  <a:lnTo>
                    <a:pt x="3458944" y="3431360"/>
                  </a:lnTo>
                  <a:lnTo>
                    <a:pt x="3425383" y="3470389"/>
                  </a:lnTo>
                  <a:lnTo>
                    <a:pt x="3391315" y="3508746"/>
                  </a:lnTo>
                  <a:lnTo>
                    <a:pt x="3356640" y="3546223"/>
                  </a:lnTo>
                  <a:lnTo>
                    <a:pt x="3321260" y="3582609"/>
                  </a:lnTo>
                  <a:lnTo>
                    <a:pt x="3285073" y="3617693"/>
                  </a:lnTo>
                  <a:lnTo>
                    <a:pt x="3247980" y="3651268"/>
                  </a:lnTo>
                  <a:lnTo>
                    <a:pt x="3209881" y="3683121"/>
                  </a:lnTo>
                  <a:lnTo>
                    <a:pt x="3170677" y="3713043"/>
                  </a:lnTo>
                  <a:lnTo>
                    <a:pt x="3130268" y="3740825"/>
                  </a:lnTo>
                  <a:lnTo>
                    <a:pt x="3083973" y="3771998"/>
                  </a:lnTo>
                  <a:lnTo>
                    <a:pt x="3021769" y="3816102"/>
                  </a:lnTo>
                  <a:close/>
                </a:path>
              </a:pathLst>
            </a:custGeom>
            <a:solidFill>
              <a:srgbClr val="F753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428974" y="7503378"/>
              <a:ext cx="2588895" cy="2428240"/>
            </a:xfrm>
            <a:custGeom>
              <a:avLst/>
              <a:gdLst/>
              <a:ahLst/>
              <a:cxnLst/>
              <a:rect l="l" t="t" r="r" b="b"/>
              <a:pathLst>
                <a:path w="2588894" h="2428240">
                  <a:moveTo>
                    <a:pt x="2255597" y="1245315"/>
                  </a:moveTo>
                  <a:lnTo>
                    <a:pt x="1133874" y="1245315"/>
                  </a:lnTo>
                  <a:lnTo>
                    <a:pt x="1142157" y="1242563"/>
                  </a:lnTo>
                  <a:lnTo>
                    <a:pt x="1146583" y="1234533"/>
                  </a:lnTo>
                  <a:lnTo>
                    <a:pt x="1146708" y="1234307"/>
                  </a:lnTo>
                  <a:lnTo>
                    <a:pt x="1152505" y="1204815"/>
                  </a:lnTo>
                  <a:lnTo>
                    <a:pt x="1159587" y="1170714"/>
                  </a:lnTo>
                  <a:lnTo>
                    <a:pt x="1168020" y="1132531"/>
                  </a:lnTo>
                  <a:lnTo>
                    <a:pt x="1177870" y="1090794"/>
                  </a:lnTo>
                  <a:lnTo>
                    <a:pt x="1189205" y="1046030"/>
                  </a:lnTo>
                  <a:lnTo>
                    <a:pt x="1202090" y="998767"/>
                  </a:lnTo>
                  <a:lnTo>
                    <a:pt x="1216593" y="949532"/>
                  </a:lnTo>
                  <a:lnTo>
                    <a:pt x="1232780" y="898853"/>
                  </a:lnTo>
                  <a:lnTo>
                    <a:pt x="1250716" y="847257"/>
                  </a:lnTo>
                  <a:lnTo>
                    <a:pt x="1270470" y="795272"/>
                  </a:lnTo>
                  <a:lnTo>
                    <a:pt x="1292108" y="743425"/>
                  </a:lnTo>
                  <a:lnTo>
                    <a:pt x="1315695" y="692244"/>
                  </a:lnTo>
                  <a:lnTo>
                    <a:pt x="1341299" y="642256"/>
                  </a:lnTo>
                  <a:lnTo>
                    <a:pt x="1368985" y="593989"/>
                  </a:lnTo>
                  <a:lnTo>
                    <a:pt x="1398822" y="547971"/>
                  </a:lnTo>
                  <a:lnTo>
                    <a:pt x="1430874" y="504728"/>
                  </a:lnTo>
                  <a:lnTo>
                    <a:pt x="1465209" y="464788"/>
                  </a:lnTo>
                  <a:lnTo>
                    <a:pt x="1467305" y="462691"/>
                  </a:lnTo>
                  <a:lnTo>
                    <a:pt x="1489732" y="431993"/>
                  </a:lnTo>
                  <a:lnTo>
                    <a:pt x="1537730" y="374528"/>
                  </a:lnTo>
                  <a:lnTo>
                    <a:pt x="1599728" y="312288"/>
                  </a:lnTo>
                  <a:lnTo>
                    <a:pt x="1637065" y="276668"/>
                  </a:lnTo>
                  <a:lnTo>
                    <a:pt x="1675629" y="241145"/>
                  </a:lnTo>
                  <a:lnTo>
                    <a:pt x="1715348" y="206360"/>
                  </a:lnTo>
                  <a:lnTo>
                    <a:pt x="1756147" y="172951"/>
                  </a:lnTo>
                  <a:lnTo>
                    <a:pt x="1797952" y="141556"/>
                  </a:lnTo>
                  <a:lnTo>
                    <a:pt x="1840691" y="112815"/>
                  </a:lnTo>
                  <a:lnTo>
                    <a:pt x="1884290" y="87367"/>
                  </a:lnTo>
                  <a:lnTo>
                    <a:pt x="1927988" y="64890"/>
                  </a:lnTo>
                  <a:lnTo>
                    <a:pt x="1971392" y="44649"/>
                  </a:lnTo>
                  <a:lnTo>
                    <a:pt x="2014980" y="27343"/>
                  </a:lnTo>
                  <a:lnTo>
                    <a:pt x="2059228" y="13668"/>
                  </a:lnTo>
                  <a:lnTo>
                    <a:pt x="2104612" y="4321"/>
                  </a:lnTo>
                  <a:lnTo>
                    <a:pt x="2151609" y="0"/>
                  </a:lnTo>
                  <a:lnTo>
                    <a:pt x="2200695" y="1399"/>
                  </a:lnTo>
                  <a:lnTo>
                    <a:pt x="2240213" y="5200"/>
                  </a:lnTo>
                  <a:lnTo>
                    <a:pt x="2279535" y="11359"/>
                  </a:lnTo>
                  <a:lnTo>
                    <a:pt x="2317678" y="21450"/>
                  </a:lnTo>
                  <a:lnTo>
                    <a:pt x="2353660" y="37045"/>
                  </a:lnTo>
                  <a:lnTo>
                    <a:pt x="2414950" y="75835"/>
                  </a:lnTo>
                  <a:lnTo>
                    <a:pt x="2473097" y="120916"/>
                  </a:lnTo>
                  <a:lnTo>
                    <a:pt x="2503893" y="151695"/>
                  </a:lnTo>
                  <a:lnTo>
                    <a:pt x="2529850" y="188967"/>
                  </a:lnTo>
                  <a:lnTo>
                    <a:pt x="2551006" y="231006"/>
                  </a:lnTo>
                  <a:lnTo>
                    <a:pt x="2567397" y="276090"/>
                  </a:lnTo>
                  <a:lnTo>
                    <a:pt x="2579059" y="322494"/>
                  </a:lnTo>
                  <a:lnTo>
                    <a:pt x="2586029" y="368495"/>
                  </a:lnTo>
                  <a:lnTo>
                    <a:pt x="2588345" y="412369"/>
                  </a:lnTo>
                  <a:lnTo>
                    <a:pt x="2586023" y="461426"/>
                  </a:lnTo>
                  <a:lnTo>
                    <a:pt x="2579523" y="509823"/>
                  </a:lnTo>
                  <a:lnTo>
                    <a:pt x="2569541" y="557670"/>
                  </a:lnTo>
                  <a:lnTo>
                    <a:pt x="2556773" y="605077"/>
                  </a:lnTo>
                  <a:lnTo>
                    <a:pt x="2541916" y="652154"/>
                  </a:lnTo>
                  <a:lnTo>
                    <a:pt x="2525666" y="699010"/>
                  </a:lnTo>
                  <a:lnTo>
                    <a:pt x="2508719" y="745757"/>
                  </a:lnTo>
                  <a:lnTo>
                    <a:pt x="2491068" y="791996"/>
                  </a:lnTo>
                  <a:lnTo>
                    <a:pt x="2471812" y="837181"/>
                  </a:lnTo>
                  <a:lnTo>
                    <a:pt x="2451212" y="881504"/>
                  </a:lnTo>
                  <a:lnTo>
                    <a:pt x="2429525" y="925154"/>
                  </a:lnTo>
                  <a:lnTo>
                    <a:pt x="2407010" y="968321"/>
                  </a:lnTo>
                  <a:lnTo>
                    <a:pt x="2383926" y="1011194"/>
                  </a:lnTo>
                  <a:lnTo>
                    <a:pt x="2337086" y="1096820"/>
                  </a:lnTo>
                  <a:lnTo>
                    <a:pt x="2313847" y="1139952"/>
                  </a:lnTo>
                  <a:lnTo>
                    <a:pt x="2287804" y="1187848"/>
                  </a:lnTo>
                  <a:lnTo>
                    <a:pt x="2261887" y="1234307"/>
                  </a:lnTo>
                  <a:lnTo>
                    <a:pt x="2255597" y="1245315"/>
                  </a:lnTo>
                  <a:close/>
                </a:path>
                <a:path w="2588894" h="2428240">
                  <a:moveTo>
                    <a:pt x="1254359" y="2428162"/>
                  </a:moveTo>
                  <a:lnTo>
                    <a:pt x="1242147" y="2427540"/>
                  </a:lnTo>
                  <a:lnTo>
                    <a:pt x="1230524" y="2423182"/>
                  </a:lnTo>
                  <a:lnTo>
                    <a:pt x="1189263" y="2394161"/>
                  </a:lnTo>
                  <a:lnTo>
                    <a:pt x="1106896" y="2337137"/>
                  </a:lnTo>
                  <a:lnTo>
                    <a:pt x="1066100" y="2308478"/>
                  </a:lnTo>
                  <a:lnTo>
                    <a:pt x="1025770" y="2279284"/>
                  </a:lnTo>
                  <a:lnTo>
                    <a:pt x="986061" y="2249227"/>
                  </a:lnTo>
                  <a:lnTo>
                    <a:pt x="947128" y="2217980"/>
                  </a:lnTo>
                  <a:lnTo>
                    <a:pt x="909126" y="2185213"/>
                  </a:lnTo>
                  <a:lnTo>
                    <a:pt x="872211" y="2150601"/>
                  </a:lnTo>
                  <a:lnTo>
                    <a:pt x="834554" y="2112131"/>
                  </a:lnTo>
                  <a:lnTo>
                    <a:pt x="798548" y="2072378"/>
                  </a:lnTo>
                  <a:lnTo>
                    <a:pt x="763787" y="2031598"/>
                  </a:lnTo>
                  <a:lnTo>
                    <a:pt x="729870" y="1990047"/>
                  </a:lnTo>
                  <a:lnTo>
                    <a:pt x="662951" y="1905662"/>
                  </a:lnTo>
                  <a:lnTo>
                    <a:pt x="629144" y="1863342"/>
                  </a:lnTo>
                  <a:lnTo>
                    <a:pt x="497694" y="1701513"/>
                  </a:lnTo>
                  <a:lnTo>
                    <a:pt x="465220" y="1660796"/>
                  </a:lnTo>
                  <a:lnTo>
                    <a:pt x="433107" y="1619804"/>
                  </a:lnTo>
                  <a:lnTo>
                    <a:pt x="401461" y="1578450"/>
                  </a:lnTo>
                  <a:lnTo>
                    <a:pt x="370383" y="1536646"/>
                  </a:lnTo>
                  <a:lnTo>
                    <a:pt x="339979" y="1494308"/>
                  </a:lnTo>
                  <a:lnTo>
                    <a:pt x="311212" y="1452946"/>
                  </a:lnTo>
                  <a:lnTo>
                    <a:pt x="283070" y="1410639"/>
                  </a:lnTo>
                  <a:lnTo>
                    <a:pt x="255741" y="1367666"/>
                  </a:lnTo>
                  <a:lnTo>
                    <a:pt x="229184" y="1323944"/>
                  </a:lnTo>
                  <a:lnTo>
                    <a:pt x="203511" y="1279634"/>
                  </a:lnTo>
                  <a:lnTo>
                    <a:pt x="178640" y="1234533"/>
                  </a:lnTo>
                  <a:lnTo>
                    <a:pt x="155112" y="1189636"/>
                  </a:lnTo>
                  <a:lnTo>
                    <a:pt x="132534" y="1144145"/>
                  </a:lnTo>
                  <a:lnTo>
                    <a:pt x="111576" y="1099638"/>
                  </a:lnTo>
                  <a:lnTo>
                    <a:pt x="91379" y="1054246"/>
                  </a:lnTo>
                  <a:lnTo>
                    <a:pt x="72311" y="1008067"/>
                  </a:lnTo>
                  <a:lnTo>
                    <a:pt x="54742" y="961201"/>
                  </a:lnTo>
                  <a:lnTo>
                    <a:pt x="39039" y="913745"/>
                  </a:lnTo>
                  <a:lnTo>
                    <a:pt x="25570" y="865797"/>
                  </a:lnTo>
                  <a:lnTo>
                    <a:pt x="14704" y="817457"/>
                  </a:lnTo>
                  <a:lnTo>
                    <a:pt x="6810" y="768821"/>
                  </a:lnTo>
                  <a:lnTo>
                    <a:pt x="2599" y="721168"/>
                  </a:lnTo>
                  <a:lnTo>
                    <a:pt x="368" y="672758"/>
                  </a:lnTo>
                  <a:lnTo>
                    <a:pt x="0" y="623881"/>
                  </a:lnTo>
                  <a:lnTo>
                    <a:pt x="1377" y="574830"/>
                  </a:lnTo>
                  <a:lnTo>
                    <a:pt x="4384" y="525896"/>
                  </a:lnTo>
                  <a:lnTo>
                    <a:pt x="8905" y="477369"/>
                  </a:lnTo>
                  <a:lnTo>
                    <a:pt x="15459" y="425050"/>
                  </a:lnTo>
                  <a:lnTo>
                    <a:pt x="23513" y="374528"/>
                  </a:lnTo>
                  <a:lnTo>
                    <a:pt x="35005" y="323834"/>
                  </a:lnTo>
                  <a:lnTo>
                    <a:pt x="51215" y="275138"/>
                  </a:lnTo>
                  <a:lnTo>
                    <a:pt x="73862" y="227852"/>
                  </a:lnTo>
                  <a:lnTo>
                    <a:pt x="99498" y="186538"/>
                  </a:lnTo>
                  <a:lnTo>
                    <a:pt x="128081" y="150533"/>
                  </a:lnTo>
                  <a:lnTo>
                    <a:pt x="162557" y="119638"/>
                  </a:lnTo>
                  <a:lnTo>
                    <a:pt x="205873" y="93658"/>
                  </a:lnTo>
                  <a:lnTo>
                    <a:pt x="260615" y="74524"/>
                  </a:lnTo>
                  <a:lnTo>
                    <a:pt x="316929" y="66399"/>
                  </a:lnTo>
                  <a:lnTo>
                    <a:pt x="363671" y="67965"/>
                  </a:lnTo>
                  <a:lnTo>
                    <a:pt x="408713" y="74815"/>
                  </a:lnTo>
                  <a:lnTo>
                    <a:pt x="452067" y="86585"/>
                  </a:lnTo>
                  <a:lnTo>
                    <a:pt x="493743" y="102911"/>
                  </a:lnTo>
                  <a:lnTo>
                    <a:pt x="533751" y="123430"/>
                  </a:lnTo>
                  <a:lnTo>
                    <a:pt x="572104" y="147777"/>
                  </a:lnTo>
                  <a:lnTo>
                    <a:pt x="608811" y="175587"/>
                  </a:lnTo>
                  <a:lnTo>
                    <a:pt x="643883" y="206498"/>
                  </a:lnTo>
                  <a:lnTo>
                    <a:pt x="677332" y="240145"/>
                  </a:lnTo>
                  <a:lnTo>
                    <a:pt x="709103" y="276090"/>
                  </a:lnTo>
                  <a:lnTo>
                    <a:pt x="739402" y="314190"/>
                  </a:lnTo>
                  <a:lnTo>
                    <a:pt x="768045" y="353860"/>
                  </a:lnTo>
                  <a:lnTo>
                    <a:pt x="795108" y="394810"/>
                  </a:lnTo>
                  <a:lnTo>
                    <a:pt x="820601" y="436676"/>
                  </a:lnTo>
                  <a:lnTo>
                    <a:pt x="844536" y="479093"/>
                  </a:lnTo>
                  <a:lnTo>
                    <a:pt x="866924" y="521697"/>
                  </a:lnTo>
                  <a:lnTo>
                    <a:pt x="887774" y="564125"/>
                  </a:lnTo>
                  <a:lnTo>
                    <a:pt x="907099" y="606012"/>
                  </a:lnTo>
                  <a:lnTo>
                    <a:pt x="924909" y="646995"/>
                  </a:lnTo>
                  <a:lnTo>
                    <a:pt x="941214" y="686708"/>
                  </a:lnTo>
                  <a:lnTo>
                    <a:pt x="956026" y="724789"/>
                  </a:lnTo>
                  <a:lnTo>
                    <a:pt x="972916" y="770116"/>
                  </a:lnTo>
                  <a:lnTo>
                    <a:pt x="989314" y="815727"/>
                  </a:lnTo>
                  <a:lnTo>
                    <a:pt x="1005249" y="861593"/>
                  </a:lnTo>
                  <a:lnTo>
                    <a:pt x="1020749" y="907686"/>
                  </a:lnTo>
                  <a:lnTo>
                    <a:pt x="1035844" y="953978"/>
                  </a:lnTo>
                  <a:lnTo>
                    <a:pt x="1050560" y="1000439"/>
                  </a:lnTo>
                  <a:lnTo>
                    <a:pt x="1064928" y="1047043"/>
                  </a:lnTo>
                  <a:lnTo>
                    <a:pt x="1078974" y="1093760"/>
                  </a:lnTo>
                  <a:lnTo>
                    <a:pt x="1092727" y="1140562"/>
                  </a:lnTo>
                  <a:lnTo>
                    <a:pt x="1106215" y="1187420"/>
                  </a:lnTo>
                  <a:lnTo>
                    <a:pt x="1119468" y="1234307"/>
                  </a:lnTo>
                  <a:lnTo>
                    <a:pt x="1125198" y="1242563"/>
                  </a:lnTo>
                  <a:lnTo>
                    <a:pt x="1133874" y="1245315"/>
                  </a:lnTo>
                  <a:lnTo>
                    <a:pt x="2255597" y="1245315"/>
                  </a:lnTo>
                  <a:lnTo>
                    <a:pt x="2235718" y="1280082"/>
                  </a:lnTo>
                  <a:lnTo>
                    <a:pt x="2209675" y="1324567"/>
                  </a:lnTo>
                  <a:lnTo>
                    <a:pt x="2183633" y="1368061"/>
                  </a:lnTo>
                  <a:lnTo>
                    <a:pt x="2157590" y="1410639"/>
                  </a:lnTo>
                  <a:lnTo>
                    <a:pt x="2131547" y="1452373"/>
                  </a:lnTo>
                  <a:lnTo>
                    <a:pt x="2129452" y="1454469"/>
                  </a:lnTo>
                  <a:lnTo>
                    <a:pt x="2129452" y="1456566"/>
                  </a:lnTo>
                  <a:lnTo>
                    <a:pt x="2127356" y="1458663"/>
                  </a:lnTo>
                  <a:lnTo>
                    <a:pt x="2077067" y="1534147"/>
                  </a:lnTo>
                  <a:lnTo>
                    <a:pt x="2032088" y="1600658"/>
                  </a:lnTo>
                  <a:lnTo>
                    <a:pt x="1987327" y="1664438"/>
                  </a:lnTo>
                  <a:lnTo>
                    <a:pt x="1942891" y="1725507"/>
                  </a:lnTo>
                  <a:lnTo>
                    <a:pt x="1898890" y="1783887"/>
                  </a:lnTo>
                  <a:lnTo>
                    <a:pt x="1855430" y="1839599"/>
                  </a:lnTo>
                  <a:lnTo>
                    <a:pt x="1812620" y="1892664"/>
                  </a:lnTo>
                  <a:lnTo>
                    <a:pt x="1770569" y="1943102"/>
                  </a:lnTo>
                  <a:lnTo>
                    <a:pt x="1729385" y="1990935"/>
                  </a:lnTo>
                  <a:lnTo>
                    <a:pt x="1689176" y="2036183"/>
                  </a:lnTo>
                  <a:lnTo>
                    <a:pt x="1650050" y="2078868"/>
                  </a:lnTo>
                  <a:lnTo>
                    <a:pt x="1612115" y="2119009"/>
                  </a:lnTo>
                  <a:lnTo>
                    <a:pt x="1575480" y="2156629"/>
                  </a:lnTo>
                  <a:lnTo>
                    <a:pt x="1540252" y="2191748"/>
                  </a:lnTo>
                  <a:lnTo>
                    <a:pt x="1506541" y="2224388"/>
                  </a:lnTo>
                  <a:lnTo>
                    <a:pt x="1474454" y="2254568"/>
                  </a:lnTo>
                  <a:lnTo>
                    <a:pt x="1444100" y="2282310"/>
                  </a:lnTo>
                  <a:lnTo>
                    <a:pt x="1415586" y="2307635"/>
                  </a:lnTo>
                  <a:lnTo>
                    <a:pt x="1364514" y="2351117"/>
                  </a:lnTo>
                  <a:lnTo>
                    <a:pt x="1322104" y="2385182"/>
                  </a:lnTo>
                  <a:lnTo>
                    <a:pt x="1289221" y="2409998"/>
                  </a:lnTo>
                  <a:lnTo>
                    <a:pt x="1266179" y="2425246"/>
                  </a:lnTo>
                  <a:lnTo>
                    <a:pt x="1254359" y="24281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3897629">
              <a:lnSpc>
                <a:spcPct val="100000"/>
              </a:lnSpc>
              <a:spcBef>
                <a:spcPts val="795"/>
              </a:spcBef>
            </a:pPr>
            <a:r>
              <a:rPr spc="-10" dirty="0">
                <a:latin typeface="Microsoft YaHei"/>
                <a:cs typeface="Microsoft YaHei"/>
              </a:rPr>
              <a:t>申命記</a:t>
            </a:r>
            <a:r>
              <a:rPr spc="-610" dirty="0"/>
              <a:t>18</a:t>
            </a:r>
            <a:r>
              <a:rPr spc="-10" dirty="0">
                <a:latin typeface="Microsoft YaHei"/>
                <a:cs typeface="Microsoft YaHei"/>
              </a:rPr>
              <a:t>章</a:t>
            </a:r>
            <a:r>
              <a:rPr spc="-560" dirty="0"/>
              <a:t>15</a:t>
            </a:r>
            <a:r>
              <a:rPr spc="-10" dirty="0">
                <a:latin typeface="Microsoft YaHei"/>
                <a:cs typeface="Microsoft YaHei"/>
              </a:rPr>
              <a:t>⾄</a:t>
            </a:r>
            <a:r>
              <a:rPr spc="440" dirty="0"/>
              <a:t>22</a:t>
            </a:r>
            <a:r>
              <a:rPr spc="-50" dirty="0">
                <a:latin typeface="Microsoft YaHei"/>
                <a:cs typeface="Microsoft YaHei"/>
              </a:rPr>
              <a:t>節</a:t>
            </a:r>
          </a:p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sz="15000" b="1" dirty="0">
                <a:latin typeface="Microsoft YaHei"/>
                <a:cs typeface="Microsoft YaHei"/>
              </a:rPr>
              <a:t>聽到好悶</a:t>
            </a:r>
            <a:r>
              <a:rPr sz="15000" b="1" spc="-520" dirty="0">
                <a:latin typeface="Verdana"/>
                <a:cs typeface="Verdana"/>
              </a:rPr>
              <a:t>...</a:t>
            </a:r>
            <a:endParaRPr sz="15000" b="1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80353" y="0"/>
              <a:ext cx="9700895" cy="10274300"/>
            </a:xfrm>
            <a:custGeom>
              <a:avLst/>
              <a:gdLst/>
              <a:ahLst/>
              <a:cxnLst/>
              <a:rect l="l" t="t" r="r" b="b"/>
              <a:pathLst>
                <a:path w="9700894" h="10274300">
                  <a:moveTo>
                    <a:pt x="2460605" y="1143000"/>
                  </a:moveTo>
                  <a:lnTo>
                    <a:pt x="1891612" y="1143000"/>
                  </a:lnTo>
                  <a:lnTo>
                    <a:pt x="1903441" y="1079500"/>
                  </a:lnTo>
                  <a:lnTo>
                    <a:pt x="1909700" y="1016000"/>
                  </a:lnTo>
                  <a:lnTo>
                    <a:pt x="1910698" y="977900"/>
                  </a:lnTo>
                  <a:lnTo>
                    <a:pt x="1906742" y="914400"/>
                  </a:lnTo>
                  <a:lnTo>
                    <a:pt x="1898140" y="876300"/>
                  </a:lnTo>
                  <a:lnTo>
                    <a:pt x="1885200" y="838200"/>
                  </a:lnTo>
                  <a:lnTo>
                    <a:pt x="1868229" y="774700"/>
                  </a:lnTo>
                  <a:lnTo>
                    <a:pt x="1847536" y="749300"/>
                  </a:lnTo>
                  <a:lnTo>
                    <a:pt x="1823427" y="711200"/>
                  </a:lnTo>
                  <a:lnTo>
                    <a:pt x="1796212" y="673100"/>
                  </a:lnTo>
                  <a:lnTo>
                    <a:pt x="1766198" y="647700"/>
                  </a:lnTo>
                  <a:lnTo>
                    <a:pt x="1733692" y="609600"/>
                  </a:lnTo>
                  <a:lnTo>
                    <a:pt x="1699002" y="571500"/>
                  </a:lnTo>
                  <a:lnTo>
                    <a:pt x="1665339" y="508000"/>
                  </a:lnTo>
                  <a:lnTo>
                    <a:pt x="1632954" y="482600"/>
                  </a:lnTo>
                  <a:lnTo>
                    <a:pt x="1601520" y="444500"/>
                  </a:lnTo>
                  <a:lnTo>
                    <a:pt x="1509610" y="342900"/>
                  </a:lnTo>
                  <a:lnTo>
                    <a:pt x="1478672" y="304800"/>
                  </a:lnTo>
                  <a:lnTo>
                    <a:pt x="1444770" y="241300"/>
                  </a:lnTo>
                  <a:lnTo>
                    <a:pt x="1415466" y="215900"/>
                  </a:lnTo>
                  <a:lnTo>
                    <a:pt x="1391216" y="177800"/>
                  </a:lnTo>
                  <a:lnTo>
                    <a:pt x="1372476" y="114300"/>
                  </a:lnTo>
                  <a:lnTo>
                    <a:pt x="1359700" y="76200"/>
                  </a:lnTo>
                  <a:lnTo>
                    <a:pt x="1353345" y="12700"/>
                  </a:lnTo>
                  <a:lnTo>
                    <a:pt x="1380539" y="0"/>
                  </a:lnTo>
                  <a:lnTo>
                    <a:pt x="1424983" y="0"/>
                  </a:lnTo>
                  <a:lnTo>
                    <a:pt x="1543157" y="114300"/>
                  </a:lnTo>
                  <a:lnTo>
                    <a:pt x="1644182" y="241300"/>
                  </a:lnTo>
                  <a:lnTo>
                    <a:pt x="1846012" y="482600"/>
                  </a:lnTo>
                  <a:lnTo>
                    <a:pt x="1980885" y="609600"/>
                  </a:lnTo>
                  <a:lnTo>
                    <a:pt x="2048552" y="711200"/>
                  </a:lnTo>
                  <a:lnTo>
                    <a:pt x="2287358" y="939800"/>
                  </a:lnTo>
                  <a:lnTo>
                    <a:pt x="2321798" y="1016000"/>
                  </a:lnTo>
                  <a:lnTo>
                    <a:pt x="2460605" y="1143000"/>
                  </a:lnTo>
                  <a:close/>
                </a:path>
                <a:path w="9700894" h="10274300">
                  <a:moveTo>
                    <a:pt x="6445269" y="3340100"/>
                  </a:moveTo>
                  <a:lnTo>
                    <a:pt x="4765666" y="3340100"/>
                  </a:lnTo>
                  <a:lnTo>
                    <a:pt x="4839922" y="3276600"/>
                  </a:lnTo>
                  <a:lnTo>
                    <a:pt x="5049735" y="3048000"/>
                  </a:lnTo>
                  <a:lnTo>
                    <a:pt x="5083410" y="3009900"/>
                  </a:lnTo>
                  <a:lnTo>
                    <a:pt x="5749222" y="2336800"/>
                  </a:lnTo>
                  <a:lnTo>
                    <a:pt x="6144394" y="1943100"/>
                  </a:lnTo>
                  <a:lnTo>
                    <a:pt x="6504152" y="1612900"/>
                  </a:lnTo>
                  <a:lnTo>
                    <a:pt x="7293533" y="812800"/>
                  </a:lnTo>
                  <a:lnTo>
                    <a:pt x="7544615" y="571500"/>
                  </a:lnTo>
                  <a:lnTo>
                    <a:pt x="7724182" y="381000"/>
                  </a:lnTo>
                  <a:lnTo>
                    <a:pt x="8138240" y="0"/>
                  </a:lnTo>
                  <a:lnTo>
                    <a:pt x="8358468" y="0"/>
                  </a:lnTo>
                  <a:lnTo>
                    <a:pt x="8351764" y="12700"/>
                  </a:lnTo>
                  <a:lnTo>
                    <a:pt x="8343141" y="38100"/>
                  </a:lnTo>
                  <a:lnTo>
                    <a:pt x="8340004" y="101600"/>
                  </a:lnTo>
                  <a:lnTo>
                    <a:pt x="8333116" y="114300"/>
                  </a:lnTo>
                  <a:lnTo>
                    <a:pt x="8321981" y="127000"/>
                  </a:lnTo>
                  <a:lnTo>
                    <a:pt x="8297945" y="139700"/>
                  </a:lnTo>
                  <a:lnTo>
                    <a:pt x="8256821" y="177800"/>
                  </a:lnTo>
                  <a:lnTo>
                    <a:pt x="8216414" y="215900"/>
                  </a:lnTo>
                  <a:lnTo>
                    <a:pt x="8176756" y="215900"/>
                  </a:lnTo>
                  <a:lnTo>
                    <a:pt x="8137879" y="241300"/>
                  </a:lnTo>
                  <a:lnTo>
                    <a:pt x="8099815" y="279400"/>
                  </a:lnTo>
                  <a:lnTo>
                    <a:pt x="8062597" y="304800"/>
                  </a:lnTo>
                  <a:lnTo>
                    <a:pt x="8026256" y="342900"/>
                  </a:lnTo>
                  <a:lnTo>
                    <a:pt x="7990825" y="381000"/>
                  </a:lnTo>
                  <a:lnTo>
                    <a:pt x="7956336" y="406400"/>
                  </a:lnTo>
                  <a:lnTo>
                    <a:pt x="7922821" y="482600"/>
                  </a:lnTo>
                  <a:lnTo>
                    <a:pt x="7890312" y="508000"/>
                  </a:lnTo>
                  <a:lnTo>
                    <a:pt x="7858841" y="546100"/>
                  </a:lnTo>
                  <a:lnTo>
                    <a:pt x="7828441" y="571500"/>
                  </a:lnTo>
                  <a:lnTo>
                    <a:pt x="7799144" y="609600"/>
                  </a:lnTo>
                  <a:lnTo>
                    <a:pt x="8316848" y="609600"/>
                  </a:lnTo>
                  <a:lnTo>
                    <a:pt x="8383090" y="673100"/>
                  </a:lnTo>
                  <a:lnTo>
                    <a:pt x="8807052" y="673100"/>
                  </a:lnTo>
                  <a:lnTo>
                    <a:pt x="8733432" y="749300"/>
                  </a:lnTo>
                  <a:lnTo>
                    <a:pt x="8695361" y="774700"/>
                  </a:lnTo>
                  <a:lnTo>
                    <a:pt x="8657794" y="812800"/>
                  </a:lnTo>
                  <a:lnTo>
                    <a:pt x="8620808" y="838200"/>
                  </a:lnTo>
                  <a:lnTo>
                    <a:pt x="8584483" y="876300"/>
                  </a:lnTo>
                  <a:lnTo>
                    <a:pt x="8548896" y="939800"/>
                  </a:lnTo>
                  <a:lnTo>
                    <a:pt x="8514124" y="977900"/>
                  </a:lnTo>
                  <a:lnTo>
                    <a:pt x="8480247" y="1016000"/>
                  </a:lnTo>
                  <a:lnTo>
                    <a:pt x="8447342" y="1041400"/>
                  </a:lnTo>
                  <a:lnTo>
                    <a:pt x="8415487" y="1079500"/>
                  </a:lnTo>
                  <a:lnTo>
                    <a:pt x="8384760" y="1143000"/>
                  </a:lnTo>
                  <a:lnTo>
                    <a:pt x="8355240" y="1181100"/>
                  </a:lnTo>
                  <a:lnTo>
                    <a:pt x="7651302" y="1181100"/>
                  </a:lnTo>
                  <a:lnTo>
                    <a:pt x="7549141" y="1244600"/>
                  </a:lnTo>
                  <a:lnTo>
                    <a:pt x="7574519" y="1270000"/>
                  </a:lnTo>
                  <a:lnTo>
                    <a:pt x="9432862" y="1270000"/>
                  </a:lnTo>
                  <a:lnTo>
                    <a:pt x="9424174" y="1308100"/>
                  </a:lnTo>
                  <a:lnTo>
                    <a:pt x="9422340" y="1346200"/>
                  </a:lnTo>
                  <a:lnTo>
                    <a:pt x="9428390" y="1371600"/>
                  </a:lnTo>
                  <a:lnTo>
                    <a:pt x="9177466" y="1676400"/>
                  </a:lnTo>
                  <a:lnTo>
                    <a:pt x="6891794" y="1676400"/>
                  </a:lnTo>
                  <a:lnTo>
                    <a:pt x="6787551" y="1778000"/>
                  </a:lnTo>
                  <a:lnTo>
                    <a:pt x="6811909" y="1803400"/>
                  </a:lnTo>
                  <a:lnTo>
                    <a:pt x="9065945" y="1803400"/>
                  </a:lnTo>
                  <a:lnTo>
                    <a:pt x="9159537" y="1879600"/>
                  </a:lnTo>
                  <a:lnTo>
                    <a:pt x="9196737" y="1905000"/>
                  </a:lnTo>
                  <a:lnTo>
                    <a:pt x="8967573" y="2146300"/>
                  </a:lnTo>
                  <a:lnTo>
                    <a:pt x="6832970" y="2146300"/>
                  </a:lnTo>
                  <a:lnTo>
                    <a:pt x="6727425" y="2247900"/>
                  </a:lnTo>
                  <a:lnTo>
                    <a:pt x="6751491" y="2273300"/>
                  </a:lnTo>
                  <a:lnTo>
                    <a:pt x="8836622" y="2273300"/>
                  </a:lnTo>
                  <a:lnTo>
                    <a:pt x="8771147" y="2336800"/>
                  </a:lnTo>
                  <a:lnTo>
                    <a:pt x="6591947" y="2336800"/>
                  </a:lnTo>
                  <a:lnTo>
                    <a:pt x="6340123" y="2603500"/>
                  </a:lnTo>
                  <a:lnTo>
                    <a:pt x="6393090" y="2641600"/>
                  </a:lnTo>
                  <a:lnTo>
                    <a:pt x="7168736" y="2641600"/>
                  </a:lnTo>
                  <a:lnTo>
                    <a:pt x="7152102" y="2667000"/>
                  </a:lnTo>
                  <a:lnTo>
                    <a:pt x="6792685" y="2971800"/>
                  </a:lnTo>
                  <a:lnTo>
                    <a:pt x="6754719" y="3048000"/>
                  </a:lnTo>
                  <a:lnTo>
                    <a:pt x="6566549" y="3213100"/>
                  </a:lnTo>
                  <a:lnTo>
                    <a:pt x="6529349" y="3238500"/>
                  </a:lnTo>
                  <a:lnTo>
                    <a:pt x="6492894" y="3276600"/>
                  </a:lnTo>
                  <a:lnTo>
                    <a:pt x="6460374" y="3314700"/>
                  </a:lnTo>
                  <a:lnTo>
                    <a:pt x="6445269" y="3340100"/>
                  </a:lnTo>
                  <a:close/>
                </a:path>
                <a:path w="9700894" h="10274300">
                  <a:moveTo>
                    <a:pt x="8316848" y="609600"/>
                  </a:moveTo>
                  <a:lnTo>
                    <a:pt x="7847128" y="609600"/>
                  </a:lnTo>
                  <a:lnTo>
                    <a:pt x="7892918" y="571500"/>
                  </a:lnTo>
                  <a:lnTo>
                    <a:pt x="7936610" y="546100"/>
                  </a:lnTo>
                  <a:lnTo>
                    <a:pt x="7978303" y="508000"/>
                  </a:lnTo>
                  <a:lnTo>
                    <a:pt x="8018095" y="482600"/>
                  </a:lnTo>
                  <a:lnTo>
                    <a:pt x="8056085" y="444500"/>
                  </a:lnTo>
                  <a:lnTo>
                    <a:pt x="8092371" y="406400"/>
                  </a:lnTo>
                  <a:lnTo>
                    <a:pt x="8127052" y="381000"/>
                  </a:lnTo>
                  <a:lnTo>
                    <a:pt x="8160225" y="342900"/>
                  </a:lnTo>
                  <a:lnTo>
                    <a:pt x="8191989" y="304800"/>
                  </a:lnTo>
                  <a:lnTo>
                    <a:pt x="8222442" y="279400"/>
                  </a:lnTo>
                  <a:lnTo>
                    <a:pt x="8251683" y="241300"/>
                  </a:lnTo>
                  <a:lnTo>
                    <a:pt x="8279810" y="177800"/>
                  </a:lnTo>
                  <a:lnTo>
                    <a:pt x="8306922" y="139700"/>
                  </a:lnTo>
                  <a:lnTo>
                    <a:pt x="8321981" y="127000"/>
                  </a:lnTo>
                  <a:lnTo>
                    <a:pt x="8339753" y="114300"/>
                  </a:lnTo>
                  <a:lnTo>
                    <a:pt x="8340004" y="101600"/>
                  </a:lnTo>
                  <a:lnTo>
                    <a:pt x="8379502" y="76200"/>
                  </a:lnTo>
                  <a:lnTo>
                    <a:pt x="8422090" y="38100"/>
                  </a:lnTo>
                  <a:lnTo>
                    <a:pt x="8461263" y="12700"/>
                  </a:lnTo>
                  <a:lnTo>
                    <a:pt x="8479243" y="0"/>
                  </a:lnTo>
                  <a:lnTo>
                    <a:pt x="8598985" y="0"/>
                  </a:lnTo>
                  <a:lnTo>
                    <a:pt x="8482291" y="114300"/>
                  </a:lnTo>
                  <a:lnTo>
                    <a:pt x="8449503" y="139700"/>
                  </a:lnTo>
                  <a:lnTo>
                    <a:pt x="8417129" y="177800"/>
                  </a:lnTo>
                  <a:lnTo>
                    <a:pt x="8385265" y="215900"/>
                  </a:lnTo>
                  <a:lnTo>
                    <a:pt x="8354004" y="241300"/>
                  </a:lnTo>
                  <a:lnTo>
                    <a:pt x="8323440" y="279400"/>
                  </a:lnTo>
                  <a:lnTo>
                    <a:pt x="8293666" y="304800"/>
                  </a:lnTo>
                  <a:lnTo>
                    <a:pt x="8264778" y="342900"/>
                  </a:lnTo>
                  <a:lnTo>
                    <a:pt x="8236869" y="406400"/>
                  </a:lnTo>
                  <a:lnTo>
                    <a:pt x="8210033" y="444500"/>
                  </a:lnTo>
                  <a:lnTo>
                    <a:pt x="8184364" y="482600"/>
                  </a:lnTo>
                  <a:lnTo>
                    <a:pt x="8316848" y="609600"/>
                  </a:lnTo>
                  <a:close/>
                </a:path>
                <a:path w="9700894" h="10274300">
                  <a:moveTo>
                    <a:pt x="8321981" y="127000"/>
                  </a:moveTo>
                  <a:lnTo>
                    <a:pt x="8333116" y="114300"/>
                  </a:lnTo>
                  <a:lnTo>
                    <a:pt x="8340004" y="101600"/>
                  </a:lnTo>
                  <a:lnTo>
                    <a:pt x="8339753" y="114300"/>
                  </a:lnTo>
                  <a:lnTo>
                    <a:pt x="8321981" y="127000"/>
                  </a:lnTo>
                  <a:close/>
                </a:path>
                <a:path w="9700894" h="10274300">
                  <a:moveTo>
                    <a:pt x="8807052" y="673100"/>
                  </a:moveTo>
                  <a:lnTo>
                    <a:pt x="8383090" y="673100"/>
                  </a:lnTo>
                  <a:lnTo>
                    <a:pt x="8424389" y="647700"/>
                  </a:lnTo>
                  <a:lnTo>
                    <a:pt x="8466417" y="647700"/>
                  </a:lnTo>
                  <a:lnTo>
                    <a:pt x="8508966" y="609600"/>
                  </a:lnTo>
                  <a:lnTo>
                    <a:pt x="8551826" y="609600"/>
                  </a:lnTo>
                  <a:lnTo>
                    <a:pt x="8637648" y="546100"/>
                  </a:lnTo>
                  <a:lnTo>
                    <a:pt x="8722211" y="482600"/>
                  </a:lnTo>
                  <a:lnTo>
                    <a:pt x="8763499" y="444500"/>
                  </a:lnTo>
                  <a:lnTo>
                    <a:pt x="8803846" y="406400"/>
                  </a:lnTo>
                  <a:lnTo>
                    <a:pt x="8843044" y="381000"/>
                  </a:lnTo>
                  <a:lnTo>
                    <a:pt x="8880883" y="342900"/>
                  </a:lnTo>
                  <a:lnTo>
                    <a:pt x="8915418" y="304800"/>
                  </a:lnTo>
                  <a:lnTo>
                    <a:pt x="8946137" y="279400"/>
                  </a:lnTo>
                  <a:lnTo>
                    <a:pt x="9040685" y="279400"/>
                  </a:lnTo>
                  <a:lnTo>
                    <a:pt x="9081428" y="304800"/>
                  </a:lnTo>
                  <a:lnTo>
                    <a:pt x="9130997" y="342900"/>
                  </a:lnTo>
                  <a:lnTo>
                    <a:pt x="9191922" y="381000"/>
                  </a:lnTo>
                  <a:lnTo>
                    <a:pt x="9113097" y="444500"/>
                  </a:lnTo>
                  <a:lnTo>
                    <a:pt x="8996414" y="546100"/>
                  </a:lnTo>
                  <a:lnTo>
                    <a:pt x="8957992" y="571500"/>
                  </a:lnTo>
                  <a:lnTo>
                    <a:pt x="8919830" y="571500"/>
                  </a:lnTo>
                  <a:lnTo>
                    <a:pt x="8844346" y="647700"/>
                  </a:lnTo>
                  <a:lnTo>
                    <a:pt x="8807052" y="673100"/>
                  </a:lnTo>
                  <a:close/>
                </a:path>
                <a:path w="9700894" h="10274300">
                  <a:moveTo>
                    <a:pt x="9213265" y="914400"/>
                  </a:moveTo>
                  <a:lnTo>
                    <a:pt x="8762361" y="914400"/>
                  </a:lnTo>
                  <a:lnTo>
                    <a:pt x="8846135" y="838200"/>
                  </a:lnTo>
                  <a:lnTo>
                    <a:pt x="8890903" y="812800"/>
                  </a:lnTo>
                  <a:lnTo>
                    <a:pt x="8936142" y="812800"/>
                  </a:lnTo>
                  <a:lnTo>
                    <a:pt x="9073975" y="711200"/>
                  </a:lnTo>
                  <a:lnTo>
                    <a:pt x="9120388" y="711200"/>
                  </a:lnTo>
                  <a:lnTo>
                    <a:pt x="9260041" y="609600"/>
                  </a:lnTo>
                  <a:lnTo>
                    <a:pt x="9306493" y="609600"/>
                  </a:lnTo>
                  <a:lnTo>
                    <a:pt x="9352777" y="571500"/>
                  </a:lnTo>
                  <a:lnTo>
                    <a:pt x="9402622" y="647700"/>
                  </a:lnTo>
                  <a:lnTo>
                    <a:pt x="9213265" y="914400"/>
                  </a:lnTo>
                  <a:close/>
                </a:path>
                <a:path w="9700894" h="10274300">
                  <a:moveTo>
                    <a:pt x="1970163" y="1778000"/>
                  </a:moveTo>
                  <a:lnTo>
                    <a:pt x="1360633" y="1778000"/>
                  </a:lnTo>
                  <a:lnTo>
                    <a:pt x="1349791" y="1739900"/>
                  </a:lnTo>
                  <a:lnTo>
                    <a:pt x="1336302" y="1714500"/>
                  </a:lnTo>
                  <a:lnTo>
                    <a:pt x="1307137" y="1638300"/>
                  </a:lnTo>
                  <a:lnTo>
                    <a:pt x="1294337" y="1612900"/>
                  </a:lnTo>
                  <a:lnTo>
                    <a:pt x="1284642" y="1574800"/>
                  </a:lnTo>
                  <a:lnTo>
                    <a:pt x="1279492" y="1536700"/>
                  </a:lnTo>
                  <a:lnTo>
                    <a:pt x="1280323" y="1511300"/>
                  </a:lnTo>
                  <a:lnTo>
                    <a:pt x="1288573" y="1473200"/>
                  </a:lnTo>
                  <a:lnTo>
                    <a:pt x="1305681" y="1447800"/>
                  </a:lnTo>
                  <a:lnTo>
                    <a:pt x="1333085" y="1409700"/>
                  </a:lnTo>
                  <a:lnTo>
                    <a:pt x="1372223" y="1409700"/>
                  </a:lnTo>
                  <a:lnTo>
                    <a:pt x="1424533" y="1371600"/>
                  </a:lnTo>
                  <a:lnTo>
                    <a:pt x="1301614" y="1143000"/>
                  </a:lnTo>
                  <a:lnTo>
                    <a:pt x="1272299" y="977900"/>
                  </a:lnTo>
                  <a:lnTo>
                    <a:pt x="1347082" y="914400"/>
                  </a:lnTo>
                  <a:lnTo>
                    <a:pt x="1536455" y="812800"/>
                  </a:lnTo>
                  <a:lnTo>
                    <a:pt x="1891612" y="1143000"/>
                  </a:lnTo>
                  <a:lnTo>
                    <a:pt x="2460605" y="1143000"/>
                  </a:lnTo>
                  <a:lnTo>
                    <a:pt x="2600628" y="1270000"/>
                  </a:lnTo>
                  <a:lnTo>
                    <a:pt x="1582525" y="1270000"/>
                  </a:lnTo>
                  <a:lnTo>
                    <a:pt x="1610244" y="1308100"/>
                  </a:lnTo>
                  <a:lnTo>
                    <a:pt x="1638611" y="1371600"/>
                  </a:lnTo>
                  <a:lnTo>
                    <a:pt x="1667604" y="1409700"/>
                  </a:lnTo>
                  <a:lnTo>
                    <a:pt x="1697202" y="1447800"/>
                  </a:lnTo>
                  <a:lnTo>
                    <a:pt x="1727383" y="1473200"/>
                  </a:lnTo>
                  <a:lnTo>
                    <a:pt x="1758124" y="1511300"/>
                  </a:lnTo>
                  <a:lnTo>
                    <a:pt x="1789405" y="1574800"/>
                  </a:lnTo>
                  <a:lnTo>
                    <a:pt x="1821204" y="1612900"/>
                  </a:lnTo>
                  <a:lnTo>
                    <a:pt x="1853498" y="1638300"/>
                  </a:lnTo>
                  <a:lnTo>
                    <a:pt x="1886265" y="1676400"/>
                  </a:lnTo>
                  <a:lnTo>
                    <a:pt x="1919485" y="1714500"/>
                  </a:lnTo>
                  <a:lnTo>
                    <a:pt x="1953134" y="1739900"/>
                  </a:lnTo>
                  <a:lnTo>
                    <a:pt x="1970163" y="1778000"/>
                  </a:lnTo>
                  <a:close/>
                </a:path>
                <a:path w="9700894" h="10274300">
                  <a:moveTo>
                    <a:pt x="9432862" y="1270000"/>
                  </a:moveTo>
                  <a:lnTo>
                    <a:pt x="7574519" y="1270000"/>
                  </a:lnTo>
                  <a:lnTo>
                    <a:pt x="7674337" y="1181100"/>
                  </a:lnTo>
                  <a:lnTo>
                    <a:pt x="8355240" y="1181100"/>
                  </a:lnTo>
                  <a:lnTo>
                    <a:pt x="8436519" y="1104900"/>
                  </a:lnTo>
                  <a:lnTo>
                    <a:pt x="8557908" y="1041400"/>
                  </a:lnTo>
                  <a:lnTo>
                    <a:pt x="8721008" y="914400"/>
                  </a:lnTo>
                  <a:lnTo>
                    <a:pt x="9697393" y="914400"/>
                  </a:lnTo>
                  <a:lnTo>
                    <a:pt x="9700892" y="939800"/>
                  </a:lnTo>
                  <a:lnTo>
                    <a:pt x="9696826" y="977900"/>
                  </a:lnTo>
                  <a:lnTo>
                    <a:pt x="9686226" y="1016000"/>
                  </a:lnTo>
                  <a:lnTo>
                    <a:pt x="9670120" y="1041400"/>
                  </a:lnTo>
                  <a:lnTo>
                    <a:pt x="9649539" y="1079500"/>
                  </a:lnTo>
                  <a:lnTo>
                    <a:pt x="9625513" y="1079500"/>
                  </a:lnTo>
                  <a:lnTo>
                    <a:pt x="9599071" y="1104900"/>
                  </a:lnTo>
                  <a:lnTo>
                    <a:pt x="9571244" y="1143000"/>
                  </a:lnTo>
                  <a:lnTo>
                    <a:pt x="9543061" y="1143000"/>
                  </a:lnTo>
                  <a:lnTo>
                    <a:pt x="9515553" y="1181100"/>
                  </a:lnTo>
                  <a:lnTo>
                    <a:pt x="9489749" y="1206500"/>
                  </a:lnTo>
                  <a:lnTo>
                    <a:pt x="9466680" y="1206500"/>
                  </a:lnTo>
                  <a:lnTo>
                    <a:pt x="9447374" y="1244600"/>
                  </a:lnTo>
                  <a:lnTo>
                    <a:pt x="9432862" y="1270000"/>
                  </a:lnTo>
                  <a:close/>
                </a:path>
                <a:path w="9700894" h="10274300">
                  <a:moveTo>
                    <a:pt x="3863911" y="2514600"/>
                  </a:moveTo>
                  <a:lnTo>
                    <a:pt x="2758097" y="2514600"/>
                  </a:lnTo>
                  <a:lnTo>
                    <a:pt x="2739218" y="2476500"/>
                  </a:lnTo>
                  <a:lnTo>
                    <a:pt x="2715760" y="2438400"/>
                  </a:lnTo>
                  <a:lnTo>
                    <a:pt x="2688767" y="2374900"/>
                  </a:lnTo>
                  <a:lnTo>
                    <a:pt x="2659281" y="2336800"/>
                  </a:lnTo>
                  <a:lnTo>
                    <a:pt x="2628345" y="2311400"/>
                  </a:lnTo>
                  <a:lnTo>
                    <a:pt x="2594780" y="2273300"/>
                  </a:lnTo>
                  <a:lnTo>
                    <a:pt x="2560444" y="2247900"/>
                  </a:lnTo>
                  <a:lnTo>
                    <a:pt x="2455591" y="2146300"/>
                  </a:lnTo>
                  <a:lnTo>
                    <a:pt x="2420948" y="2108200"/>
                  </a:lnTo>
                  <a:lnTo>
                    <a:pt x="2386920" y="2070100"/>
                  </a:lnTo>
                  <a:lnTo>
                    <a:pt x="2353785" y="2044700"/>
                  </a:lnTo>
                  <a:lnTo>
                    <a:pt x="2321818" y="1981200"/>
                  </a:lnTo>
                  <a:lnTo>
                    <a:pt x="2291299" y="1943100"/>
                  </a:lnTo>
                  <a:lnTo>
                    <a:pt x="2262503" y="1905000"/>
                  </a:lnTo>
                  <a:lnTo>
                    <a:pt x="2235707" y="1879600"/>
                  </a:lnTo>
                  <a:lnTo>
                    <a:pt x="2207749" y="1841500"/>
                  </a:lnTo>
                  <a:lnTo>
                    <a:pt x="2178603" y="1778000"/>
                  </a:lnTo>
                  <a:lnTo>
                    <a:pt x="2148308" y="1739900"/>
                  </a:lnTo>
                  <a:lnTo>
                    <a:pt x="2116903" y="1714500"/>
                  </a:lnTo>
                  <a:lnTo>
                    <a:pt x="2084428" y="1676400"/>
                  </a:lnTo>
                  <a:lnTo>
                    <a:pt x="2050920" y="1638300"/>
                  </a:lnTo>
                  <a:lnTo>
                    <a:pt x="2016420" y="1612900"/>
                  </a:lnTo>
                  <a:lnTo>
                    <a:pt x="1980965" y="1574800"/>
                  </a:lnTo>
                  <a:lnTo>
                    <a:pt x="1944596" y="1536700"/>
                  </a:lnTo>
                  <a:lnTo>
                    <a:pt x="1907351" y="1511300"/>
                  </a:lnTo>
                  <a:lnTo>
                    <a:pt x="1869268" y="1473200"/>
                  </a:lnTo>
                  <a:lnTo>
                    <a:pt x="1830388" y="1447800"/>
                  </a:lnTo>
                  <a:lnTo>
                    <a:pt x="1790748" y="1409700"/>
                  </a:lnTo>
                  <a:lnTo>
                    <a:pt x="1750388" y="1371600"/>
                  </a:lnTo>
                  <a:lnTo>
                    <a:pt x="1709347" y="1346200"/>
                  </a:lnTo>
                  <a:lnTo>
                    <a:pt x="1667663" y="1346200"/>
                  </a:lnTo>
                  <a:lnTo>
                    <a:pt x="1625376" y="1308100"/>
                  </a:lnTo>
                  <a:lnTo>
                    <a:pt x="1582525" y="1270000"/>
                  </a:lnTo>
                  <a:lnTo>
                    <a:pt x="2600628" y="1270000"/>
                  </a:lnTo>
                  <a:lnTo>
                    <a:pt x="2635831" y="1346200"/>
                  </a:lnTo>
                  <a:lnTo>
                    <a:pt x="3063676" y="1739900"/>
                  </a:lnTo>
                  <a:lnTo>
                    <a:pt x="3099736" y="1803400"/>
                  </a:lnTo>
                  <a:lnTo>
                    <a:pt x="3863911" y="2514600"/>
                  </a:lnTo>
                  <a:close/>
                </a:path>
                <a:path w="9700894" h="10274300">
                  <a:moveTo>
                    <a:pt x="974762" y="1841500"/>
                  </a:moveTo>
                  <a:lnTo>
                    <a:pt x="685066" y="1841500"/>
                  </a:lnTo>
                  <a:lnTo>
                    <a:pt x="876896" y="1574800"/>
                  </a:lnTo>
                  <a:lnTo>
                    <a:pt x="974762" y="1841500"/>
                  </a:lnTo>
                  <a:close/>
                </a:path>
                <a:path w="9700894" h="10274300">
                  <a:moveTo>
                    <a:pt x="148622" y="9105900"/>
                  </a:moveTo>
                  <a:lnTo>
                    <a:pt x="107407" y="9067800"/>
                  </a:lnTo>
                  <a:lnTo>
                    <a:pt x="93572" y="9067800"/>
                  </a:lnTo>
                  <a:lnTo>
                    <a:pt x="105943" y="9004300"/>
                  </a:lnTo>
                  <a:lnTo>
                    <a:pt x="123852" y="8966200"/>
                  </a:lnTo>
                  <a:lnTo>
                    <a:pt x="146509" y="8940800"/>
                  </a:lnTo>
                  <a:lnTo>
                    <a:pt x="173126" y="8902700"/>
                  </a:lnTo>
                  <a:lnTo>
                    <a:pt x="202916" y="8839200"/>
                  </a:lnTo>
                  <a:lnTo>
                    <a:pt x="235090" y="8801100"/>
                  </a:lnTo>
                  <a:lnTo>
                    <a:pt x="268859" y="8775700"/>
                  </a:lnTo>
                  <a:lnTo>
                    <a:pt x="338030" y="8699500"/>
                  </a:lnTo>
                  <a:lnTo>
                    <a:pt x="371855" y="8674100"/>
                  </a:lnTo>
                  <a:lnTo>
                    <a:pt x="404123" y="8636000"/>
                  </a:lnTo>
                  <a:lnTo>
                    <a:pt x="434045" y="8610600"/>
                  </a:lnTo>
                  <a:lnTo>
                    <a:pt x="460832" y="8572500"/>
                  </a:lnTo>
                  <a:lnTo>
                    <a:pt x="488293" y="8534400"/>
                  </a:lnTo>
                  <a:lnTo>
                    <a:pt x="516762" y="8509000"/>
                  </a:lnTo>
                  <a:lnTo>
                    <a:pt x="546097" y="8445500"/>
                  </a:lnTo>
                  <a:lnTo>
                    <a:pt x="576157" y="8407400"/>
                  </a:lnTo>
                  <a:lnTo>
                    <a:pt x="606798" y="8369300"/>
                  </a:lnTo>
                  <a:lnTo>
                    <a:pt x="637879" y="8343900"/>
                  </a:lnTo>
                  <a:lnTo>
                    <a:pt x="669257" y="8305800"/>
                  </a:lnTo>
                  <a:lnTo>
                    <a:pt x="732337" y="8204200"/>
                  </a:lnTo>
                  <a:lnTo>
                    <a:pt x="794902" y="8140700"/>
                  </a:lnTo>
                  <a:lnTo>
                    <a:pt x="825635" y="8102600"/>
                  </a:lnTo>
                  <a:lnTo>
                    <a:pt x="855813" y="8039100"/>
                  </a:lnTo>
                  <a:lnTo>
                    <a:pt x="885460" y="8001000"/>
                  </a:lnTo>
                  <a:lnTo>
                    <a:pt x="943881" y="7937500"/>
                  </a:lnTo>
                  <a:lnTo>
                    <a:pt x="972771" y="7874000"/>
                  </a:lnTo>
                  <a:lnTo>
                    <a:pt x="1087569" y="7734300"/>
                  </a:lnTo>
                  <a:lnTo>
                    <a:pt x="1116370" y="7670800"/>
                  </a:lnTo>
                  <a:lnTo>
                    <a:pt x="1174507" y="7607300"/>
                  </a:lnTo>
                  <a:lnTo>
                    <a:pt x="1203959" y="7569200"/>
                  </a:lnTo>
                  <a:lnTo>
                    <a:pt x="1233745" y="7505700"/>
                  </a:lnTo>
                  <a:lnTo>
                    <a:pt x="1263841" y="7467600"/>
                  </a:lnTo>
                  <a:lnTo>
                    <a:pt x="1324702" y="7404100"/>
                  </a:lnTo>
                  <a:lnTo>
                    <a:pt x="1355422" y="7340600"/>
                  </a:lnTo>
                  <a:lnTo>
                    <a:pt x="1479687" y="7200900"/>
                  </a:lnTo>
                  <a:lnTo>
                    <a:pt x="1542327" y="7112000"/>
                  </a:lnTo>
                  <a:lnTo>
                    <a:pt x="1667757" y="6972300"/>
                  </a:lnTo>
                  <a:lnTo>
                    <a:pt x="1699167" y="6908800"/>
                  </a:lnTo>
                  <a:lnTo>
                    <a:pt x="1825289" y="6769100"/>
                  </a:lnTo>
                  <a:lnTo>
                    <a:pt x="1888586" y="6667500"/>
                  </a:lnTo>
                  <a:lnTo>
                    <a:pt x="1983736" y="6578600"/>
                  </a:lnTo>
                  <a:lnTo>
                    <a:pt x="2047262" y="6477000"/>
                  </a:lnTo>
                  <a:lnTo>
                    <a:pt x="2206639" y="6311900"/>
                  </a:lnTo>
                  <a:lnTo>
                    <a:pt x="2270594" y="6210300"/>
                  </a:lnTo>
                  <a:lnTo>
                    <a:pt x="2334670" y="6134100"/>
                  </a:lnTo>
                  <a:lnTo>
                    <a:pt x="2398869" y="6045200"/>
                  </a:lnTo>
                  <a:lnTo>
                    <a:pt x="2527629" y="5905500"/>
                  </a:lnTo>
                  <a:lnTo>
                    <a:pt x="2592242" y="5803900"/>
                  </a:lnTo>
                  <a:lnTo>
                    <a:pt x="2689404" y="5702300"/>
                  </a:lnTo>
                  <a:lnTo>
                    <a:pt x="3318618" y="4940300"/>
                  </a:lnTo>
                  <a:lnTo>
                    <a:pt x="3238116" y="4876800"/>
                  </a:lnTo>
                  <a:lnTo>
                    <a:pt x="2962248" y="4635500"/>
                  </a:lnTo>
                  <a:lnTo>
                    <a:pt x="2884867" y="4572000"/>
                  </a:lnTo>
                  <a:lnTo>
                    <a:pt x="2158894" y="3937000"/>
                  </a:lnTo>
                  <a:lnTo>
                    <a:pt x="1586559" y="3403600"/>
                  </a:lnTo>
                  <a:lnTo>
                    <a:pt x="1548717" y="3378200"/>
                  </a:lnTo>
                  <a:lnTo>
                    <a:pt x="1511373" y="3340100"/>
                  </a:lnTo>
                  <a:lnTo>
                    <a:pt x="1474509" y="3314700"/>
                  </a:lnTo>
                  <a:lnTo>
                    <a:pt x="1438108" y="3276600"/>
                  </a:lnTo>
                  <a:lnTo>
                    <a:pt x="1402152" y="3238500"/>
                  </a:lnTo>
                  <a:lnTo>
                    <a:pt x="1366623" y="3175000"/>
                  </a:lnTo>
                  <a:lnTo>
                    <a:pt x="1331504" y="3136900"/>
                  </a:lnTo>
                  <a:lnTo>
                    <a:pt x="1296776" y="3111500"/>
                  </a:lnTo>
                  <a:lnTo>
                    <a:pt x="1262422" y="3073400"/>
                  </a:lnTo>
                  <a:lnTo>
                    <a:pt x="1228425" y="3048000"/>
                  </a:lnTo>
                  <a:lnTo>
                    <a:pt x="1161428" y="2971800"/>
                  </a:lnTo>
                  <a:lnTo>
                    <a:pt x="1128394" y="2908300"/>
                  </a:lnTo>
                  <a:lnTo>
                    <a:pt x="1063162" y="2844800"/>
                  </a:lnTo>
                  <a:lnTo>
                    <a:pt x="998931" y="2781300"/>
                  </a:lnTo>
                  <a:lnTo>
                    <a:pt x="967146" y="2705100"/>
                  </a:lnTo>
                  <a:lnTo>
                    <a:pt x="935557" y="2679700"/>
                  </a:lnTo>
                  <a:lnTo>
                    <a:pt x="841795" y="2578100"/>
                  </a:lnTo>
                  <a:lnTo>
                    <a:pt x="810816" y="2514600"/>
                  </a:lnTo>
                  <a:lnTo>
                    <a:pt x="718456" y="2413000"/>
                  </a:lnTo>
                  <a:lnTo>
                    <a:pt x="565385" y="2209800"/>
                  </a:lnTo>
                  <a:lnTo>
                    <a:pt x="534741" y="2146300"/>
                  </a:lnTo>
                  <a:lnTo>
                    <a:pt x="411469" y="2006600"/>
                  </a:lnTo>
                  <a:lnTo>
                    <a:pt x="380390" y="1943100"/>
                  </a:lnTo>
                  <a:lnTo>
                    <a:pt x="328242" y="1879600"/>
                  </a:lnTo>
                  <a:lnTo>
                    <a:pt x="311975" y="1841500"/>
                  </a:lnTo>
                  <a:lnTo>
                    <a:pt x="298860" y="1803400"/>
                  </a:lnTo>
                  <a:lnTo>
                    <a:pt x="287391" y="1739900"/>
                  </a:lnTo>
                  <a:lnTo>
                    <a:pt x="276061" y="1714500"/>
                  </a:lnTo>
                  <a:lnTo>
                    <a:pt x="263363" y="1638300"/>
                  </a:lnTo>
                  <a:lnTo>
                    <a:pt x="247790" y="1612900"/>
                  </a:lnTo>
                  <a:lnTo>
                    <a:pt x="302376" y="1612900"/>
                  </a:lnTo>
                  <a:lnTo>
                    <a:pt x="350785" y="1638300"/>
                  </a:lnTo>
                  <a:lnTo>
                    <a:pt x="394088" y="1638300"/>
                  </a:lnTo>
                  <a:lnTo>
                    <a:pt x="433353" y="1676400"/>
                  </a:lnTo>
                  <a:lnTo>
                    <a:pt x="469652" y="1714500"/>
                  </a:lnTo>
                  <a:lnTo>
                    <a:pt x="504054" y="1739900"/>
                  </a:lnTo>
                  <a:lnTo>
                    <a:pt x="537629" y="1778000"/>
                  </a:lnTo>
                  <a:lnTo>
                    <a:pt x="571448" y="1778000"/>
                  </a:lnTo>
                  <a:lnTo>
                    <a:pt x="606581" y="1803400"/>
                  </a:lnTo>
                  <a:lnTo>
                    <a:pt x="644097" y="1841500"/>
                  </a:lnTo>
                  <a:lnTo>
                    <a:pt x="2021637" y="1841500"/>
                  </a:lnTo>
                  <a:lnTo>
                    <a:pt x="2091598" y="1905000"/>
                  </a:lnTo>
                  <a:lnTo>
                    <a:pt x="2162844" y="1981200"/>
                  </a:lnTo>
                  <a:lnTo>
                    <a:pt x="2198893" y="2006600"/>
                  </a:lnTo>
                  <a:lnTo>
                    <a:pt x="1314303" y="2006600"/>
                  </a:lnTo>
                  <a:lnTo>
                    <a:pt x="1475548" y="2247900"/>
                  </a:lnTo>
                  <a:lnTo>
                    <a:pt x="2457177" y="2247900"/>
                  </a:lnTo>
                  <a:lnTo>
                    <a:pt x="2758097" y="2514600"/>
                  </a:lnTo>
                  <a:lnTo>
                    <a:pt x="3863911" y="2514600"/>
                  </a:lnTo>
                  <a:lnTo>
                    <a:pt x="4048292" y="2679700"/>
                  </a:lnTo>
                  <a:lnTo>
                    <a:pt x="4122582" y="2781300"/>
                  </a:lnTo>
                  <a:lnTo>
                    <a:pt x="4234577" y="2870200"/>
                  </a:lnTo>
                  <a:lnTo>
                    <a:pt x="4765666" y="3340100"/>
                  </a:lnTo>
                  <a:lnTo>
                    <a:pt x="6445269" y="3340100"/>
                  </a:lnTo>
                  <a:lnTo>
                    <a:pt x="6430165" y="3378200"/>
                  </a:lnTo>
                  <a:lnTo>
                    <a:pt x="6400644" y="3403600"/>
                  </a:lnTo>
                  <a:lnTo>
                    <a:pt x="6398689" y="3416300"/>
                  </a:lnTo>
                  <a:lnTo>
                    <a:pt x="6365500" y="3441700"/>
                  </a:lnTo>
                  <a:lnTo>
                    <a:pt x="6338634" y="3479800"/>
                  </a:lnTo>
                  <a:lnTo>
                    <a:pt x="6284624" y="3479800"/>
                  </a:lnTo>
                  <a:lnTo>
                    <a:pt x="6256181" y="3505200"/>
                  </a:lnTo>
                  <a:lnTo>
                    <a:pt x="6236631" y="3543300"/>
                  </a:lnTo>
                  <a:lnTo>
                    <a:pt x="6225475" y="3606800"/>
                  </a:lnTo>
                  <a:lnTo>
                    <a:pt x="6222214" y="3644900"/>
                  </a:lnTo>
                  <a:lnTo>
                    <a:pt x="7494375" y="3644900"/>
                  </a:lnTo>
                  <a:lnTo>
                    <a:pt x="7330686" y="3810000"/>
                  </a:lnTo>
                  <a:lnTo>
                    <a:pt x="2861039" y="3810000"/>
                  </a:lnTo>
                  <a:lnTo>
                    <a:pt x="2898773" y="3873500"/>
                  </a:lnTo>
                  <a:lnTo>
                    <a:pt x="3161571" y="4102100"/>
                  </a:lnTo>
                  <a:lnTo>
                    <a:pt x="3237944" y="4178300"/>
                  </a:lnTo>
                  <a:lnTo>
                    <a:pt x="3315728" y="4241800"/>
                  </a:lnTo>
                  <a:lnTo>
                    <a:pt x="3355293" y="4279900"/>
                  </a:lnTo>
                  <a:lnTo>
                    <a:pt x="3395382" y="4305300"/>
                  </a:lnTo>
                  <a:lnTo>
                    <a:pt x="3436054" y="4343400"/>
                  </a:lnTo>
                  <a:lnTo>
                    <a:pt x="3477364" y="4368800"/>
                  </a:lnTo>
                  <a:lnTo>
                    <a:pt x="3519371" y="4406900"/>
                  </a:lnTo>
                  <a:lnTo>
                    <a:pt x="3562132" y="4445000"/>
                  </a:lnTo>
                  <a:lnTo>
                    <a:pt x="3605704" y="4445000"/>
                  </a:lnTo>
                  <a:lnTo>
                    <a:pt x="3650144" y="4470400"/>
                  </a:lnTo>
                  <a:lnTo>
                    <a:pt x="3695509" y="4508500"/>
                  </a:lnTo>
                  <a:lnTo>
                    <a:pt x="6325416" y="4508500"/>
                  </a:lnTo>
                  <a:lnTo>
                    <a:pt x="6363809" y="4546600"/>
                  </a:lnTo>
                  <a:lnTo>
                    <a:pt x="6610455" y="4546600"/>
                  </a:lnTo>
                  <a:lnTo>
                    <a:pt x="6479504" y="4673600"/>
                  </a:lnTo>
                  <a:lnTo>
                    <a:pt x="6521444" y="4711700"/>
                  </a:lnTo>
                  <a:lnTo>
                    <a:pt x="6563267" y="4711700"/>
                  </a:lnTo>
                  <a:lnTo>
                    <a:pt x="6893903" y="4978400"/>
                  </a:lnTo>
                  <a:lnTo>
                    <a:pt x="7137684" y="5168900"/>
                  </a:lnTo>
                  <a:lnTo>
                    <a:pt x="7177999" y="5168900"/>
                  </a:lnTo>
                  <a:lnTo>
                    <a:pt x="7457895" y="5410200"/>
                  </a:lnTo>
                  <a:lnTo>
                    <a:pt x="5974944" y="5410200"/>
                  </a:lnTo>
                  <a:lnTo>
                    <a:pt x="7240444" y="6337300"/>
                  </a:lnTo>
                  <a:lnTo>
                    <a:pt x="4992243" y="6337300"/>
                  </a:lnTo>
                  <a:lnTo>
                    <a:pt x="4957076" y="6375400"/>
                  </a:lnTo>
                  <a:lnTo>
                    <a:pt x="4922530" y="6400800"/>
                  </a:lnTo>
                  <a:lnTo>
                    <a:pt x="4855194" y="6502400"/>
                  </a:lnTo>
                  <a:lnTo>
                    <a:pt x="4822354" y="6540500"/>
                  </a:lnTo>
                  <a:lnTo>
                    <a:pt x="4790031" y="6578600"/>
                  </a:lnTo>
                  <a:lnTo>
                    <a:pt x="4520609" y="6578600"/>
                  </a:lnTo>
                  <a:lnTo>
                    <a:pt x="4065633" y="7112000"/>
                  </a:lnTo>
                  <a:lnTo>
                    <a:pt x="4118080" y="7175500"/>
                  </a:lnTo>
                  <a:lnTo>
                    <a:pt x="4246600" y="7175500"/>
                  </a:lnTo>
                  <a:lnTo>
                    <a:pt x="4190414" y="7239000"/>
                  </a:lnTo>
                  <a:lnTo>
                    <a:pt x="4055780" y="7378700"/>
                  </a:lnTo>
                  <a:lnTo>
                    <a:pt x="3955000" y="7505700"/>
                  </a:lnTo>
                  <a:lnTo>
                    <a:pt x="3887934" y="7569200"/>
                  </a:lnTo>
                  <a:lnTo>
                    <a:pt x="3820985" y="7670800"/>
                  </a:lnTo>
                  <a:lnTo>
                    <a:pt x="3620987" y="7874000"/>
                  </a:lnTo>
                  <a:lnTo>
                    <a:pt x="3554656" y="7975600"/>
                  </a:lnTo>
                  <a:lnTo>
                    <a:pt x="3422285" y="8102600"/>
                  </a:lnTo>
                  <a:lnTo>
                    <a:pt x="3389123" y="8178800"/>
                  </a:lnTo>
                  <a:lnTo>
                    <a:pt x="3257182" y="8305800"/>
                  </a:lnTo>
                  <a:lnTo>
                    <a:pt x="3224349" y="8369300"/>
                  </a:lnTo>
                  <a:lnTo>
                    <a:pt x="3093487" y="8509000"/>
                  </a:lnTo>
                  <a:lnTo>
                    <a:pt x="2995698" y="8636000"/>
                  </a:lnTo>
                  <a:lnTo>
                    <a:pt x="619865" y="8636000"/>
                  </a:lnTo>
                  <a:lnTo>
                    <a:pt x="148622" y="9105900"/>
                  </a:lnTo>
                  <a:close/>
                </a:path>
                <a:path w="9700894" h="10274300">
                  <a:moveTo>
                    <a:pt x="9065945" y="1803400"/>
                  </a:moveTo>
                  <a:lnTo>
                    <a:pt x="6820086" y="1803400"/>
                  </a:lnTo>
                  <a:lnTo>
                    <a:pt x="6916912" y="1714500"/>
                  </a:lnTo>
                  <a:lnTo>
                    <a:pt x="6891794" y="1676400"/>
                  </a:lnTo>
                  <a:lnTo>
                    <a:pt x="9177466" y="1676400"/>
                  </a:lnTo>
                  <a:lnTo>
                    <a:pt x="9065945" y="1803400"/>
                  </a:lnTo>
                  <a:close/>
                </a:path>
                <a:path w="9700894" h="10274300">
                  <a:moveTo>
                    <a:pt x="2021637" y="1841500"/>
                  </a:moveTo>
                  <a:lnTo>
                    <a:pt x="974762" y="1841500"/>
                  </a:lnTo>
                  <a:lnTo>
                    <a:pt x="999755" y="1803400"/>
                  </a:lnTo>
                  <a:lnTo>
                    <a:pt x="1026653" y="1778000"/>
                  </a:lnTo>
                  <a:lnTo>
                    <a:pt x="1055277" y="1739900"/>
                  </a:lnTo>
                  <a:lnTo>
                    <a:pt x="1217935" y="1739900"/>
                  </a:lnTo>
                  <a:lnTo>
                    <a:pt x="1253105" y="1778000"/>
                  </a:lnTo>
                  <a:lnTo>
                    <a:pt x="1970163" y="1778000"/>
                  </a:lnTo>
                  <a:lnTo>
                    <a:pt x="1987192" y="1803400"/>
                  </a:lnTo>
                  <a:lnTo>
                    <a:pt x="2021637" y="1841500"/>
                  </a:lnTo>
                  <a:close/>
                </a:path>
                <a:path w="9700894" h="10274300">
                  <a:moveTo>
                    <a:pt x="2457177" y="2247900"/>
                  </a:moveTo>
                  <a:lnTo>
                    <a:pt x="1475548" y="2247900"/>
                  </a:lnTo>
                  <a:lnTo>
                    <a:pt x="1541768" y="2171700"/>
                  </a:lnTo>
                  <a:lnTo>
                    <a:pt x="1547045" y="2108200"/>
                  </a:lnTo>
                  <a:lnTo>
                    <a:pt x="1476262" y="2070100"/>
                  </a:lnTo>
                  <a:lnTo>
                    <a:pt x="1314303" y="2006600"/>
                  </a:lnTo>
                  <a:lnTo>
                    <a:pt x="2198893" y="2006600"/>
                  </a:lnTo>
                  <a:lnTo>
                    <a:pt x="2308489" y="2108200"/>
                  </a:lnTo>
                  <a:lnTo>
                    <a:pt x="2457177" y="2247900"/>
                  </a:lnTo>
                  <a:close/>
                </a:path>
                <a:path w="9700894" h="10274300">
                  <a:moveTo>
                    <a:pt x="8836622" y="2273300"/>
                  </a:moveTo>
                  <a:lnTo>
                    <a:pt x="6759570" y="2273300"/>
                  </a:lnTo>
                  <a:lnTo>
                    <a:pt x="6863553" y="2171700"/>
                  </a:lnTo>
                  <a:lnTo>
                    <a:pt x="6832970" y="2146300"/>
                  </a:lnTo>
                  <a:lnTo>
                    <a:pt x="8967573" y="2146300"/>
                  </a:lnTo>
                  <a:lnTo>
                    <a:pt x="8836622" y="2273300"/>
                  </a:lnTo>
                  <a:close/>
                </a:path>
                <a:path w="9700894" h="10274300">
                  <a:moveTo>
                    <a:pt x="7168736" y="2641600"/>
                  </a:moveTo>
                  <a:lnTo>
                    <a:pt x="6393090" y="2641600"/>
                  </a:lnTo>
                  <a:lnTo>
                    <a:pt x="6635415" y="2413000"/>
                  </a:lnTo>
                  <a:lnTo>
                    <a:pt x="6591947" y="2336800"/>
                  </a:lnTo>
                  <a:lnTo>
                    <a:pt x="8771147" y="2336800"/>
                  </a:lnTo>
                  <a:lnTo>
                    <a:pt x="8640196" y="2476500"/>
                  </a:lnTo>
                  <a:lnTo>
                    <a:pt x="7289117" y="2476500"/>
                  </a:lnTo>
                  <a:lnTo>
                    <a:pt x="7180354" y="2628900"/>
                  </a:lnTo>
                  <a:lnTo>
                    <a:pt x="7168736" y="2641600"/>
                  </a:lnTo>
                  <a:close/>
                </a:path>
                <a:path w="9700894" h="10274300">
                  <a:moveTo>
                    <a:pt x="7658063" y="3479800"/>
                  </a:moveTo>
                  <a:lnTo>
                    <a:pt x="6370185" y="3479800"/>
                  </a:lnTo>
                  <a:lnTo>
                    <a:pt x="6398689" y="3416300"/>
                  </a:lnTo>
                  <a:lnTo>
                    <a:pt x="6747443" y="3111500"/>
                  </a:lnTo>
                  <a:lnTo>
                    <a:pt x="6859708" y="3009900"/>
                  </a:lnTo>
                  <a:lnTo>
                    <a:pt x="6933049" y="2946400"/>
                  </a:lnTo>
                  <a:lnTo>
                    <a:pt x="6966364" y="2908300"/>
                  </a:lnTo>
                  <a:lnTo>
                    <a:pt x="6997693" y="2870200"/>
                  </a:lnTo>
                  <a:lnTo>
                    <a:pt x="7027479" y="2844800"/>
                  </a:lnTo>
                  <a:lnTo>
                    <a:pt x="7056163" y="2806700"/>
                  </a:lnTo>
                  <a:lnTo>
                    <a:pt x="7084189" y="2781300"/>
                  </a:lnTo>
                  <a:lnTo>
                    <a:pt x="7111998" y="2705100"/>
                  </a:lnTo>
                  <a:lnTo>
                    <a:pt x="7140033" y="2679700"/>
                  </a:lnTo>
                  <a:lnTo>
                    <a:pt x="7152102" y="2667000"/>
                  </a:lnTo>
                  <a:lnTo>
                    <a:pt x="7174202" y="2641600"/>
                  </a:lnTo>
                  <a:lnTo>
                    <a:pt x="7180354" y="2628900"/>
                  </a:lnTo>
                  <a:lnTo>
                    <a:pt x="7342345" y="2514600"/>
                  </a:lnTo>
                  <a:lnTo>
                    <a:pt x="7289117" y="2476500"/>
                  </a:lnTo>
                  <a:lnTo>
                    <a:pt x="8640196" y="2476500"/>
                  </a:lnTo>
                  <a:lnTo>
                    <a:pt x="7658063" y="3479800"/>
                  </a:lnTo>
                  <a:close/>
                </a:path>
                <a:path w="9700894" h="10274300">
                  <a:moveTo>
                    <a:pt x="7152102" y="2667000"/>
                  </a:moveTo>
                  <a:lnTo>
                    <a:pt x="7168736" y="2641600"/>
                  </a:lnTo>
                  <a:lnTo>
                    <a:pt x="7180354" y="2628900"/>
                  </a:lnTo>
                  <a:lnTo>
                    <a:pt x="7174202" y="2641600"/>
                  </a:lnTo>
                  <a:lnTo>
                    <a:pt x="7152102" y="2667000"/>
                  </a:lnTo>
                  <a:close/>
                </a:path>
                <a:path w="9700894" h="10274300">
                  <a:moveTo>
                    <a:pt x="6370185" y="3479800"/>
                  </a:moveTo>
                  <a:lnTo>
                    <a:pt x="6341619" y="3479800"/>
                  </a:lnTo>
                  <a:lnTo>
                    <a:pt x="6365500" y="3441700"/>
                  </a:lnTo>
                  <a:lnTo>
                    <a:pt x="6398689" y="3416300"/>
                  </a:lnTo>
                  <a:lnTo>
                    <a:pt x="6370185" y="3479800"/>
                  </a:lnTo>
                  <a:close/>
                </a:path>
                <a:path w="9700894" h="10274300">
                  <a:moveTo>
                    <a:pt x="7494375" y="3644900"/>
                  </a:moveTo>
                  <a:lnTo>
                    <a:pt x="6222214" y="3644900"/>
                  </a:lnTo>
                  <a:lnTo>
                    <a:pt x="6365500" y="3441700"/>
                  </a:lnTo>
                  <a:lnTo>
                    <a:pt x="6341619" y="3479800"/>
                  </a:lnTo>
                  <a:lnTo>
                    <a:pt x="7658063" y="3479800"/>
                  </a:lnTo>
                  <a:lnTo>
                    <a:pt x="7494375" y="3644900"/>
                  </a:lnTo>
                  <a:close/>
                </a:path>
                <a:path w="9700894" h="10274300">
                  <a:moveTo>
                    <a:pt x="5822939" y="4076700"/>
                  </a:moveTo>
                  <a:lnTo>
                    <a:pt x="3237079" y="4076700"/>
                  </a:lnTo>
                  <a:lnTo>
                    <a:pt x="3155317" y="4013200"/>
                  </a:lnTo>
                  <a:lnTo>
                    <a:pt x="3072078" y="3937000"/>
                  </a:lnTo>
                  <a:lnTo>
                    <a:pt x="3030072" y="3937000"/>
                  </a:lnTo>
                  <a:lnTo>
                    <a:pt x="2861039" y="3810000"/>
                  </a:lnTo>
                  <a:lnTo>
                    <a:pt x="6055633" y="3810000"/>
                  </a:lnTo>
                  <a:lnTo>
                    <a:pt x="6001432" y="3835400"/>
                  </a:lnTo>
                  <a:lnTo>
                    <a:pt x="5941835" y="3835400"/>
                  </a:lnTo>
                  <a:lnTo>
                    <a:pt x="5928484" y="3873500"/>
                  </a:lnTo>
                  <a:lnTo>
                    <a:pt x="5898244" y="3911600"/>
                  </a:lnTo>
                  <a:lnTo>
                    <a:pt x="5868848" y="3937000"/>
                  </a:lnTo>
                  <a:lnTo>
                    <a:pt x="5782595" y="4038600"/>
                  </a:lnTo>
                  <a:lnTo>
                    <a:pt x="5822939" y="4076700"/>
                  </a:lnTo>
                  <a:close/>
                </a:path>
                <a:path w="9700894" h="10274300">
                  <a:moveTo>
                    <a:pt x="6872357" y="4279900"/>
                  </a:moveTo>
                  <a:lnTo>
                    <a:pt x="6622921" y="4279900"/>
                  </a:lnTo>
                  <a:lnTo>
                    <a:pt x="6628972" y="4254500"/>
                  </a:lnTo>
                  <a:lnTo>
                    <a:pt x="6744734" y="4102100"/>
                  </a:lnTo>
                  <a:lnTo>
                    <a:pt x="6693197" y="4076700"/>
                  </a:lnTo>
                  <a:lnTo>
                    <a:pt x="5822939" y="4076700"/>
                  </a:lnTo>
                  <a:lnTo>
                    <a:pt x="6055633" y="3810000"/>
                  </a:lnTo>
                  <a:lnTo>
                    <a:pt x="7330686" y="3810000"/>
                  </a:lnTo>
                  <a:lnTo>
                    <a:pt x="6872357" y="4279900"/>
                  </a:lnTo>
                  <a:close/>
                </a:path>
                <a:path w="9700894" h="10274300">
                  <a:moveTo>
                    <a:pt x="6325416" y="4508500"/>
                  </a:moveTo>
                  <a:lnTo>
                    <a:pt x="3695509" y="4508500"/>
                  </a:lnTo>
                  <a:lnTo>
                    <a:pt x="3666616" y="4470400"/>
                  </a:lnTo>
                  <a:lnTo>
                    <a:pt x="3636415" y="4445000"/>
                  </a:lnTo>
                  <a:lnTo>
                    <a:pt x="3604974" y="4368800"/>
                  </a:lnTo>
                  <a:lnTo>
                    <a:pt x="3572359" y="4343400"/>
                  </a:lnTo>
                  <a:lnTo>
                    <a:pt x="3538638" y="4305300"/>
                  </a:lnTo>
                  <a:lnTo>
                    <a:pt x="3503877" y="4279900"/>
                  </a:lnTo>
                  <a:lnTo>
                    <a:pt x="3468144" y="4241800"/>
                  </a:lnTo>
                  <a:lnTo>
                    <a:pt x="3431506" y="4203700"/>
                  </a:lnTo>
                  <a:lnTo>
                    <a:pt x="3394029" y="4178300"/>
                  </a:lnTo>
                  <a:lnTo>
                    <a:pt x="3355781" y="4140200"/>
                  </a:lnTo>
                  <a:lnTo>
                    <a:pt x="3316829" y="4102100"/>
                  </a:lnTo>
                  <a:lnTo>
                    <a:pt x="3277239" y="4076700"/>
                  </a:lnTo>
                  <a:lnTo>
                    <a:pt x="6693197" y="4076700"/>
                  </a:lnTo>
                  <a:lnTo>
                    <a:pt x="6628972" y="4254500"/>
                  </a:lnTo>
                  <a:lnTo>
                    <a:pt x="6615633" y="4279900"/>
                  </a:lnTo>
                  <a:lnTo>
                    <a:pt x="6519135" y="4279900"/>
                  </a:lnTo>
                  <a:lnTo>
                    <a:pt x="6478083" y="4305300"/>
                  </a:lnTo>
                  <a:lnTo>
                    <a:pt x="6442398" y="4343400"/>
                  </a:lnTo>
                  <a:lnTo>
                    <a:pt x="6410684" y="4368800"/>
                  </a:lnTo>
                  <a:lnTo>
                    <a:pt x="6381546" y="4406900"/>
                  </a:lnTo>
                  <a:lnTo>
                    <a:pt x="6353589" y="4445000"/>
                  </a:lnTo>
                  <a:lnTo>
                    <a:pt x="6325416" y="4508500"/>
                  </a:lnTo>
                  <a:close/>
                </a:path>
                <a:path w="9700894" h="10274300">
                  <a:moveTo>
                    <a:pt x="6610455" y="4546600"/>
                  </a:moveTo>
                  <a:lnTo>
                    <a:pt x="6363809" y="4546600"/>
                  </a:lnTo>
                  <a:lnTo>
                    <a:pt x="6436145" y="4445000"/>
                  </a:lnTo>
                  <a:lnTo>
                    <a:pt x="6615633" y="4279900"/>
                  </a:lnTo>
                  <a:lnTo>
                    <a:pt x="6628972" y="4254500"/>
                  </a:lnTo>
                  <a:lnTo>
                    <a:pt x="6622921" y="4279900"/>
                  </a:lnTo>
                  <a:lnTo>
                    <a:pt x="6872357" y="4279900"/>
                  </a:lnTo>
                  <a:lnTo>
                    <a:pt x="6610455" y="4546600"/>
                  </a:lnTo>
                  <a:close/>
                </a:path>
                <a:path w="9700894" h="10274300">
                  <a:moveTo>
                    <a:pt x="8818510" y="6578600"/>
                  </a:moveTo>
                  <a:lnTo>
                    <a:pt x="7556819" y="6578600"/>
                  </a:lnTo>
                  <a:lnTo>
                    <a:pt x="7530467" y="6540500"/>
                  </a:lnTo>
                  <a:lnTo>
                    <a:pt x="7501934" y="6502400"/>
                  </a:lnTo>
                  <a:lnTo>
                    <a:pt x="7471337" y="6477000"/>
                  </a:lnTo>
                  <a:lnTo>
                    <a:pt x="7438796" y="6438900"/>
                  </a:lnTo>
                  <a:lnTo>
                    <a:pt x="7404430" y="6400800"/>
                  </a:lnTo>
                  <a:lnTo>
                    <a:pt x="7368357" y="6375400"/>
                  </a:lnTo>
                  <a:lnTo>
                    <a:pt x="7330697" y="6337300"/>
                  </a:lnTo>
                  <a:lnTo>
                    <a:pt x="7291568" y="6311900"/>
                  </a:lnTo>
                  <a:lnTo>
                    <a:pt x="7251089" y="6235700"/>
                  </a:lnTo>
                  <a:lnTo>
                    <a:pt x="7209379" y="6210300"/>
                  </a:lnTo>
                  <a:lnTo>
                    <a:pt x="7166556" y="6172200"/>
                  </a:lnTo>
                  <a:lnTo>
                    <a:pt x="7122740" y="6134100"/>
                  </a:lnTo>
                  <a:lnTo>
                    <a:pt x="7078050" y="6108700"/>
                  </a:lnTo>
                  <a:lnTo>
                    <a:pt x="7032603" y="6070600"/>
                  </a:lnTo>
                  <a:lnTo>
                    <a:pt x="6986519" y="6045200"/>
                  </a:lnTo>
                  <a:lnTo>
                    <a:pt x="6892916" y="5969000"/>
                  </a:lnTo>
                  <a:lnTo>
                    <a:pt x="6845634" y="5905500"/>
                  </a:lnTo>
                  <a:lnTo>
                    <a:pt x="6609175" y="5740400"/>
                  </a:lnTo>
                  <a:lnTo>
                    <a:pt x="6516786" y="5676900"/>
                  </a:lnTo>
                  <a:lnTo>
                    <a:pt x="6471537" y="5676900"/>
                  </a:lnTo>
                  <a:lnTo>
                    <a:pt x="6427077" y="5638800"/>
                  </a:lnTo>
                  <a:lnTo>
                    <a:pt x="6383525" y="5613400"/>
                  </a:lnTo>
                  <a:lnTo>
                    <a:pt x="6340999" y="5575300"/>
                  </a:lnTo>
                  <a:lnTo>
                    <a:pt x="6299618" y="5537200"/>
                  </a:lnTo>
                  <a:lnTo>
                    <a:pt x="6259501" y="5537200"/>
                  </a:lnTo>
                  <a:lnTo>
                    <a:pt x="6220768" y="5511800"/>
                  </a:lnTo>
                  <a:lnTo>
                    <a:pt x="6183536" y="5511800"/>
                  </a:lnTo>
                  <a:lnTo>
                    <a:pt x="6147925" y="5473700"/>
                  </a:lnTo>
                  <a:lnTo>
                    <a:pt x="6114053" y="5473700"/>
                  </a:lnTo>
                  <a:lnTo>
                    <a:pt x="6082040" y="5435600"/>
                  </a:lnTo>
                  <a:lnTo>
                    <a:pt x="6024063" y="5435600"/>
                  </a:lnTo>
                  <a:lnTo>
                    <a:pt x="5998337" y="5410200"/>
                  </a:lnTo>
                  <a:lnTo>
                    <a:pt x="7457895" y="5410200"/>
                  </a:lnTo>
                  <a:lnTo>
                    <a:pt x="8124534" y="5969000"/>
                  </a:lnTo>
                  <a:lnTo>
                    <a:pt x="8818510" y="6578600"/>
                  </a:lnTo>
                  <a:close/>
                </a:path>
                <a:path w="9700894" h="10274300">
                  <a:moveTo>
                    <a:pt x="8576741" y="8839200"/>
                  </a:moveTo>
                  <a:lnTo>
                    <a:pt x="8375932" y="8839200"/>
                  </a:lnTo>
                  <a:lnTo>
                    <a:pt x="8339631" y="8801100"/>
                  </a:lnTo>
                  <a:lnTo>
                    <a:pt x="8306506" y="8801100"/>
                  </a:lnTo>
                  <a:lnTo>
                    <a:pt x="8275363" y="8775700"/>
                  </a:lnTo>
                  <a:lnTo>
                    <a:pt x="8245010" y="8737600"/>
                  </a:lnTo>
                  <a:lnTo>
                    <a:pt x="8202471" y="8699500"/>
                  </a:lnTo>
                  <a:lnTo>
                    <a:pt x="8159980" y="8699500"/>
                  </a:lnTo>
                  <a:lnTo>
                    <a:pt x="7906013" y="8509000"/>
                  </a:lnTo>
                  <a:lnTo>
                    <a:pt x="7863846" y="8509000"/>
                  </a:lnTo>
                  <a:lnTo>
                    <a:pt x="7569937" y="8267700"/>
                  </a:lnTo>
                  <a:lnTo>
                    <a:pt x="7528128" y="8267700"/>
                  </a:lnTo>
                  <a:lnTo>
                    <a:pt x="7195206" y="8001000"/>
                  </a:lnTo>
                  <a:lnTo>
                    <a:pt x="7153782" y="8001000"/>
                  </a:lnTo>
                  <a:lnTo>
                    <a:pt x="6782816" y="7708900"/>
                  </a:lnTo>
                  <a:lnTo>
                    <a:pt x="6700822" y="7670800"/>
                  </a:lnTo>
                  <a:lnTo>
                    <a:pt x="6212102" y="7277100"/>
                  </a:lnTo>
                  <a:lnTo>
                    <a:pt x="6131172" y="7239000"/>
                  </a:lnTo>
                  <a:lnTo>
                    <a:pt x="5488814" y="6705600"/>
                  </a:lnTo>
                  <a:lnTo>
                    <a:pt x="5409128" y="6667500"/>
                  </a:lnTo>
                  <a:lnTo>
                    <a:pt x="5329571" y="6604000"/>
                  </a:lnTo>
                  <a:lnTo>
                    <a:pt x="5290848" y="6578600"/>
                  </a:lnTo>
                  <a:lnTo>
                    <a:pt x="5251333" y="6540500"/>
                  </a:lnTo>
                  <a:lnTo>
                    <a:pt x="5210931" y="6502400"/>
                  </a:lnTo>
                  <a:lnTo>
                    <a:pt x="5169545" y="6477000"/>
                  </a:lnTo>
                  <a:lnTo>
                    <a:pt x="5127079" y="6438900"/>
                  </a:lnTo>
                  <a:lnTo>
                    <a:pt x="5083438" y="6400800"/>
                  </a:lnTo>
                  <a:lnTo>
                    <a:pt x="5038524" y="6375400"/>
                  </a:lnTo>
                  <a:lnTo>
                    <a:pt x="4992243" y="6337300"/>
                  </a:lnTo>
                  <a:lnTo>
                    <a:pt x="7240444" y="6337300"/>
                  </a:lnTo>
                  <a:lnTo>
                    <a:pt x="7556819" y="6578600"/>
                  </a:lnTo>
                  <a:lnTo>
                    <a:pt x="8818510" y="6578600"/>
                  </a:lnTo>
                  <a:lnTo>
                    <a:pt x="9125975" y="6845300"/>
                  </a:lnTo>
                  <a:lnTo>
                    <a:pt x="8460498" y="6845300"/>
                  </a:lnTo>
                  <a:lnTo>
                    <a:pt x="8418793" y="6870700"/>
                  </a:lnTo>
                  <a:lnTo>
                    <a:pt x="8374507" y="6870700"/>
                  </a:lnTo>
                  <a:lnTo>
                    <a:pt x="8327390" y="6908800"/>
                  </a:lnTo>
                  <a:lnTo>
                    <a:pt x="8366151" y="6934200"/>
                  </a:lnTo>
                  <a:lnTo>
                    <a:pt x="8440665" y="7010400"/>
                  </a:lnTo>
                  <a:lnTo>
                    <a:pt x="8476873" y="7035800"/>
                  </a:lnTo>
                  <a:lnTo>
                    <a:pt x="8584029" y="7137400"/>
                  </a:lnTo>
                  <a:lnTo>
                    <a:pt x="8619924" y="7137400"/>
                  </a:lnTo>
                  <a:lnTo>
                    <a:pt x="8655805" y="7175500"/>
                  </a:lnTo>
                  <a:lnTo>
                    <a:pt x="8687232" y="7200900"/>
                  </a:lnTo>
                  <a:lnTo>
                    <a:pt x="8709766" y="7239000"/>
                  </a:lnTo>
                  <a:lnTo>
                    <a:pt x="8718967" y="7302500"/>
                  </a:lnTo>
                  <a:lnTo>
                    <a:pt x="8710397" y="7340600"/>
                  </a:lnTo>
                  <a:lnTo>
                    <a:pt x="8715954" y="7378700"/>
                  </a:lnTo>
                  <a:lnTo>
                    <a:pt x="8741973" y="7404100"/>
                  </a:lnTo>
                  <a:lnTo>
                    <a:pt x="8778752" y="7467600"/>
                  </a:lnTo>
                  <a:lnTo>
                    <a:pt x="8854681" y="7543800"/>
                  </a:lnTo>
                  <a:lnTo>
                    <a:pt x="8893094" y="7569200"/>
                  </a:lnTo>
                  <a:lnTo>
                    <a:pt x="8931778" y="7569200"/>
                  </a:lnTo>
                  <a:lnTo>
                    <a:pt x="9088105" y="7708900"/>
                  </a:lnTo>
                  <a:lnTo>
                    <a:pt x="8250475" y="7708900"/>
                  </a:lnTo>
                  <a:lnTo>
                    <a:pt x="8284277" y="7734300"/>
                  </a:lnTo>
                  <a:lnTo>
                    <a:pt x="8319255" y="7772400"/>
                  </a:lnTo>
                  <a:lnTo>
                    <a:pt x="7337921" y="7772400"/>
                  </a:lnTo>
                  <a:lnTo>
                    <a:pt x="7301220" y="7810500"/>
                  </a:lnTo>
                  <a:lnTo>
                    <a:pt x="8576741" y="8839200"/>
                  </a:lnTo>
                  <a:close/>
                </a:path>
                <a:path w="9700894" h="10274300">
                  <a:moveTo>
                    <a:pt x="4246600" y="7175500"/>
                  </a:moveTo>
                  <a:lnTo>
                    <a:pt x="4118080" y="7175500"/>
                  </a:lnTo>
                  <a:lnTo>
                    <a:pt x="4570713" y="6642100"/>
                  </a:lnTo>
                  <a:lnTo>
                    <a:pt x="4533177" y="6604000"/>
                  </a:lnTo>
                  <a:lnTo>
                    <a:pt x="4520609" y="6578600"/>
                  </a:lnTo>
                  <a:lnTo>
                    <a:pt x="4790031" y="6578600"/>
                  </a:lnTo>
                  <a:lnTo>
                    <a:pt x="4758200" y="6604000"/>
                  </a:lnTo>
                  <a:lnTo>
                    <a:pt x="4726835" y="6642100"/>
                  </a:lnTo>
                  <a:lnTo>
                    <a:pt x="4695910" y="6667500"/>
                  </a:lnTo>
                  <a:lnTo>
                    <a:pt x="4527530" y="6845300"/>
                  </a:lnTo>
                  <a:lnTo>
                    <a:pt x="4246600" y="7175500"/>
                  </a:lnTo>
                  <a:close/>
                </a:path>
                <a:path w="9700894" h="10274300">
                  <a:moveTo>
                    <a:pt x="9055663" y="7137400"/>
                  </a:moveTo>
                  <a:lnTo>
                    <a:pt x="9017541" y="7112000"/>
                  </a:lnTo>
                  <a:lnTo>
                    <a:pt x="8946841" y="7112000"/>
                  </a:lnTo>
                  <a:lnTo>
                    <a:pt x="8913763" y="7073900"/>
                  </a:lnTo>
                  <a:lnTo>
                    <a:pt x="8881866" y="7073900"/>
                  </a:lnTo>
                  <a:lnTo>
                    <a:pt x="8850898" y="7035800"/>
                  </a:lnTo>
                  <a:lnTo>
                    <a:pt x="8820608" y="7035800"/>
                  </a:lnTo>
                  <a:lnTo>
                    <a:pt x="8731304" y="6934200"/>
                  </a:lnTo>
                  <a:lnTo>
                    <a:pt x="8701221" y="6934200"/>
                  </a:lnTo>
                  <a:lnTo>
                    <a:pt x="8670563" y="6908800"/>
                  </a:lnTo>
                  <a:lnTo>
                    <a:pt x="8639080" y="6908800"/>
                  </a:lnTo>
                  <a:lnTo>
                    <a:pt x="8606520" y="6870700"/>
                  </a:lnTo>
                  <a:lnTo>
                    <a:pt x="8537167" y="6870700"/>
                  </a:lnTo>
                  <a:lnTo>
                    <a:pt x="8499872" y="6845300"/>
                  </a:lnTo>
                  <a:lnTo>
                    <a:pt x="9125975" y="6845300"/>
                  </a:lnTo>
                  <a:lnTo>
                    <a:pt x="9318420" y="7010400"/>
                  </a:lnTo>
                  <a:lnTo>
                    <a:pt x="9055663" y="7137400"/>
                  </a:lnTo>
                  <a:close/>
                </a:path>
                <a:path w="9700894" h="10274300">
                  <a:moveTo>
                    <a:pt x="8804485" y="7874000"/>
                  </a:moveTo>
                  <a:lnTo>
                    <a:pt x="8596604" y="7874000"/>
                  </a:lnTo>
                  <a:lnTo>
                    <a:pt x="8560975" y="7835900"/>
                  </a:lnTo>
                  <a:lnTo>
                    <a:pt x="8524837" y="7835900"/>
                  </a:lnTo>
                  <a:lnTo>
                    <a:pt x="8488105" y="7810500"/>
                  </a:lnTo>
                  <a:lnTo>
                    <a:pt x="8450695" y="7810500"/>
                  </a:lnTo>
                  <a:lnTo>
                    <a:pt x="8412520" y="7772400"/>
                  </a:lnTo>
                  <a:lnTo>
                    <a:pt x="8373496" y="7734300"/>
                  </a:lnTo>
                  <a:lnTo>
                    <a:pt x="8333538" y="7734300"/>
                  </a:lnTo>
                  <a:lnTo>
                    <a:pt x="8292559" y="7708900"/>
                  </a:lnTo>
                  <a:lnTo>
                    <a:pt x="9088105" y="7708900"/>
                  </a:lnTo>
                  <a:lnTo>
                    <a:pt x="9166474" y="7772400"/>
                  </a:lnTo>
                  <a:lnTo>
                    <a:pt x="8908473" y="7772400"/>
                  </a:lnTo>
                  <a:lnTo>
                    <a:pt x="8804485" y="7874000"/>
                  </a:lnTo>
                  <a:close/>
                </a:path>
                <a:path w="9700894" h="10274300">
                  <a:moveTo>
                    <a:pt x="8672382" y="8343900"/>
                  </a:moveTo>
                  <a:lnTo>
                    <a:pt x="8110071" y="8343900"/>
                  </a:lnTo>
                  <a:lnTo>
                    <a:pt x="8023508" y="8267700"/>
                  </a:lnTo>
                  <a:lnTo>
                    <a:pt x="7986389" y="8242300"/>
                  </a:lnTo>
                  <a:lnTo>
                    <a:pt x="7948522" y="8204200"/>
                  </a:lnTo>
                  <a:lnTo>
                    <a:pt x="7909978" y="8178800"/>
                  </a:lnTo>
                  <a:lnTo>
                    <a:pt x="7870826" y="8140700"/>
                  </a:lnTo>
                  <a:lnTo>
                    <a:pt x="7790972" y="8077200"/>
                  </a:lnTo>
                  <a:lnTo>
                    <a:pt x="7668354" y="7975600"/>
                  </a:lnTo>
                  <a:lnTo>
                    <a:pt x="7627002" y="7975600"/>
                  </a:lnTo>
                  <a:lnTo>
                    <a:pt x="7378693" y="7772400"/>
                  </a:lnTo>
                  <a:lnTo>
                    <a:pt x="8319255" y="7772400"/>
                  </a:lnTo>
                  <a:lnTo>
                    <a:pt x="8355113" y="7810500"/>
                  </a:lnTo>
                  <a:lnTo>
                    <a:pt x="8501347" y="7937500"/>
                  </a:lnTo>
                  <a:lnTo>
                    <a:pt x="8537113" y="7975600"/>
                  </a:lnTo>
                  <a:lnTo>
                    <a:pt x="8571964" y="8001000"/>
                  </a:lnTo>
                  <a:lnTo>
                    <a:pt x="8605600" y="8039100"/>
                  </a:lnTo>
                  <a:lnTo>
                    <a:pt x="8637724" y="8102600"/>
                  </a:lnTo>
                  <a:lnTo>
                    <a:pt x="8668036" y="8140700"/>
                  </a:lnTo>
                  <a:lnTo>
                    <a:pt x="8696237" y="8178800"/>
                  </a:lnTo>
                  <a:lnTo>
                    <a:pt x="8722028" y="8204200"/>
                  </a:lnTo>
                  <a:lnTo>
                    <a:pt x="8745111" y="8242300"/>
                  </a:lnTo>
                  <a:lnTo>
                    <a:pt x="8765187" y="8305800"/>
                  </a:lnTo>
                  <a:lnTo>
                    <a:pt x="8718400" y="8305800"/>
                  </a:lnTo>
                  <a:lnTo>
                    <a:pt x="8672382" y="8343900"/>
                  </a:lnTo>
                  <a:close/>
                </a:path>
                <a:path w="9700894" h="10274300">
                  <a:moveTo>
                    <a:pt x="9396375" y="7975600"/>
                  </a:moveTo>
                  <a:lnTo>
                    <a:pt x="9249589" y="7975600"/>
                  </a:lnTo>
                  <a:lnTo>
                    <a:pt x="9208223" y="7937500"/>
                  </a:lnTo>
                  <a:lnTo>
                    <a:pt x="9169424" y="7937500"/>
                  </a:lnTo>
                  <a:lnTo>
                    <a:pt x="9132463" y="7912100"/>
                  </a:lnTo>
                  <a:lnTo>
                    <a:pt x="9096611" y="7874000"/>
                  </a:lnTo>
                  <a:lnTo>
                    <a:pt x="9061139" y="7874000"/>
                  </a:lnTo>
                  <a:lnTo>
                    <a:pt x="9025318" y="7835900"/>
                  </a:lnTo>
                  <a:lnTo>
                    <a:pt x="8988419" y="7810500"/>
                  </a:lnTo>
                  <a:lnTo>
                    <a:pt x="8949714" y="7810500"/>
                  </a:lnTo>
                  <a:lnTo>
                    <a:pt x="8908473" y="7772400"/>
                  </a:lnTo>
                  <a:lnTo>
                    <a:pt x="9166474" y="7772400"/>
                  </a:lnTo>
                  <a:lnTo>
                    <a:pt x="9244369" y="7835900"/>
                  </a:lnTo>
                  <a:lnTo>
                    <a:pt x="9275312" y="7835900"/>
                  </a:lnTo>
                  <a:lnTo>
                    <a:pt x="9308220" y="7874000"/>
                  </a:lnTo>
                  <a:lnTo>
                    <a:pt x="9347204" y="7937500"/>
                  </a:lnTo>
                  <a:lnTo>
                    <a:pt x="9396375" y="7975600"/>
                  </a:lnTo>
                  <a:close/>
                </a:path>
                <a:path w="9700894" h="10274300">
                  <a:moveTo>
                    <a:pt x="8735746" y="7912100"/>
                  </a:moveTo>
                  <a:lnTo>
                    <a:pt x="8701297" y="7912100"/>
                  </a:lnTo>
                  <a:lnTo>
                    <a:pt x="8666680" y="7874000"/>
                  </a:lnTo>
                  <a:lnTo>
                    <a:pt x="8770114" y="7874000"/>
                  </a:lnTo>
                  <a:lnTo>
                    <a:pt x="8735746" y="7912100"/>
                  </a:lnTo>
                  <a:close/>
                </a:path>
                <a:path w="9700894" h="10274300">
                  <a:moveTo>
                    <a:pt x="8582352" y="8369300"/>
                  </a:moveTo>
                  <a:lnTo>
                    <a:pt x="8195525" y="8369300"/>
                  </a:lnTo>
                  <a:lnTo>
                    <a:pt x="8152899" y="8343900"/>
                  </a:lnTo>
                  <a:lnTo>
                    <a:pt x="8627057" y="8343900"/>
                  </a:lnTo>
                  <a:lnTo>
                    <a:pt x="8582352" y="8369300"/>
                  </a:lnTo>
                  <a:close/>
                </a:path>
                <a:path w="9700894" h="10274300">
                  <a:moveTo>
                    <a:pt x="8494498" y="8407400"/>
                  </a:moveTo>
                  <a:lnTo>
                    <a:pt x="8280466" y="8407400"/>
                  </a:lnTo>
                  <a:lnTo>
                    <a:pt x="8238022" y="8369300"/>
                  </a:lnTo>
                  <a:lnTo>
                    <a:pt x="8538190" y="8369300"/>
                  </a:lnTo>
                  <a:lnTo>
                    <a:pt x="8494498" y="8407400"/>
                  </a:lnTo>
                  <a:close/>
                </a:path>
                <a:path w="9700894" h="10274300">
                  <a:moveTo>
                    <a:pt x="49955" y="9804400"/>
                  </a:moveTo>
                  <a:lnTo>
                    <a:pt x="0" y="9804400"/>
                  </a:lnTo>
                  <a:lnTo>
                    <a:pt x="6766" y="9766300"/>
                  </a:lnTo>
                  <a:lnTo>
                    <a:pt x="16031" y="9702800"/>
                  </a:lnTo>
                  <a:lnTo>
                    <a:pt x="27636" y="9677400"/>
                  </a:lnTo>
                  <a:lnTo>
                    <a:pt x="41425" y="9601200"/>
                  </a:lnTo>
                  <a:lnTo>
                    <a:pt x="57241" y="9575800"/>
                  </a:lnTo>
                  <a:lnTo>
                    <a:pt x="74928" y="9537700"/>
                  </a:lnTo>
                  <a:lnTo>
                    <a:pt x="94328" y="9474200"/>
                  </a:lnTo>
                  <a:lnTo>
                    <a:pt x="115285" y="9436100"/>
                  </a:lnTo>
                  <a:lnTo>
                    <a:pt x="137641" y="9410700"/>
                  </a:lnTo>
                  <a:lnTo>
                    <a:pt x="161241" y="9334500"/>
                  </a:lnTo>
                  <a:lnTo>
                    <a:pt x="185927" y="9309100"/>
                  </a:lnTo>
                  <a:lnTo>
                    <a:pt x="211543" y="9271000"/>
                  </a:lnTo>
                  <a:lnTo>
                    <a:pt x="237932" y="9232900"/>
                  </a:lnTo>
                  <a:lnTo>
                    <a:pt x="264936" y="9207500"/>
                  </a:lnTo>
                  <a:lnTo>
                    <a:pt x="292399" y="9144000"/>
                  </a:lnTo>
                  <a:lnTo>
                    <a:pt x="403709" y="9004300"/>
                  </a:lnTo>
                  <a:lnTo>
                    <a:pt x="431116" y="8966200"/>
                  </a:lnTo>
                  <a:lnTo>
                    <a:pt x="458042" y="8902700"/>
                  </a:lnTo>
                  <a:lnTo>
                    <a:pt x="484329" y="8877300"/>
                  </a:lnTo>
                  <a:lnTo>
                    <a:pt x="509821" y="8839200"/>
                  </a:lnTo>
                  <a:lnTo>
                    <a:pt x="534361" y="8801100"/>
                  </a:lnTo>
                  <a:lnTo>
                    <a:pt x="557793" y="8775700"/>
                  </a:lnTo>
                  <a:lnTo>
                    <a:pt x="579958" y="8699500"/>
                  </a:lnTo>
                  <a:lnTo>
                    <a:pt x="600701" y="8674100"/>
                  </a:lnTo>
                  <a:lnTo>
                    <a:pt x="619865" y="8636000"/>
                  </a:lnTo>
                  <a:lnTo>
                    <a:pt x="2995698" y="8636000"/>
                  </a:lnTo>
                  <a:lnTo>
                    <a:pt x="2966774" y="8674100"/>
                  </a:lnTo>
                  <a:lnTo>
                    <a:pt x="1181688" y="8674100"/>
                  </a:lnTo>
                  <a:lnTo>
                    <a:pt x="1134036" y="8699500"/>
                  </a:lnTo>
                  <a:lnTo>
                    <a:pt x="1090241" y="8737600"/>
                  </a:lnTo>
                  <a:lnTo>
                    <a:pt x="1050292" y="8775700"/>
                  </a:lnTo>
                  <a:lnTo>
                    <a:pt x="1014179" y="8801100"/>
                  </a:lnTo>
                  <a:lnTo>
                    <a:pt x="981891" y="8839200"/>
                  </a:lnTo>
                  <a:lnTo>
                    <a:pt x="953417" y="8902700"/>
                  </a:lnTo>
                  <a:lnTo>
                    <a:pt x="928747" y="8940800"/>
                  </a:lnTo>
                  <a:lnTo>
                    <a:pt x="911482" y="8966200"/>
                  </a:lnTo>
                  <a:lnTo>
                    <a:pt x="901492" y="8966200"/>
                  </a:lnTo>
                  <a:lnTo>
                    <a:pt x="901879" y="8978900"/>
                  </a:lnTo>
                  <a:lnTo>
                    <a:pt x="514627" y="9309100"/>
                  </a:lnTo>
                  <a:lnTo>
                    <a:pt x="434804" y="9372600"/>
                  </a:lnTo>
                  <a:lnTo>
                    <a:pt x="402897" y="9410700"/>
                  </a:lnTo>
                  <a:lnTo>
                    <a:pt x="374159" y="9436100"/>
                  </a:lnTo>
                  <a:lnTo>
                    <a:pt x="347831" y="9474200"/>
                  </a:lnTo>
                  <a:lnTo>
                    <a:pt x="323152" y="9499600"/>
                  </a:lnTo>
                  <a:lnTo>
                    <a:pt x="275705" y="9575800"/>
                  </a:lnTo>
                  <a:lnTo>
                    <a:pt x="251417" y="9601200"/>
                  </a:lnTo>
                  <a:lnTo>
                    <a:pt x="225742" y="9677400"/>
                  </a:lnTo>
                  <a:lnTo>
                    <a:pt x="197918" y="9702800"/>
                  </a:lnTo>
                  <a:lnTo>
                    <a:pt x="167187" y="9740900"/>
                  </a:lnTo>
                  <a:lnTo>
                    <a:pt x="132790" y="9740900"/>
                  </a:lnTo>
                  <a:lnTo>
                    <a:pt x="93965" y="9766300"/>
                  </a:lnTo>
                  <a:lnTo>
                    <a:pt x="49955" y="9804400"/>
                  </a:lnTo>
                  <a:close/>
                </a:path>
                <a:path w="9700894" h="10274300">
                  <a:moveTo>
                    <a:pt x="1110110" y="9334500"/>
                  </a:moveTo>
                  <a:lnTo>
                    <a:pt x="1039764" y="9334500"/>
                  </a:lnTo>
                  <a:lnTo>
                    <a:pt x="1010058" y="9309100"/>
                  </a:lnTo>
                  <a:lnTo>
                    <a:pt x="983960" y="9271000"/>
                  </a:lnTo>
                  <a:lnTo>
                    <a:pt x="961439" y="9232900"/>
                  </a:lnTo>
                  <a:lnTo>
                    <a:pt x="942467" y="9207500"/>
                  </a:lnTo>
                  <a:lnTo>
                    <a:pt x="927016" y="9144000"/>
                  </a:lnTo>
                  <a:lnTo>
                    <a:pt x="915055" y="9105900"/>
                  </a:lnTo>
                  <a:lnTo>
                    <a:pt x="906557" y="9042400"/>
                  </a:lnTo>
                  <a:lnTo>
                    <a:pt x="901879" y="8978900"/>
                  </a:lnTo>
                  <a:lnTo>
                    <a:pt x="907869" y="8966200"/>
                  </a:lnTo>
                  <a:lnTo>
                    <a:pt x="911482" y="8966200"/>
                  </a:lnTo>
                  <a:lnTo>
                    <a:pt x="959225" y="8940800"/>
                  </a:lnTo>
                  <a:lnTo>
                    <a:pt x="1005886" y="8940800"/>
                  </a:lnTo>
                  <a:lnTo>
                    <a:pt x="1043371" y="8902700"/>
                  </a:lnTo>
                  <a:lnTo>
                    <a:pt x="1073575" y="8877300"/>
                  </a:lnTo>
                  <a:lnTo>
                    <a:pt x="1098391" y="8839200"/>
                  </a:lnTo>
                  <a:lnTo>
                    <a:pt x="1119716" y="8801100"/>
                  </a:lnTo>
                  <a:lnTo>
                    <a:pt x="1139444" y="8775700"/>
                  </a:lnTo>
                  <a:lnTo>
                    <a:pt x="1159470" y="8737600"/>
                  </a:lnTo>
                  <a:lnTo>
                    <a:pt x="1181688" y="8674100"/>
                  </a:lnTo>
                  <a:lnTo>
                    <a:pt x="2966774" y="8674100"/>
                  </a:lnTo>
                  <a:lnTo>
                    <a:pt x="2735378" y="8940800"/>
                  </a:lnTo>
                  <a:lnTo>
                    <a:pt x="2670193" y="9042400"/>
                  </a:lnTo>
                  <a:lnTo>
                    <a:pt x="2604891" y="9105900"/>
                  </a:lnTo>
                  <a:lnTo>
                    <a:pt x="2539432" y="9207500"/>
                  </a:lnTo>
                  <a:lnTo>
                    <a:pt x="2473778" y="9271000"/>
                  </a:lnTo>
                  <a:lnTo>
                    <a:pt x="1366750" y="9271000"/>
                  </a:lnTo>
                  <a:lnTo>
                    <a:pt x="1110110" y="9334500"/>
                  </a:lnTo>
                  <a:close/>
                </a:path>
                <a:path w="9700894" h="10274300">
                  <a:moveTo>
                    <a:pt x="901879" y="8978900"/>
                  </a:moveTo>
                  <a:lnTo>
                    <a:pt x="901492" y="8966200"/>
                  </a:lnTo>
                  <a:lnTo>
                    <a:pt x="907869" y="8966200"/>
                  </a:lnTo>
                  <a:lnTo>
                    <a:pt x="901879" y="8978900"/>
                  </a:lnTo>
                  <a:close/>
                </a:path>
                <a:path w="9700894" h="10274300">
                  <a:moveTo>
                    <a:pt x="1174790" y="10274300"/>
                  </a:moveTo>
                  <a:lnTo>
                    <a:pt x="1382237" y="9867900"/>
                  </a:lnTo>
                  <a:lnTo>
                    <a:pt x="1254824" y="9766300"/>
                  </a:lnTo>
                  <a:lnTo>
                    <a:pt x="1211490" y="9740900"/>
                  </a:lnTo>
                  <a:lnTo>
                    <a:pt x="1366750" y="9271000"/>
                  </a:lnTo>
                  <a:lnTo>
                    <a:pt x="2473778" y="9271000"/>
                  </a:lnTo>
                  <a:lnTo>
                    <a:pt x="2407892" y="9334500"/>
                  </a:lnTo>
                  <a:lnTo>
                    <a:pt x="2374850" y="9410700"/>
                  </a:lnTo>
                  <a:lnTo>
                    <a:pt x="2275270" y="9499600"/>
                  </a:lnTo>
                  <a:lnTo>
                    <a:pt x="2242905" y="9537700"/>
                  </a:lnTo>
                  <a:lnTo>
                    <a:pt x="2210140" y="9575800"/>
                  </a:lnTo>
                  <a:lnTo>
                    <a:pt x="2176987" y="9601200"/>
                  </a:lnTo>
                  <a:lnTo>
                    <a:pt x="2143459" y="9677400"/>
                  </a:lnTo>
                  <a:lnTo>
                    <a:pt x="2109567" y="9702800"/>
                  </a:lnTo>
                  <a:lnTo>
                    <a:pt x="2040739" y="9766300"/>
                  </a:lnTo>
                  <a:lnTo>
                    <a:pt x="1970601" y="9842500"/>
                  </a:lnTo>
                  <a:lnTo>
                    <a:pt x="1899248" y="9906000"/>
                  </a:lnTo>
                  <a:lnTo>
                    <a:pt x="1790150" y="10007600"/>
                  </a:lnTo>
                  <a:lnTo>
                    <a:pt x="1716181" y="10071100"/>
                  </a:lnTo>
                  <a:lnTo>
                    <a:pt x="1682509" y="10109200"/>
                  </a:lnTo>
                  <a:lnTo>
                    <a:pt x="1647194" y="10134600"/>
                  </a:lnTo>
                  <a:lnTo>
                    <a:pt x="1610103" y="10134600"/>
                  </a:lnTo>
                  <a:lnTo>
                    <a:pt x="1571106" y="10172700"/>
                  </a:lnTo>
                  <a:lnTo>
                    <a:pt x="1530073" y="10210800"/>
                  </a:lnTo>
                  <a:lnTo>
                    <a:pt x="1486871" y="10210800"/>
                  </a:lnTo>
                  <a:lnTo>
                    <a:pt x="1441370" y="10236200"/>
                  </a:lnTo>
                  <a:lnTo>
                    <a:pt x="1233753" y="10236200"/>
                  </a:lnTo>
                  <a:lnTo>
                    <a:pt x="1174790" y="10274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26531"/>
            <a:ext cx="5106670" cy="1086485"/>
          </a:xfrm>
          <a:custGeom>
            <a:avLst/>
            <a:gdLst/>
            <a:ahLst/>
            <a:cxnLst/>
            <a:rect l="l" t="t" r="r" b="b"/>
            <a:pathLst>
              <a:path w="5106670" h="1086485">
                <a:moveTo>
                  <a:pt x="0" y="0"/>
                </a:moveTo>
                <a:lnTo>
                  <a:pt x="5106437" y="0"/>
                </a:lnTo>
                <a:lnTo>
                  <a:pt x="5106437" y="1086462"/>
                </a:lnTo>
                <a:lnTo>
                  <a:pt x="0" y="1086461"/>
                </a:lnTo>
                <a:lnTo>
                  <a:pt x="0" y="0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0" y="4912993"/>
            <a:ext cx="6751320" cy="4345305"/>
          </a:xfrm>
          <a:prstGeom prst="rect">
            <a:avLst/>
          </a:prstGeom>
          <a:solidFill>
            <a:srgbClr val="547D4A"/>
          </a:solidFill>
        </p:spPr>
        <p:txBody>
          <a:bodyPr vert="horz" wrap="square" lIns="0" tIns="127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endParaRPr sz="7000" dirty="0">
              <a:latin typeface="Times New Roman"/>
              <a:cs typeface="Times New Roman"/>
            </a:endParaRPr>
          </a:p>
          <a:p>
            <a:pPr marL="1440180">
              <a:lnSpc>
                <a:spcPts val="7690"/>
              </a:lnSpc>
            </a:pPr>
            <a:r>
              <a:rPr sz="7000" spc="-25" dirty="0">
                <a:solidFill>
                  <a:srgbClr val="FFFFFF"/>
                </a:solidFill>
                <a:latin typeface="SimSun"/>
                <a:cs typeface="SimSun"/>
              </a:rPr>
              <a:t>申命記</a:t>
            </a:r>
            <a:endParaRPr sz="7000" dirty="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6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 dirty="0">
              <a:latin typeface="SimSun"/>
              <a:cs typeface="SimSu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90862" y="2865104"/>
            <a:ext cx="9549130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5000" spc="-15" dirty="0">
                <a:solidFill>
                  <a:srgbClr val="FFFFFF"/>
                </a:solidFill>
                <a:latin typeface="Microsoft YaHei"/>
                <a:cs typeface="Microsoft YaHei"/>
              </a:rPr>
              <a:t>我要從他們的兄弟中間，給他們興起⼀位先知，像你⼀樣；我要把我的話放在他⼝裡，他必把我吩咐他們的⼀切話都對他們說。</a:t>
            </a:r>
            <a:endParaRPr sz="5000" dirty="0">
              <a:latin typeface="Microsoft YaHei"/>
              <a:cs typeface="Microsoft Ya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26531"/>
            <a:ext cx="5106670" cy="1086485"/>
          </a:xfrm>
          <a:custGeom>
            <a:avLst/>
            <a:gdLst/>
            <a:ahLst/>
            <a:cxnLst/>
            <a:rect l="l" t="t" r="r" b="b"/>
            <a:pathLst>
              <a:path w="5106670" h="1086485">
                <a:moveTo>
                  <a:pt x="0" y="0"/>
                </a:moveTo>
                <a:lnTo>
                  <a:pt x="5106437" y="0"/>
                </a:lnTo>
                <a:lnTo>
                  <a:pt x="5106437" y="1086462"/>
                </a:lnTo>
                <a:lnTo>
                  <a:pt x="0" y="1086461"/>
                </a:lnTo>
                <a:lnTo>
                  <a:pt x="0" y="0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290862" y="3817606"/>
            <a:ext cx="9549130" cy="288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983730" algn="just">
              <a:lnSpc>
                <a:spcPct val="125000"/>
              </a:lnSpc>
              <a:spcBef>
                <a:spcPts val="100"/>
              </a:spcBef>
            </a:pPr>
            <a:r>
              <a:rPr sz="5000" spc="-20" dirty="0">
                <a:solidFill>
                  <a:srgbClr val="FFFFFF"/>
                </a:solidFill>
                <a:latin typeface="Microsoft YaHei"/>
                <a:cs typeface="Microsoft YaHei"/>
              </a:rPr>
              <a:t>我要把我</a:t>
            </a:r>
            <a:r>
              <a:rPr sz="5000" spc="-15" dirty="0">
                <a:solidFill>
                  <a:srgbClr val="FFFFFF"/>
                </a:solidFill>
                <a:latin typeface="Microsoft YaHei"/>
                <a:cs typeface="Microsoft YaHei"/>
              </a:rPr>
              <a:t>的話放在他⼝裡，他必把我吩咐他們的⼀切話都對他們說。</a:t>
            </a:r>
            <a:endParaRPr sz="5000" dirty="0">
              <a:latin typeface="Microsoft YaHei"/>
              <a:cs typeface="Microsoft YaHe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303562" y="7085646"/>
            <a:ext cx="10527238" cy="2540635"/>
          </a:xfrm>
          <a:custGeom>
            <a:avLst/>
            <a:gdLst/>
            <a:ahLst/>
            <a:cxnLst/>
            <a:rect l="l" t="t" r="r" b="b"/>
            <a:pathLst>
              <a:path w="9953625" h="2540634">
                <a:moveTo>
                  <a:pt x="9469961" y="2540401"/>
                </a:moveTo>
                <a:lnTo>
                  <a:pt x="485775" y="2540401"/>
                </a:lnTo>
                <a:lnTo>
                  <a:pt x="437762" y="2538024"/>
                </a:lnTo>
                <a:lnTo>
                  <a:pt x="390562" y="2530981"/>
                </a:lnTo>
                <a:lnTo>
                  <a:pt x="344494" y="2519403"/>
                </a:lnTo>
                <a:lnTo>
                  <a:pt x="299877" y="2503423"/>
                </a:lnTo>
                <a:lnTo>
                  <a:pt x="257028" y="2483173"/>
                </a:lnTo>
                <a:lnTo>
                  <a:pt x="216267" y="2458785"/>
                </a:lnTo>
                <a:lnTo>
                  <a:pt x="177911" y="2430390"/>
                </a:lnTo>
                <a:lnTo>
                  <a:pt x="142280" y="2398121"/>
                </a:lnTo>
                <a:lnTo>
                  <a:pt x="110011" y="2362490"/>
                </a:lnTo>
                <a:lnTo>
                  <a:pt x="81616" y="2324134"/>
                </a:lnTo>
                <a:lnTo>
                  <a:pt x="57227" y="2283373"/>
                </a:lnTo>
                <a:lnTo>
                  <a:pt x="36977" y="2240524"/>
                </a:lnTo>
                <a:lnTo>
                  <a:pt x="20997" y="2195906"/>
                </a:lnTo>
                <a:lnTo>
                  <a:pt x="9420" y="2149838"/>
                </a:lnTo>
                <a:lnTo>
                  <a:pt x="2377" y="2102639"/>
                </a:lnTo>
                <a:lnTo>
                  <a:pt x="0" y="2054626"/>
                </a:lnTo>
                <a:lnTo>
                  <a:pt x="0" y="485775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1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7" y="81616"/>
                </a:lnTo>
                <a:lnTo>
                  <a:pt x="257028" y="57227"/>
                </a:lnTo>
                <a:lnTo>
                  <a:pt x="299877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5" y="0"/>
                </a:lnTo>
                <a:lnTo>
                  <a:pt x="9469961" y="0"/>
                </a:lnTo>
                <a:lnTo>
                  <a:pt x="9517974" y="2377"/>
                </a:lnTo>
                <a:lnTo>
                  <a:pt x="9565173" y="9420"/>
                </a:lnTo>
                <a:lnTo>
                  <a:pt x="9611241" y="20997"/>
                </a:lnTo>
                <a:lnTo>
                  <a:pt x="9655859" y="36977"/>
                </a:lnTo>
                <a:lnTo>
                  <a:pt x="9698708" y="57227"/>
                </a:lnTo>
                <a:lnTo>
                  <a:pt x="9739469" y="81616"/>
                </a:lnTo>
                <a:lnTo>
                  <a:pt x="9777824" y="110010"/>
                </a:lnTo>
                <a:lnTo>
                  <a:pt x="9813455" y="142280"/>
                </a:lnTo>
                <a:lnTo>
                  <a:pt x="9845725" y="177911"/>
                </a:lnTo>
                <a:lnTo>
                  <a:pt x="9874120" y="216266"/>
                </a:lnTo>
                <a:lnTo>
                  <a:pt x="9898509" y="257028"/>
                </a:lnTo>
                <a:lnTo>
                  <a:pt x="9918759" y="299876"/>
                </a:lnTo>
                <a:lnTo>
                  <a:pt x="9934739" y="344494"/>
                </a:lnTo>
                <a:lnTo>
                  <a:pt x="9946316" y="390562"/>
                </a:lnTo>
                <a:lnTo>
                  <a:pt x="9953213" y="436783"/>
                </a:lnTo>
                <a:lnTo>
                  <a:pt x="9953213" y="2103618"/>
                </a:lnTo>
                <a:lnTo>
                  <a:pt x="9946316" y="2149838"/>
                </a:lnTo>
                <a:lnTo>
                  <a:pt x="9934739" y="2195906"/>
                </a:lnTo>
                <a:lnTo>
                  <a:pt x="9918759" y="2240524"/>
                </a:lnTo>
                <a:lnTo>
                  <a:pt x="9898509" y="2283373"/>
                </a:lnTo>
                <a:lnTo>
                  <a:pt x="9874120" y="2324134"/>
                </a:lnTo>
                <a:lnTo>
                  <a:pt x="9845725" y="2362490"/>
                </a:lnTo>
                <a:lnTo>
                  <a:pt x="9813455" y="2398121"/>
                </a:lnTo>
                <a:lnTo>
                  <a:pt x="9777824" y="2430390"/>
                </a:lnTo>
                <a:lnTo>
                  <a:pt x="9739469" y="2458785"/>
                </a:lnTo>
                <a:lnTo>
                  <a:pt x="9698708" y="2483173"/>
                </a:lnTo>
                <a:lnTo>
                  <a:pt x="9655859" y="2503423"/>
                </a:lnTo>
                <a:lnTo>
                  <a:pt x="9611241" y="2519403"/>
                </a:lnTo>
                <a:lnTo>
                  <a:pt x="9565173" y="2530981"/>
                </a:lnTo>
                <a:lnTo>
                  <a:pt x="9517974" y="2538024"/>
                </a:lnTo>
                <a:lnTo>
                  <a:pt x="9469961" y="2540401"/>
                </a:lnTo>
                <a:close/>
              </a:path>
            </a:pathLst>
          </a:custGeom>
          <a:solidFill>
            <a:srgbClr val="F48F0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7688608" y="7229156"/>
            <a:ext cx="9875947" cy="2397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300"/>
              </a:lnSpc>
              <a:spcBef>
                <a:spcPts val="95"/>
              </a:spcBef>
            </a:pPr>
            <a:r>
              <a:rPr sz="4500" spc="-5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500" spc="-4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30" dirty="0">
                <a:solidFill>
                  <a:srgbClr val="FFFFFF"/>
                </a:solidFill>
                <a:latin typeface="Verdana"/>
                <a:cs typeface="Verdana"/>
              </a:rPr>
              <a:t>will</a:t>
            </a:r>
            <a:r>
              <a:rPr sz="4500" spc="-45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dirty="0">
                <a:solidFill>
                  <a:srgbClr val="FFFFFF"/>
                </a:solidFill>
                <a:latin typeface="Verdana"/>
                <a:cs typeface="Verdana"/>
              </a:rPr>
              <a:t>put</a:t>
            </a:r>
            <a:r>
              <a:rPr sz="4500" spc="-45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210" dirty="0">
                <a:solidFill>
                  <a:srgbClr val="FFFFFF"/>
                </a:solidFill>
                <a:latin typeface="Verdana"/>
                <a:cs typeface="Verdana"/>
              </a:rPr>
              <a:t>my</a:t>
            </a:r>
            <a:r>
              <a:rPr sz="4500" spc="-45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55" dirty="0">
                <a:solidFill>
                  <a:srgbClr val="FFFFFF"/>
                </a:solidFill>
                <a:latin typeface="Verdana"/>
                <a:cs typeface="Verdana"/>
              </a:rPr>
              <a:t>words</a:t>
            </a:r>
            <a:r>
              <a:rPr sz="4500" spc="-45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7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4500" spc="-45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5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4500" spc="-45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80" dirty="0">
                <a:solidFill>
                  <a:srgbClr val="FFFFFF"/>
                </a:solidFill>
                <a:latin typeface="Verdana"/>
                <a:cs typeface="Verdana"/>
              </a:rPr>
              <a:t>mouth</a:t>
            </a:r>
            <a:r>
              <a:rPr sz="4500" spc="-45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60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4500" spc="-5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4500" spc="-4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65" dirty="0">
                <a:solidFill>
                  <a:srgbClr val="FFFFFF"/>
                </a:solidFill>
                <a:latin typeface="Verdana"/>
                <a:cs typeface="Verdana"/>
              </a:rPr>
              <a:t>prophet,</a:t>
            </a:r>
            <a:r>
              <a:rPr sz="4500" spc="-4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85" dirty="0">
                <a:solidFill>
                  <a:srgbClr val="FFFFFF"/>
                </a:solidFill>
                <a:latin typeface="Verdana"/>
                <a:cs typeface="Verdana"/>
              </a:rPr>
              <a:t>who</a:t>
            </a:r>
            <a:r>
              <a:rPr sz="4500" spc="-4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65" dirty="0">
                <a:solidFill>
                  <a:srgbClr val="FFFFFF"/>
                </a:solidFill>
                <a:latin typeface="Verdana"/>
                <a:cs typeface="Verdana"/>
              </a:rPr>
              <a:t>shall</a:t>
            </a:r>
            <a:r>
              <a:rPr sz="4500" spc="-4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170" dirty="0">
                <a:solidFill>
                  <a:srgbClr val="FFFFFF"/>
                </a:solidFill>
                <a:latin typeface="Verdana"/>
                <a:cs typeface="Verdana"/>
              </a:rPr>
              <a:t>speak</a:t>
            </a:r>
            <a:r>
              <a:rPr sz="4500" spc="-4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25" dirty="0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sz="4500" spc="-110" dirty="0">
                <a:solidFill>
                  <a:srgbClr val="FFFFFF"/>
                </a:solidFill>
                <a:latin typeface="Verdana"/>
                <a:cs typeface="Verdana"/>
              </a:rPr>
              <a:t>them</a:t>
            </a:r>
            <a:r>
              <a:rPr sz="4500" spc="-4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110" dirty="0">
                <a:solidFill>
                  <a:srgbClr val="FFFFFF"/>
                </a:solidFill>
                <a:latin typeface="Verdana"/>
                <a:cs typeface="Verdana"/>
              </a:rPr>
              <a:t>everything</a:t>
            </a:r>
            <a:r>
              <a:rPr sz="4500" spc="-4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60" dirty="0">
                <a:solidFill>
                  <a:srgbClr val="FFFFFF"/>
                </a:solidFill>
                <a:latin typeface="Verdana"/>
                <a:cs typeface="Verdana"/>
              </a:rPr>
              <a:t>that</a:t>
            </a:r>
            <a:r>
              <a:rPr sz="4500" spc="-4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5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500" spc="-4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Verdana"/>
                <a:cs typeface="Verdana"/>
              </a:rPr>
              <a:t>command.</a:t>
            </a:r>
            <a:endParaRPr sz="45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0" y="4912993"/>
            <a:ext cx="6751320" cy="4345305"/>
          </a:xfrm>
          <a:prstGeom prst="rect">
            <a:avLst/>
          </a:prstGeom>
          <a:solidFill>
            <a:srgbClr val="547D4A"/>
          </a:solidFill>
        </p:spPr>
        <p:txBody>
          <a:bodyPr vert="horz" wrap="square" lIns="0" tIns="127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endParaRPr sz="7000" dirty="0">
              <a:latin typeface="Times New Roman"/>
              <a:cs typeface="Times New Roman"/>
            </a:endParaRPr>
          </a:p>
          <a:p>
            <a:pPr marL="1440180">
              <a:lnSpc>
                <a:spcPts val="7690"/>
              </a:lnSpc>
            </a:pPr>
            <a:r>
              <a:rPr sz="7000" spc="-25" dirty="0">
                <a:solidFill>
                  <a:srgbClr val="FFFFFF"/>
                </a:solidFill>
                <a:latin typeface="SimSun"/>
                <a:cs typeface="SimSun"/>
              </a:rPr>
              <a:t>申命記</a:t>
            </a:r>
            <a:endParaRPr sz="7000" dirty="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6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 dirty="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64508" y="606250"/>
            <a:ext cx="9521190" cy="7774305"/>
            <a:chOff x="8764508" y="606250"/>
            <a:chExt cx="9521190" cy="7774305"/>
          </a:xfrm>
        </p:grpSpPr>
        <p:sp>
          <p:nvSpPr>
            <p:cNvPr id="3" name="object 3"/>
            <p:cNvSpPr/>
            <p:nvPr/>
          </p:nvSpPr>
          <p:spPr>
            <a:xfrm>
              <a:off x="13910726" y="5143499"/>
              <a:ext cx="4375150" cy="3237230"/>
            </a:xfrm>
            <a:custGeom>
              <a:avLst/>
              <a:gdLst/>
              <a:ahLst/>
              <a:cxnLst/>
              <a:rect l="l" t="t" r="r" b="b"/>
              <a:pathLst>
                <a:path w="4375150" h="3237229">
                  <a:moveTo>
                    <a:pt x="4394200" y="3251200"/>
                  </a:moveTo>
                  <a:lnTo>
                    <a:pt x="0" y="3251200"/>
                  </a:lnTo>
                  <a:lnTo>
                    <a:pt x="0" y="0"/>
                  </a:lnTo>
                  <a:lnTo>
                    <a:pt x="4394200" y="0"/>
                  </a:lnTo>
                  <a:lnTo>
                    <a:pt x="4394200" y="3251200"/>
                  </a:lnTo>
                  <a:close/>
                </a:path>
              </a:pathLst>
            </a:custGeom>
            <a:solidFill>
              <a:srgbClr val="547D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3338" y="2167009"/>
              <a:ext cx="5678979" cy="56789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12318" y="606250"/>
              <a:ext cx="1352238" cy="15620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4508" y="1348875"/>
              <a:ext cx="2886074" cy="28289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81990" y="4763260"/>
            <a:ext cx="642620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10" dirty="0">
                <a:solidFill>
                  <a:srgbClr val="F5C16E"/>
                </a:solidFill>
                <a:latin typeface="SimSun"/>
                <a:cs typeface="SimSun"/>
              </a:rPr>
              <a:t>出埃及記</a:t>
            </a:r>
            <a:r>
              <a:rPr sz="8000" b="1" spc="70" dirty="0">
                <a:solidFill>
                  <a:srgbClr val="F5C16E"/>
                </a:solidFill>
                <a:latin typeface="Tahoma"/>
                <a:cs typeface="Tahoma"/>
              </a:rPr>
              <a:t>20</a:t>
            </a:r>
            <a:r>
              <a:rPr sz="8000" spc="-50" dirty="0">
                <a:solidFill>
                  <a:srgbClr val="F5C16E"/>
                </a:solidFill>
                <a:latin typeface="SimSun"/>
                <a:cs typeface="SimSun"/>
              </a:rPr>
              <a:t>章</a:t>
            </a:r>
            <a:endParaRPr sz="8000" dirty="0">
              <a:latin typeface="SimSun"/>
              <a:cs typeface="SimSu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EE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3826531"/>
            <a:ext cx="5106670" cy="1086485"/>
          </a:xfrm>
          <a:custGeom>
            <a:avLst/>
            <a:gdLst/>
            <a:ahLst/>
            <a:cxnLst/>
            <a:rect l="l" t="t" r="r" b="b"/>
            <a:pathLst>
              <a:path w="5106670" h="1086485">
                <a:moveTo>
                  <a:pt x="0" y="0"/>
                </a:moveTo>
                <a:lnTo>
                  <a:pt x="5106437" y="0"/>
                </a:lnTo>
                <a:lnTo>
                  <a:pt x="5106437" y="1086462"/>
                </a:lnTo>
                <a:lnTo>
                  <a:pt x="0" y="1086461"/>
                </a:lnTo>
                <a:lnTo>
                  <a:pt x="0" y="0"/>
                </a:lnTo>
                <a:close/>
              </a:path>
            </a:pathLst>
          </a:custGeom>
          <a:solidFill>
            <a:srgbClr val="3C64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95310" y="2400300"/>
            <a:ext cx="10469245" cy="8684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aseline="30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23 </a:t>
            </a:r>
            <a:r>
              <a:rPr lang="zh-TW" altLang="en-US" baseline="30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那時</a:t>
            </a:r>
            <a:r>
              <a:rPr lang="zh-TW" altLang="en-US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，火焰燒山，你們聽見從黑暗中出來的聲音；你們支派中所有的首領和長老都來就近我</a:t>
            </a:r>
            <a:r>
              <a:rPr lang="zh-TW" altLang="en-US" baseline="30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en-US" altLang="zh-TW" baseline="30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24 </a:t>
            </a:r>
            <a:r>
              <a:rPr lang="zh-HK" altLang="en-US" baseline="30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說</a:t>
            </a:r>
            <a:r>
              <a:rPr lang="zh-HK" altLang="en-US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Hans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『</a:t>
            </a:r>
            <a:r>
              <a:rPr lang="zh-TW" altLang="en-US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看哪，耶和華－我們上帝將他的榮光和他的大能顯給我們看，我們又聽見他的聲音從火中出來。今日我們得見上帝與人說話，人還存活</a:t>
            </a:r>
            <a:r>
              <a:rPr lang="zh-TW" altLang="en-US" baseline="30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 </a:t>
            </a:r>
            <a:r>
              <a:rPr lang="en-US" altLang="zh-TW" baseline="30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25 </a:t>
            </a:r>
            <a:r>
              <a:rPr lang="zh-TW" altLang="en-US" baseline="30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現在</a:t>
            </a:r>
            <a:r>
              <a:rPr lang="zh-TW" altLang="en-US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這大火</a:t>
            </a:r>
            <a:r>
              <a:rPr lang="zh-TW" altLang="en-US" baseline="30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將要燒</a:t>
            </a:r>
            <a:r>
              <a:rPr lang="zh-TW" altLang="en-US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滅我們，我們何必冒死呢？</a:t>
            </a:r>
            <a:r>
              <a:rPr lang="zh-TW" altLang="en-US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若再聽見耶和華－我們上帝的聲音就必死亡</a:t>
            </a:r>
            <a:r>
              <a:rPr lang="zh-TW" altLang="en-US" b="1" baseline="300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r>
              <a:rPr lang="en-US" altLang="zh-TW" b="1" baseline="300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26 </a:t>
            </a:r>
            <a:r>
              <a:rPr lang="zh-TW" altLang="en-US" b="1" baseline="300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凡</a:t>
            </a:r>
            <a:r>
              <a:rPr lang="zh-TW" altLang="en-US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屬血氣的，曾有何人聽見永生上帝的聲音從火中出來，像我們聽見還能存活呢</a:t>
            </a:r>
            <a:r>
              <a:rPr lang="zh-TW" altLang="en-US" b="1" baseline="300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r>
              <a:rPr lang="en-US" altLang="zh-TW" baseline="300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27 </a:t>
            </a:r>
            <a:r>
              <a:rPr lang="zh-TW" altLang="en-US" baseline="300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求</a:t>
            </a:r>
            <a:r>
              <a:rPr lang="zh-TW" altLang="en-US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你近前去，聽耶和華－我們上帝所要說的一切話，將他對你說的話都傳給我們，我們就聽從遵行。</a:t>
            </a:r>
            <a:r>
              <a:rPr lang="en-US" altLang="zh-Hans" baseline="30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』</a:t>
            </a:r>
            <a:r>
              <a:rPr lang="en-US" altLang="zh-Hans" sz="4800" baseline="30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Hans" sz="4800" baseline="30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altLang="zh-HK" sz="4800" dirty="0">
              <a:latin typeface="Microsoft YaHei" panose="020B0503020204020204" pitchFamily="34" charset="-122"/>
              <a:ea typeface="Microsoft YaHei" panose="020B0503020204020204" pitchFamily="34" charset="-122"/>
              <a:hlinkClick r:id="rId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0" y="4912993"/>
            <a:ext cx="6751320" cy="4345305"/>
          </a:xfrm>
          <a:prstGeom prst="rect">
            <a:avLst/>
          </a:prstGeom>
          <a:solidFill>
            <a:srgbClr val="F5C16E"/>
          </a:solidFill>
        </p:spPr>
        <p:txBody>
          <a:bodyPr vert="horz" wrap="square" lIns="0" tIns="127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endParaRPr sz="7000" dirty="0">
              <a:latin typeface="Times New Roman"/>
              <a:cs typeface="Times New Roman"/>
            </a:endParaRPr>
          </a:p>
          <a:p>
            <a:pPr marL="1440180">
              <a:lnSpc>
                <a:spcPts val="7690"/>
              </a:lnSpc>
            </a:pPr>
            <a:r>
              <a:rPr sz="7000" spc="-25" dirty="0">
                <a:solidFill>
                  <a:srgbClr val="FFFFFF"/>
                </a:solidFill>
                <a:latin typeface="SimSun"/>
                <a:cs typeface="SimSun"/>
              </a:rPr>
              <a:t>申命記</a:t>
            </a:r>
            <a:endParaRPr sz="7000" dirty="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spc="-145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-245" dirty="0">
                <a:solidFill>
                  <a:srgbClr val="FFFFFF"/>
                </a:solidFill>
                <a:latin typeface="Tahoma"/>
                <a:cs typeface="Tahoma"/>
              </a:rPr>
              <a:t>23-</a:t>
            </a:r>
            <a:r>
              <a:rPr sz="7000" b="1" spc="-100" dirty="0">
                <a:solidFill>
                  <a:srgbClr val="FFFFFF"/>
                </a:solidFill>
                <a:latin typeface="Tahoma"/>
                <a:cs typeface="Tahoma"/>
              </a:rPr>
              <a:t>27</a:t>
            </a:r>
            <a:r>
              <a:rPr sz="7000" spc="-5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 dirty="0">
              <a:latin typeface="SimSun"/>
              <a:cs typeface="SimSu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26531"/>
            <a:ext cx="5106670" cy="1086485"/>
          </a:xfrm>
          <a:custGeom>
            <a:avLst/>
            <a:gdLst/>
            <a:ahLst/>
            <a:cxnLst/>
            <a:rect l="l" t="t" r="r" b="b"/>
            <a:pathLst>
              <a:path w="5106670" h="1086485">
                <a:moveTo>
                  <a:pt x="0" y="0"/>
                </a:moveTo>
                <a:lnTo>
                  <a:pt x="5106437" y="0"/>
                </a:lnTo>
                <a:lnTo>
                  <a:pt x="5106437" y="1086462"/>
                </a:lnTo>
                <a:lnTo>
                  <a:pt x="0" y="1086461"/>
                </a:lnTo>
                <a:lnTo>
                  <a:pt x="0" y="0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90862" y="3055681"/>
            <a:ext cx="895794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>
                <a:solidFill>
                  <a:srgbClr val="BEC2C4"/>
                </a:solidFill>
              </a:rPr>
              <a:t>16</a:t>
            </a:r>
            <a:r>
              <a:rPr spc="-95" dirty="0">
                <a:solidFill>
                  <a:srgbClr val="BEC2C4"/>
                </a:solidFill>
              </a:rPr>
              <a:t> </a:t>
            </a:r>
            <a:r>
              <a:rPr spc="-15" dirty="0">
                <a:solidFill>
                  <a:srgbClr val="BEC2C4"/>
                </a:solidFill>
                <a:latin typeface="Microsoft YaHei"/>
                <a:cs typeface="Microsoft YaHei"/>
              </a:rPr>
              <a:t>這正是你在何烈⼭開⼤會的⽇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90862" y="3817606"/>
            <a:ext cx="9898380" cy="478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3695">
              <a:lnSpc>
                <a:spcPct val="125000"/>
              </a:lnSpc>
              <a:spcBef>
                <a:spcPts val="100"/>
              </a:spcBef>
            </a:pPr>
            <a:r>
              <a:rPr sz="5000" spc="-15" dirty="0">
                <a:solidFill>
                  <a:srgbClr val="BEC2C4"/>
                </a:solidFill>
                <a:latin typeface="Microsoft YaHei"/>
                <a:cs typeface="Microsoft YaHei"/>
              </a:rPr>
              <a:t>⼦，求耶和華你的神的⼀切話，</a:t>
            </a:r>
            <a:r>
              <a:rPr sz="5000" spc="-50" dirty="0">
                <a:solidFill>
                  <a:srgbClr val="BEC2C4"/>
                </a:solidFill>
                <a:latin typeface="Microsoft YaHei"/>
                <a:cs typeface="Microsoft YaHei"/>
              </a:rPr>
              <a:t> </a:t>
            </a:r>
            <a:r>
              <a:rPr sz="5000" spc="-195" dirty="0">
                <a:solidFill>
                  <a:srgbClr val="BEC2C4"/>
                </a:solidFill>
                <a:latin typeface="Microsoft YaHei"/>
                <a:cs typeface="Microsoft YaHei"/>
              </a:rPr>
              <a:t>說：『不要讓我再聽⾒耶和華我的</a:t>
            </a:r>
            <a:r>
              <a:rPr sz="5000" spc="-15" dirty="0">
                <a:solidFill>
                  <a:srgbClr val="BEC2C4"/>
                </a:solidFill>
                <a:latin typeface="Microsoft YaHei"/>
                <a:cs typeface="Microsoft YaHei"/>
              </a:rPr>
              <a:t>神的聲⾳了；也不要讓我再看⾒這</a:t>
            </a:r>
            <a:endParaRPr sz="5000" dirty="0">
              <a:latin typeface="Microsoft YaHei"/>
              <a:cs typeface="Microsoft YaHei"/>
            </a:endParaRPr>
          </a:p>
          <a:p>
            <a:pPr marL="12700" marR="5080">
              <a:lnSpc>
                <a:spcPct val="125000"/>
              </a:lnSpc>
            </a:pPr>
            <a:r>
              <a:rPr sz="5000" spc="-240" dirty="0">
                <a:solidFill>
                  <a:srgbClr val="BEC2C4"/>
                </a:solidFill>
                <a:latin typeface="Microsoft YaHei"/>
                <a:cs typeface="Microsoft YaHei"/>
              </a:rPr>
              <a:t>⼤⽕了，免得我死亡。』</a:t>
            </a:r>
            <a:r>
              <a:rPr sz="5000" spc="-700" dirty="0">
                <a:solidFill>
                  <a:srgbClr val="FFFFFF"/>
                </a:solidFill>
                <a:latin typeface="Trebuchet MS"/>
                <a:cs typeface="Trebuchet MS"/>
              </a:rPr>
              <a:t>17</a:t>
            </a:r>
            <a:r>
              <a:rPr sz="50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spc="-20" dirty="0">
                <a:solidFill>
                  <a:srgbClr val="FFFFFF"/>
                </a:solidFill>
                <a:latin typeface="Microsoft YaHei"/>
                <a:cs typeface="Microsoft YaHei"/>
              </a:rPr>
              <a:t>耶和華對</a:t>
            </a:r>
            <a:r>
              <a:rPr sz="5000" spc="-220" dirty="0">
                <a:solidFill>
                  <a:srgbClr val="FFFFFF"/>
                </a:solidFill>
                <a:latin typeface="Microsoft YaHei"/>
                <a:cs typeface="Microsoft YaHei"/>
              </a:rPr>
              <a:t>我說：『他們所說的都很好。</a:t>
            </a:r>
            <a:endParaRPr sz="5000" dirty="0">
              <a:latin typeface="Microsoft YaHei"/>
              <a:cs typeface="Microsoft Ya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0" y="4912993"/>
            <a:ext cx="6751320" cy="4345305"/>
          </a:xfrm>
          <a:prstGeom prst="rect">
            <a:avLst/>
          </a:prstGeom>
          <a:solidFill>
            <a:srgbClr val="547D4A"/>
          </a:solidFill>
        </p:spPr>
        <p:txBody>
          <a:bodyPr vert="horz" wrap="square" lIns="0" tIns="127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endParaRPr sz="7000">
              <a:latin typeface="Times New Roman"/>
              <a:cs typeface="Times New Roman"/>
            </a:endParaRPr>
          </a:p>
          <a:p>
            <a:pPr marL="1440180">
              <a:lnSpc>
                <a:spcPts val="7690"/>
              </a:lnSpc>
            </a:pPr>
            <a:r>
              <a:rPr sz="7000" spc="-25" dirty="0">
                <a:solidFill>
                  <a:srgbClr val="FFFFFF"/>
                </a:solidFill>
                <a:latin typeface="SimSun"/>
                <a:cs typeface="SimSun"/>
              </a:rPr>
              <a:t>申命記</a:t>
            </a:r>
            <a:endParaRPr sz="700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-585" dirty="0">
                <a:solidFill>
                  <a:srgbClr val="FFFFFF"/>
                </a:solidFill>
                <a:latin typeface="Tahoma"/>
                <a:cs typeface="Tahoma"/>
              </a:rPr>
              <a:t>16-</a:t>
            </a:r>
            <a:r>
              <a:rPr sz="7000" b="1" spc="-765" dirty="0">
                <a:solidFill>
                  <a:srgbClr val="FFFFFF"/>
                </a:solidFill>
                <a:latin typeface="Tahoma"/>
                <a:cs typeface="Tahoma"/>
              </a:rPr>
              <a:t>17</a:t>
            </a:r>
            <a:r>
              <a:rPr sz="7000" spc="-5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>
              <a:latin typeface="SimSun"/>
              <a:cs typeface="SimSu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26531"/>
            <a:ext cx="5106670" cy="1086485"/>
          </a:xfrm>
          <a:custGeom>
            <a:avLst/>
            <a:gdLst/>
            <a:ahLst/>
            <a:cxnLst/>
            <a:rect l="l" t="t" r="r" b="b"/>
            <a:pathLst>
              <a:path w="5106670" h="1086485">
                <a:moveTo>
                  <a:pt x="0" y="0"/>
                </a:moveTo>
                <a:lnTo>
                  <a:pt x="5106437" y="0"/>
                </a:lnTo>
                <a:lnTo>
                  <a:pt x="5106437" y="1086462"/>
                </a:lnTo>
                <a:lnTo>
                  <a:pt x="0" y="1086461"/>
                </a:lnTo>
                <a:lnTo>
                  <a:pt x="0" y="0"/>
                </a:lnTo>
                <a:close/>
              </a:path>
            </a:pathLst>
          </a:custGeom>
          <a:solidFill>
            <a:srgbClr val="F5C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90862" y="2865104"/>
            <a:ext cx="9549130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5000" spc="-15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</a:rPr>
              <a:t>我要從他們的兄弟中間，給他們興起⼀位先知，像你⼀樣；我要把我的話放在他⼝裡，他必把我吩咐他們的⼀切話都對他們說。</a:t>
            </a:r>
            <a:endParaRPr sz="5000" dirty="0">
              <a:latin typeface="Microsoft YaHei" panose="020B0503020204020204" pitchFamily="34" charset="-122"/>
              <a:ea typeface="Microsoft YaHei" panose="020B0503020204020204" pitchFamily="34" charset="-122"/>
              <a:cs typeface="Microsoft YaHe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2317" y="606250"/>
            <a:ext cx="1352238" cy="15620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0" y="4912993"/>
            <a:ext cx="6751320" cy="4345305"/>
          </a:xfrm>
          <a:prstGeom prst="rect">
            <a:avLst/>
          </a:prstGeom>
          <a:solidFill>
            <a:srgbClr val="547D4A"/>
          </a:solidFill>
        </p:spPr>
        <p:txBody>
          <a:bodyPr vert="horz" wrap="square" lIns="0" tIns="127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endParaRPr sz="7000">
              <a:latin typeface="Times New Roman"/>
              <a:cs typeface="Times New Roman"/>
            </a:endParaRPr>
          </a:p>
          <a:p>
            <a:pPr marL="1440180">
              <a:lnSpc>
                <a:spcPts val="7690"/>
              </a:lnSpc>
            </a:pPr>
            <a:r>
              <a:rPr sz="7000" spc="-25" dirty="0">
                <a:solidFill>
                  <a:srgbClr val="FFFFFF"/>
                </a:solidFill>
                <a:latin typeface="SimSun"/>
                <a:cs typeface="SimSun"/>
              </a:rPr>
              <a:t>申命記</a:t>
            </a:r>
            <a:endParaRPr sz="7000">
              <a:latin typeface="SimSun"/>
              <a:cs typeface="SimSun"/>
            </a:endParaRPr>
          </a:p>
          <a:p>
            <a:pPr marL="1440180">
              <a:lnSpc>
                <a:spcPts val="7690"/>
              </a:lnSpc>
            </a:pP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10" dirty="0">
                <a:solidFill>
                  <a:srgbClr val="FFFFFF"/>
                </a:solidFill>
                <a:latin typeface="SimSun"/>
                <a:cs typeface="SimSun"/>
              </a:rPr>
              <a:t>章</a:t>
            </a:r>
            <a:r>
              <a:rPr sz="7000" b="1" spc="-65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7000" spc="-60" dirty="0">
                <a:solidFill>
                  <a:srgbClr val="FFFFFF"/>
                </a:solidFill>
                <a:latin typeface="SimSun"/>
                <a:cs typeface="SimSun"/>
              </a:rPr>
              <a:t>節</a:t>
            </a:r>
            <a:endParaRPr sz="7000">
              <a:latin typeface="SimSun"/>
              <a:cs typeface="SimSu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622</Words>
  <Application>Microsoft Office PowerPoint</Application>
  <PresentationFormat>自訂</PresentationFormat>
  <Paragraphs>77</Paragraphs>
  <Slides>29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Office Theme</vt:lpstr>
      <vt:lpstr>申命記18章15⾄22節</vt:lpstr>
      <vt:lpstr>PowerPoint 簡報</vt:lpstr>
      <vt:lpstr>PowerPoint 簡報</vt:lpstr>
      <vt:lpstr>PowerPoint 簡報</vt:lpstr>
      <vt:lpstr>PowerPoint 簡報</vt:lpstr>
      <vt:lpstr>出埃及記20章</vt:lpstr>
      <vt:lpstr>23 那時，火焰燒山，你們聽見從黑暗中出來的聲音；你們支派中所有的首領和長老都來就近我，24 說：『看哪，耶和華－我們上帝將他的榮光和他的大能顯給我們看，我們又聽見他的聲音從火中出來。今日我們得見上帝與人說話，人還存活。 25 現在這大火將要燒滅我們，我們何必冒死呢？若再聽見耶和華－我們上帝的聲音就必死亡。26 凡屬血氣的，曾有何人聽見永生上帝的聲音從火中出來，像我們聽見還能存活呢？27 求你近前去，聽耶和華－我們上帝所要說的一切話，將他對你說的話都傳給我們，我們就聽從遵行。』 </vt:lpstr>
      <vt:lpstr>16 這正是你在何烈⼭開⼤會的⽇</vt:lpstr>
      <vt:lpstr>PowerPoint 簡報</vt:lpstr>
      <vt:lpstr>9 你到了耶和華−你上帝所賜之地，那些國⺠所</vt:lpstr>
      <vt:lpstr>PowerPoint 簡報</vt:lpstr>
      <vt:lpstr>PowerPoint 簡報</vt:lpstr>
      <vt:lpstr>PowerPoint 簡報</vt:lpstr>
      <vt:lpstr>(עמשׁ )「聽從」</vt:lpstr>
      <vt:lpstr>PowerPoint 簡報</vt:lpstr>
      <vt:lpstr>PowerPoint 簡報</vt:lpstr>
      <vt:lpstr>「找」、「問」、「追討」</vt:lpstr>
      <vt:lpstr>PowerPoint 簡報</vt:lpstr>
      <vt:lpstr>你⼼裏若說：『耶和華所未曾吩咐的話，我們怎能知道呢？』</vt:lpstr>
      <vt:lpstr>PowerPoint 簡報</vt:lpstr>
      <vt:lpstr>彼得三次不認主可14:27-31</vt:lpstr>
      <vt:lpstr>以賽亞預言將有彌賽亞拯救 賽52-53章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申命記18章15⾄22節 聽到好悶...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點解仲要聽?</dc:title>
  <dc:creator>ytma</dc:creator>
  <cp:keywords>DAGacWVuDqo,BAEO5T3fuq4</cp:keywords>
  <cp:lastModifiedBy>Miranda</cp:lastModifiedBy>
  <cp:revision>3</cp:revision>
  <dcterms:created xsi:type="dcterms:W3CDTF">2025-01-10T01:25:18Z</dcterms:created>
  <dcterms:modified xsi:type="dcterms:W3CDTF">2025-01-10T01:46:29Z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2025-01-10T00:00:00Z</vt:filetime>
  </property>
  <property fmtid="{D5CDD505-2E9C-101B-9397-08002B2CF9AE}" pid="3" name="Creator">
    <vt:lpwstr>Canva</vt:lpwstr>
  </property>
  <property fmtid="{D5CDD505-2E9C-101B-9397-08002B2CF9AE}" pid="4" name="LastSaved">
    <vt:filetime>2025-01-10T00:00:00Z</vt:filetime>
  </property>
  <property fmtid="{D5CDD505-2E9C-101B-9397-08002B2CF9AE}" pid="5" name="Producer">
    <vt:lpwstr>Canva</vt:lpwstr>
  </property>
</Properties>
</file>