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56" r:id="rId25"/>
  </p:sldIdLst>
  <p:sldSz cx="18288000" cy="10287000"/>
  <p:notesSz cx="6858000" cy="9144000"/>
  <p:embeddedFontLst>
    <p:embeddedFont>
      <p:font typeface="Mongolian Baiti" panose="03000500000000000000" pitchFamily="66" charset="0"/>
      <p:regular r:id="rId26"/>
    </p:embeddedFont>
    <p:embeddedFont>
      <p:font typeface="Canva Sans Bold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0C30848-18A6-425F-89B5-48BB91A07B29}">
          <p14:sldIdLst>
            <p14:sldId id="279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未命名的章節" id="{9E72E132-27E3-48F2-9AD8-E377AB40E5E8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45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61007">
            <a:off x="1059182" y="2863685"/>
            <a:ext cx="10834188" cy="1792566"/>
          </a:xfrm>
          <a:custGeom>
            <a:avLst/>
            <a:gdLst/>
            <a:ahLst/>
            <a:cxnLst/>
            <a:rect l="l" t="t" r="r" b="b"/>
            <a:pathLst>
              <a:path w="10834188" h="1792566">
                <a:moveTo>
                  <a:pt x="0" y="0"/>
                </a:moveTo>
                <a:lnTo>
                  <a:pt x="10834188" y="0"/>
                </a:lnTo>
                <a:lnTo>
                  <a:pt x="10834188" y="1792566"/>
                </a:lnTo>
                <a:lnTo>
                  <a:pt x="0" y="179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21379" y="2905130"/>
            <a:ext cx="9870834" cy="6353170"/>
            <a:chOff x="0" y="0"/>
            <a:chExt cx="5513070" cy="3548380"/>
          </a:xfrm>
        </p:grpSpPr>
        <p:sp>
          <p:nvSpPr>
            <p:cNvPr id="4" name="Freeform 4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0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4"/>
              <a:stretch>
                <a:fillRect t="-3712" b="-371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85016" y="1143008"/>
            <a:ext cx="11406900" cy="1762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99"/>
              </a:lnSpc>
            </a:pPr>
            <a:r>
              <a:rPr lang="en-US" sz="11999" b="1" spc="-623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你推我讓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26479" y="8068392"/>
            <a:ext cx="5861987" cy="72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4"/>
              </a:lnSpc>
              <a:spcBef>
                <a:spcPct val="0"/>
              </a:spcBef>
            </a:pPr>
            <a:r>
              <a:rPr lang="en-US" sz="5003" b="1" spc="-225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腓立比書2章1 至11節</a:t>
            </a:r>
          </a:p>
        </p:txBody>
      </p:sp>
    </p:spTree>
    <p:extLst>
      <p:ext uri="{BB962C8B-B14F-4D97-AF65-F5344CB8AC3E}">
        <p14:creationId xmlns:p14="http://schemas.microsoft.com/office/powerpoint/2010/main" val="24684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178037"/>
            <a:ext cx="7965339" cy="1868234"/>
          </a:xfrm>
          <a:custGeom>
            <a:avLst/>
            <a:gdLst/>
            <a:ahLst/>
            <a:cxnLst/>
            <a:rect l="l" t="t" r="r" b="b"/>
            <a:pathLst>
              <a:path w="7965339" h="1868234">
                <a:moveTo>
                  <a:pt x="0" y="0"/>
                </a:moveTo>
                <a:lnTo>
                  <a:pt x="7965339" y="0"/>
                </a:lnTo>
                <a:lnTo>
                  <a:pt x="7965339" y="1868234"/>
                </a:lnTo>
                <a:lnTo>
                  <a:pt x="0" y="1868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475820"/>
            <a:ext cx="9559419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彼得前書5章5節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72316" y="4800611"/>
            <a:ext cx="12589003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4"/>
              </a:lnSpc>
            </a:pPr>
            <a:r>
              <a:rPr lang="en-US" sz="5003" spc="-22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你們年幼的，也要順服年長的。</a:t>
            </a:r>
            <a:r>
              <a:rPr lang="en-US" sz="5003" spc="-225" dirty="0" err="1" smtClean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就是你們眾人也都要以</a:t>
            </a:r>
            <a:r>
              <a:rPr lang="en-US" sz="5003" spc="-225" dirty="0" smtClean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3" b="1" spc="-225" dirty="0" err="1" smtClean="0">
                <a:solidFill>
                  <a:srgbClr val="7ED957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謙卑</a:t>
            </a:r>
            <a:r>
              <a:rPr lang="en-US" sz="5003" b="1" spc="-225" dirty="0" smtClean="0">
                <a:solidFill>
                  <a:srgbClr val="7ED957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 </a:t>
            </a:r>
            <a:r>
              <a:rPr lang="en-US" sz="5003" b="1" spc="-225" dirty="0">
                <a:solidFill>
                  <a:srgbClr val="7ED957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(ταπ</a:t>
            </a:r>
            <a:r>
              <a:rPr lang="en-US" sz="5003" b="1" spc="-225" dirty="0" err="1">
                <a:solidFill>
                  <a:srgbClr val="7ED957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εινοφροσύνη</a:t>
            </a:r>
            <a:r>
              <a:rPr lang="en-US" sz="5003" b="1" spc="-225" dirty="0">
                <a:solidFill>
                  <a:srgbClr val="7ED957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) </a:t>
            </a:r>
            <a:r>
              <a:rPr lang="en-US" sz="5003" spc="-22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束腰，彼此順服；因為上帝阻擋驕傲的人，賜恩給謙卑的人</a:t>
            </a:r>
            <a:r>
              <a:rPr lang="en-US" sz="5003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8018" y="2766088"/>
            <a:ext cx="15347372" cy="4479582"/>
          </a:xfrm>
          <a:custGeom>
            <a:avLst/>
            <a:gdLst/>
            <a:ahLst/>
            <a:cxnLst/>
            <a:rect l="l" t="t" r="r" b="b"/>
            <a:pathLst>
              <a:path w="15347372" h="4479582">
                <a:moveTo>
                  <a:pt x="0" y="0"/>
                </a:moveTo>
                <a:lnTo>
                  <a:pt x="15347373" y="0"/>
                </a:lnTo>
                <a:lnTo>
                  <a:pt x="15347373" y="4479582"/>
                </a:lnTo>
                <a:lnTo>
                  <a:pt x="0" y="4479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06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186000"/>
            <a:ext cx="8115300" cy="1623060"/>
          </a:xfrm>
          <a:custGeom>
            <a:avLst/>
            <a:gdLst/>
            <a:ahLst/>
            <a:cxnLst/>
            <a:rect l="l" t="t" r="r" b="b"/>
            <a:pathLst>
              <a:path w="8115300" h="1623060">
                <a:moveTo>
                  <a:pt x="0" y="0"/>
                </a:moveTo>
                <a:lnTo>
                  <a:pt x="8115300" y="0"/>
                </a:lnTo>
                <a:lnTo>
                  <a:pt x="8115300" y="1623060"/>
                </a:lnTo>
                <a:lnTo>
                  <a:pt x="0" y="1623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530633"/>
            <a:ext cx="9226212" cy="133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腓立比書2章3節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02898" y="4357089"/>
            <a:ext cx="9159630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sz="5000" spc="-22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凡事不可結黨，不可貪圖虛浮的榮耀；只要存心謙卑，</a:t>
            </a:r>
            <a:r>
              <a:rPr lang="en-US" sz="5000" b="1" spc="-225" dirty="0" err="1" smtClean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各人看別人比自己</a:t>
            </a:r>
            <a:r>
              <a:rPr lang="en-US" sz="5000" b="1" spc="-225" dirty="0" smtClean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5000" b="1" spc="-225" dirty="0" smtClean="0">
                <a:solidFill>
                  <a:srgbClr val="FF914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強 </a:t>
            </a:r>
            <a:r>
              <a:rPr lang="en-US" sz="5000" b="1" spc="-225" dirty="0">
                <a:solidFill>
                  <a:srgbClr val="FF914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(ὑπ</a:t>
            </a:r>
            <a:r>
              <a:rPr lang="en-US" sz="5000" b="1" spc="-225" dirty="0" err="1">
                <a:solidFill>
                  <a:srgbClr val="FF914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ερέχω</a:t>
            </a:r>
            <a:r>
              <a:rPr lang="en-US" sz="5000" b="1" spc="-225" dirty="0">
                <a:solidFill>
                  <a:srgbClr val="FF914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)</a:t>
            </a:r>
            <a:r>
              <a:rPr lang="en-US" sz="5000" b="1" spc="-225" dirty="0">
                <a:solidFill>
                  <a:srgbClr val="000000"/>
                </a:solidFill>
                <a:latin typeface="Mongolian Baiti" panose="03000500000000000000" pitchFamily="66" charset="0"/>
                <a:ea typeface="Open Sauce"/>
                <a:cs typeface="Mongolian Baiti" panose="03000500000000000000" pitchFamily="66" charset="0"/>
                <a:sym typeface="Open Sauce"/>
              </a:rPr>
              <a:t>。</a:t>
            </a:r>
            <a:r>
              <a:rPr lang="en-US" sz="5000" spc="-225" dirty="0" err="1">
                <a:solidFill>
                  <a:srgbClr val="F6F6F6"/>
                </a:solidFill>
                <a:latin typeface="Open Sauce"/>
                <a:ea typeface="Open Sauce"/>
                <a:cs typeface="Open Sauce"/>
                <a:sym typeface="Open Sauce"/>
              </a:rPr>
              <a:t>各人不要單顧自己的事，也要顧別人的事</a:t>
            </a:r>
            <a:r>
              <a:rPr lang="en-US" sz="5000" spc="-225" dirty="0">
                <a:solidFill>
                  <a:srgbClr val="F6F6F6"/>
                </a:solidFill>
                <a:latin typeface="Open Sauce"/>
                <a:ea typeface="Open Sauce"/>
                <a:cs typeface="Open Sauce"/>
                <a:sym typeface="Open Sauce"/>
              </a:rPr>
              <a:t>。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70094" y="4337490"/>
            <a:ext cx="5371712" cy="5949510"/>
            <a:chOff x="-2722" y="-90442"/>
            <a:chExt cx="815522" cy="9032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12800" y="62484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-2722" y="-90442"/>
              <a:ext cx="8128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49"/>
                </a:lnSpc>
              </a:pPr>
              <a:r>
                <a:rPr lang="en-US" sz="5000" b="1" spc="4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「</a:t>
              </a:r>
              <a:r>
                <a:rPr lang="en-US" sz="5000" b="1" spc="4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在上</a:t>
              </a:r>
              <a:r>
                <a:rPr lang="en-US" sz="5000" b="1" spc="4" dirty="0" smtClean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」、</a:t>
              </a:r>
            </a:p>
            <a:p>
              <a:pPr algn="ctr">
                <a:lnSpc>
                  <a:spcPts val="6749"/>
                </a:lnSpc>
              </a:pPr>
              <a:r>
                <a:rPr lang="en-US" sz="5000" b="1" spc="4" dirty="0" smtClean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「</a:t>
              </a:r>
              <a:r>
                <a:rPr lang="en-US" sz="5000" b="1" spc="4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較好</a:t>
              </a:r>
              <a:r>
                <a:rPr lang="en-US" sz="5000" b="1" spc="4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」、</a:t>
              </a:r>
            </a:p>
            <a:p>
              <a:pPr algn="ctr">
                <a:lnSpc>
                  <a:spcPts val="6749"/>
                </a:lnSpc>
              </a:pPr>
              <a:r>
                <a:rPr lang="en-US" sz="5000" b="1" spc="4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「</a:t>
              </a:r>
              <a:r>
                <a:rPr lang="en-US" sz="5000" b="1" spc="4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有超越的價值</a:t>
              </a:r>
              <a:r>
                <a:rPr lang="en-US" sz="5000" b="1" spc="4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」</a:t>
              </a:r>
            </a:p>
            <a:p>
              <a:pPr algn="ctr">
                <a:lnSpc>
                  <a:spcPts val="2004"/>
                </a:lnSpc>
              </a:pPr>
              <a:endParaRPr lang="en-US" sz="4499" b="1" spc="4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8800" y="1995134"/>
            <a:ext cx="7315200" cy="1715747"/>
          </a:xfrm>
          <a:custGeom>
            <a:avLst/>
            <a:gdLst/>
            <a:ahLst/>
            <a:cxnLst/>
            <a:rect l="l" t="t" r="r" b="b"/>
            <a:pathLst>
              <a:path w="7315200" h="1715747">
                <a:moveTo>
                  <a:pt x="0" y="0"/>
                </a:moveTo>
                <a:lnTo>
                  <a:pt x="7315200" y="0"/>
                </a:lnTo>
                <a:lnTo>
                  <a:pt x="7315200" y="1715747"/>
                </a:lnTo>
                <a:lnTo>
                  <a:pt x="0" y="171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07237" y="1282347"/>
            <a:ext cx="9559419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望下耶穌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883889" y="0"/>
            <a:ext cx="5404111" cy="5701404"/>
            <a:chOff x="0" y="0"/>
            <a:chExt cx="2077720" cy="2192020"/>
          </a:xfrm>
        </p:grpSpPr>
        <p:sp>
          <p:nvSpPr>
            <p:cNvPr id="5" name="Freeform 5"/>
            <p:cNvSpPr/>
            <p:nvPr/>
          </p:nvSpPr>
          <p:spPr>
            <a:xfrm>
              <a:off x="-7620" y="-2540"/>
              <a:ext cx="2085340" cy="2194560"/>
            </a:xfrm>
            <a:custGeom>
              <a:avLst/>
              <a:gdLst/>
              <a:ahLst/>
              <a:cxnLst/>
              <a:rect l="l" t="t" r="r" b="b"/>
              <a:pathLst>
                <a:path w="2085340" h="2194560">
                  <a:moveTo>
                    <a:pt x="2085340" y="394970"/>
                  </a:moveTo>
                  <a:cubicBezTo>
                    <a:pt x="2084070" y="394970"/>
                    <a:pt x="2082800" y="394970"/>
                    <a:pt x="2081530" y="393700"/>
                  </a:cubicBezTo>
                  <a:cubicBezTo>
                    <a:pt x="2075180" y="392430"/>
                    <a:pt x="2067560" y="393700"/>
                    <a:pt x="2063750" y="387350"/>
                  </a:cubicBezTo>
                  <a:cubicBezTo>
                    <a:pt x="2062480" y="384810"/>
                    <a:pt x="2058670" y="382270"/>
                    <a:pt x="2056130" y="381000"/>
                  </a:cubicBezTo>
                  <a:cubicBezTo>
                    <a:pt x="2051050" y="375920"/>
                    <a:pt x="2044700" y="370840"/>
                    <a:pt x="2038350" y="365760"/>
                  </a:cubicBezTo>
                  <a:lnTo>
                    <a:pt x="2026920" y="354330"/>
                  </a:lnTo>
                  <a:cubicBezTo>
                    <a:pt x="2025650" y="353060"/>
                    <a:pt x="2025650" y="351790"/>
                    <a:pt x="2025650" y="350520"/>
                  </a:cubicBezTo>
                  <a:cubicBezTo>
                    <a:pt x="2023110" y="347980"/>
                    <a:pt x="2019300" y="345440"/>
                    <a:pt x="2015490" y="345440"/>
                  </a:cubicBezTo>
                  <a:cubicBezTo>
                    <a:pt x="2009140" y="344170"/>
                    <a:pt x="2002790" y="344170"/>
                    <a:pt x="1996440" y="342900"/>
                  </a:cubicBezTo>
                  <a:lnTo>
                    <a:pt x="1991360" y="342900"/>
                  </a:lnTo>
                  <a:cubicBezTo>
                    <a:pt x="1985010" y="340360"/>
                    <a:pt x="1979930" y="339090"/>
                    <a:pt x="1973580" y="340360"/>
                  </a:cubicBezTo>
                  <a:cubicBezTo>
                    <a:pt x="1971040" y="340360"/>
                    <a:pt x="1968500" y="340360"/>
                    <a:pt x="1967230" y="337820"/>
                  </a:cubicBezTo>
                  <a:cubicBezTo>
                    <a:pt x="1965960" y="335280"/>
                    <a:pt x="1963420" y="334010"/>
                    <a:pt x="1962150" y="332740"/>
                  </a:cubicBezTo>
                  <a:cubicBezTo>
                    <a:pt x="1959610" y="330200"/>
                    <a:pt x="1955800" y="328930"/>
                    <a:pt x="1953260" y="327660"/>
                  </a:cubicBezTo>
                  <a:cubicBezTo>
                    <a:pt x="1948180" y="323850"/>
                    <a:pt x="1944370" y="320040"/>
                    <a:pt x="1938020" y="320040"/>
                  </a:cubicBezTo>
                  <a:cubicBezTo>
                    <a:pt x="1932940" y="320040"/>
                    <a:pt x="1927860" y="318770"/>
                    <a:pt x="1922780" y="317500"/>
                  </a:cubicBezTo>
                  <a:cubicBezTo>
                    <a:pt x="1921510" y="317500"/>
                    <a:pt x="1921510" y="317500"/>
                    <a:pt x="1921510" y="316230"/>
                  </a:cubicBezTo>
                  <a:cubicBezTo>
                    <a:pt x="1917700" y="311150"/>
                    <a:pt x="1911350" y="309880"/>
                    <a:pt x="1905000" y="309880"/>
                  </a:cubicBezTo>
                  <a:cubicBezTo>
                    <a:pt x="1902460" y="309880"/>
                    <a:pt x="1899920" y="308610"/>
                    <a:pt x="1899920" y="307340"/>
                  </a:cubicBezTo>
                  <a:cubicBezTo>
                    <a:pt x="1898650" y="303530"/>
                    <a:pt x="1896110" y="302260"/>
                    <a:pt x="1893570" y="302260"/>
                  </a:cubicBezTo>
                  <a:cubicBezTo>
                    <a:pt x="1889760" y="302260"/>
                    <a:pt x="1885950" y="300990"/>
                    <a:pt x="1883410" y="302260"/>
                  </a:cubicBezTo>
                  <a:cubicBezTo>
                    <a:pt x="1873250" y="306070"/>
                    <a:pt x="1865630" y="298450"/>
                    <a:pt x="1856740" y="297180"/>
                  </a:cubicBezTo>
                  <a:lnTo>
                    <a:pt x="1855470" y="295910"/>
                  </a:lnTo>
                  <a:cubicBezTo>
                    <a:pt x="1852930" y="289560"/>
                    <a:pt x="1846580" y="289560"/>
                    <a:pt x="1840230" y="288290"/>
                  </a:cubicBezTo>
                  <a:cubicBezTo>
                    <a:pt x="1840230" y="287020"/>
                    <a:pt x="1841500" y="287020"/>
                    <a:pt x="1841500" y="285750"/>
                  </a:cubicBezTo>
                  <a:cubicBezTo>
                    <a:pt x="1840230" y="285750"/>
                    <a:pt x="1838960" y="287020"/>
                    <a:pt x="1836420" y="287020"/>
                  </a:cubicBezTo>
                  <a:cubicBezTo>
                    <a:pt x="1835150" y="287020"/>
                    <a:pt x="1832610" y="288290"/>
                    <a:pt x="1831340" y="287020"/>
                  </a:cubicBezTo>
                  <a:cubicBezTo>
                    <a:pt x="1828800" y="283210"/>
                    <a:pt x="1824990" y="279400"/>
                    <a:pt x="1824990" y="275590"/>
                  </a:cubicBezTo>
                  <a:cubicBezTo>
                    <a:pt x="1824990" y="271780"/>
                    <a:pt x="1821180" y="271780"/>
                    <a:pt x="1819910" y="270510"/>
                  </a:cubicBezTo>
                  <a:lnTo>
                    <a:pt x="1817370" y="270510"/>
                  </a:lnTo>
                  <a:cubicBezTo>
                    <a:pt x="1812290" y="265430"/>
                    <a:pt x="1807210" y="264160"/>
                    <a:pt x="1800860" y="267970"/>
                  </a:cubicBezTo>
                  <a:cubicBezTo>
                    <a:pt x="1799590" y="264160"/>
                    <a:pt x="1802130" y="259080"/>
                    <a:pt x="1797050" y="257810"/>
                  </a:cubicBezTo>
                  <a:lnTo>
                    <a:pt x="1797050" y="256540"/>
                  </a:lnTo>
                  <a:cubicBezTo>
                    <a:pt x="1799590" y="250190"/>
                    <a:pt x="1795780" y="246380"/>
                    <a:pt x="1790700" y="243840"/>
                  </a:cubicBezTo>
                  <a:cubicBezTo>
                    <a:pt x="1786890" y="241300"/>
                    <a:pt x="1785620" y="238760"/>
                    <a:pt x="1785620" y="234950"/>
                  </a:cubicBezTo>
                  <a:lnTo>
                    <a:pt x="1785620" y="229870"/>
                  </a:lnTo>
                  <a:cubicBezTo>
                    <a:pt x="1780540" y="228600"/>
                    <a:pt x="1778000" y="223520"/>
                    <a:pt x="1775460" y="219710"/>
                  </a:cubicBezTo>
                  <a:cubicBezTo>
                    <a:pt x="1774190" y="214630"/>
                    <a:pt x="1771650" y="210820"/>
                    <a:pt x="1769110" y="207010"/>
                  </a:cubicBezTo>
                  <a:cubicBezTo>
                    <a:pt x="1766570" y="203200"/>
                    <a:pt x="1761490" y="200660"/>
                    <a:pt x="1761490" y="194310"/>
                  </a:cubicBezTo>
                  <a:cubicBezTo>
                    <a:pt x="1761490" y="190500"/>
                    <a:pt x="1760220" y="186690"/>
                    <a:pt x="1758950" y="182880"/>
                  </a:cubicBezTo>
                  <a:cubicBezTo>
                    <a:pt x="1756410" y="177800"/>
                    <a:pt x="1753870" y="173990"/>
                    <a:pt x="1750060" y="168910"/>
                  </a:cubicBezTo>
                  <a:cubicBezTo>
                    <a:pt x="1752600" y="165100"/>
                    <a:pt x="1755140" y="162560"/>
                    <a:pt x="1751330" y="158750"/>
                  </a:cubicBezTo>
                  <a:lnTo>
                    <a:pt x="1751330" y="156210"/>
                  </a:lnTo>
                  <a:cubicBezTo>
                    <a:pt x="1751330" y="154940"/>
                    <a:pt x="1750060" y="153670"/>
                    <a:pt x="1750060" y="152400"/>
                  </a:cubicBezTo>
                  <a:cubicBezTo>
                    <a:pt x="1748790" y="151130"/>
                    <a:pt x="1746250" y="149860"/>
                    <a:pt x="1744980" y="148590"/>
                  </a:cubicBezTo>
                  <a:cubicBezTo>
                    <a:pt x="1741170" y="144780"/>
                    <a:pt x="1738630" y="139700"/>
                    <a:pt x="1732280" y="142240"/>
                  </a:cubicBezTo>
                  <a:cubicBezTo>
                    <a:pt x="1729740" y="137160"/>
                    <a:pt x="1728470" y="132080"/>
                    <a:pt x="1727200" y="127000"/>
                  </a:cubicBezTo>
                  <a:cubicBezTo>
                    <a:pt x="1725930" y="123190"/>
                    <a:pt x="1724660" y="120650"/>
                    <a:pt x="1723390" y="116840"/>
                  </a:cubicBezTo>
                  <a:lnTo>
                    <a:pt x="1723390" y="115570"/>
                  </a:lnTo>
                  <a:cubicBezTo>
                    <a:pt x="1725930" y="110490"/>
                    <a:pt x="1722120" y="106680"/>
                    <a:pt x="1722120" y="102870"/>
                  </a:cubicBezTo>
                  <a:cubicBezTo>
                    <a:pt x="1722120" y="100330"/>
                    <a:pt x="1719580" y="97790"/>
                    <a:pt x="1718310" y="95250"/>
                  </a:cubicBezTo>
                  <a:cubicBezTo>
                    <a:pt x="1717040" y="91440"/>
                    <a:pt x="1713230" y="88900"/>
                    <a:pt x="1713230" y="85090"/>
                  </a:cubicBezTo>
                  <a:lnTo>
                    <a:pt x="1713230" y="64770"/>
                  </a:lnTo>
                  <a:cubicBezTo>
                    <a:pt x="1711960" y="57150"/>
                    <a:pt x="1709420" y="53340"/>
                    <a:pt x="1700530" y="52070"/>
                  </a:cubicBezTo>
                  <a:cubicBezTo>
                    <a:pt x="1699260" y="52070"/>
                    <a:pt x="1697990" y="52070"/>
                    <a:pt x="1697990" y="50800"/>
                  </a:cubicBezTo>
                  <a:cubicBezTo>
                    <a:pt x="1695450" y="46990"/>
                    <a:pt x="1691640" y="45720"/>
                    <a:pt x="1686560" y="44450"/>
                  </a:cubicBezTo>
                  <a:cubicBezTo>
                    <a:pt x="1682750" y="44450"/>
                    <a:pt x="1680210" y="44450"/>
                    <a:pt x="1677670" y="45720"/>
                  </a:cubicBezTo>
                  <a:cubicBezTo>
                    <a:pt x="1671320" y="49530"/>
                    <a:pt x="1664970" y="53340"/>
                    <a:pt x="1659890" y="58420"/>
                  </a:cubicBezTo>
                  <a:cubicBezTo>
                    <a:pt x="1653540" y="63500"/>
                    <a:pt x="1648460" y="67310"/>
                    <a:pt x="1640840" y="63500"/>
                  </a:cubicBezTo>
                  <a:lnTo>
                    <a:pt x="1638300" y="63500"/>
                  </a:lnTo>
                  <a:cubicBezTo>
                    <a:pt x="1635760" y="62230"/>
                    <a:pt x="1631950" y="60960"/>
                    <a:pt x="1629410" y="59690"/>
                  </a:cubicBezTo>
                  <a:cubicBezTo>
                    <a:pt x="1628140" y="60960"/>
                    <a:pt x="1626870" y="62230"/>
                    <a:pt x="1623060" y="60960"/>
                  </a:cubicBezTo>
                  <a:cubicBezTo>
                    <a:pt x="1615440" y="59690"/>
                    <a:pt x="1609090" y="58420"/>
                    <a:pt x="1602740" y="53340"/>
                  </a:cubicBezTo>
                  <a:cubicBezTo>
                    <a:pt x="1601470" y="52070"/>
                    <a:pt x="1598930" y="52070"/>
                    <a:pt x="1597660" y="52070"/>
                  </a:cubicBezTo>
                  <a:cubicBezTo>
                    <a:pt x="1592580" y="50800"/>
                    <a:pt x="1586230" y="49530"/>
                    <a:pt x="1579880" y="46990"/>
                  </a:cubicBezTo>
                  <a:cubicBezTo>
                    <a:pt x="1584960" y="43180"/>
                    <a:pt x="1583690" y="40640"/>
                    <a:pt x="1581150" y="38100"/>
                  </a:cubicBezTo>
                  <a:cubicBezTo>
                    <a:pt x="1577340" y="33020"/>
                    <a:pt x="1572260" y="33020"/>
                    <a:pt x="1568450" y="35560"/>
                  </a:cubicBezTo>
                  <a:cubicBezTo>
                    <a:pt x="1559560" y="39370"/>
                    <a:pt x="1550670" y="44450"/>
                    <a:pt x="1540510" y="48260"/>
                  </a:cubicBezTo>
                  <a:cubicBezTo>
                    <a:pt x="1536700" y="50800"/>
                    <a:pt x="1531620" y="52070"/>
                    <a:pt x="1526540" y="53340"/>
                  </a:cubicBezTo>
                  <a:cubicBezTo>
                    <a:pt x="1522730" y="54610"/>
                    <a:pt x="1518920" y="53340"/>
                    <a:pt x="1515110" y="54610"/>
                  </a:cubicBezTo>
                  <a:cubicBezTo>
                    <a:pt x="1511300" y="55880"/>
                    <a:pt x="1507490" y="57150"/>
                    <a:pt x="1502410" y="55880"/>
                  </a:cubicBezTo>
                  <a:cubicBezTo>
                    <a:pt x="1501140" y="55880"/>
                    <a:pt x="1498600" y="57150"/>
                    <a:pt x="1497330" y="57150"/>
                  </a:cubicBezTo>
                  <a:cubicBezTo>
                    <a:pt x="1494790" y="58420"/>
                    <a:pt x="1493520" y="59690"/>
                    <a:pt x="1490980" y="58420"/>
                  </a:cubicBezTo>
                  <a:cubicBezTo>
                    <a:pt x="1485900" y="58420"/>
                    <a:pt x="1483360" y="60960"/>
                    <a:pt x="1480820" y="63500"/>
                  </a:cubicBezTo>
                  <a:cubicBezTo>
                    <a:pt x="1478280" y="66040"/>
                    <a:pt x="1475740" y="71120"/>
                    <a:pt x="1473200" y="72390"/>
                  </a:cubicBezTo>
                  <a:cubicBezTo>
                    <a:pt x="1469390" y="73660"/>
                    <a:pt x="1466850" y="76200"/>
                    <a:pt x="1464310" y="78740"/>
                  </a:cubicBezTo>
                  <a:cubicBezTo>
                    <a:pt x="1461770" y="81280"/>
                    <a:pt x="1459230" y="82550"/>
                    <a:pt x="1456690" y="83820"/>
                  </a:cubicBezTo>
                  <a:cubicBezTo>
                    <a:pt x="1452880" y="86360"/>
                    <a:pt x="1449070" y="87630"/>
                    <a:pt x="1445260" y="90170"/>
                  </a:cubicBezTo>
                  <a:cubicBezTo>
                    <a:pt x="1441450" y="93980"/>
                    <a:pt x="1436370" y="96520"/>
                    <a:pt x="1431290" y="96520"/>
                  </a:cubicBezTo>
                  <a:cubicBezTo>
                    <a:pt x="1426210" y="97790"/>
                    <a:pt x="1419860" y="97790"/>
                    <a:pt x="1414780" y="101600"/>
                  </a:cubicBezTo>
                  <a:cubicBezTo>
                    <a:pt x="1414780" y="101600"/>
                    <a:pt x="1413510" y="102870"/>
                    <a:pt x="1412240" y="102870"/>
                  </a:cubicBezTo>
                  <a:cubicBezTo>
                    <a:pt x="1407160" y="102870"/>
                    <a:pt x="1402080" y="101600"/>
                    <a:pt x="1397000" y="101600"/>
                  </a:cubicBezTo>
                  <a:cubicBezTo>
                    <a:pt x="1393190" y="101600"/>
                    <a:pt x="1386840" y="100330"/>
                    <a:pt x="1384300" y="106680"/>
                  </a:cubicBezTo>
                  <a:cubicBezTo>
                    <a:pt x="1384300" y="106680"/>
                    <a:pt x="1383030" y="107950"/>
                    <a:pt x="1381760" y="107950"/>
                  </a:cubicBezTo>
                  <a:cubicBezTo>
                    <a:pt x="1377950" y="109220"/>
                    <a:pt x="1374140" y="111760"/>
                    <a:pt x="1370330" y="113030"/>
                  </a:cubicBezTo>
                  <a:cubicBezTo>
                    <a:pt x="1370330" y="115570"/>
                    <a:pt x="1366520" y="116840"/>
                    <a:pt x="1363980" y="116840"/>
                  </a:cubicBezTo>
                  <a:cubicBezTo>
                    <a:pt x="1352550" y="115570"/>
                    <a:pt x="1342390" y="115570"/>
                    <a:pt x="1330960" y="111760"/>
                  </a:cubicBezTo>
                  <a:cubicBezTo>
                    <a:pt x="1325880" y="110490"/>
                    <a:pt x="1320800" y="107950"/>
                    <a:pt x="1314450" y="105410"/>
                  </a:cubicBezTo>
                  <a:cubicBezTo>
                    <a:pt x="1313180" y="105410"/>
                    <a:pt x="1311910" y="104140"/>
                    <a:pt x="1310640" y="104140"/>
                  </a:cubicBezTo>
                  <a:cubicBezTo>
                    <a:pt x="1301750" y="104140"/>
                    <a:pt x="1292860" y="105410"/>
                    <a:pt x="1282700" y="105410"/>
                  </a:cubicBezTo>
                  <a:lnTo>
                    <a:pt x="1281430" y="105410"/>
                  </a:lnTo>
                  <a:cubicBezTo>
                    <a:pt x="1276350" y="102870"/>
                    <a:pt x="1270000" y="104140"/>
                    <a:pt x="1264920" y="107950"/>
                  </a:cubicBezTo>
                  <a:cubicBezTo>
                    <a:pt x="1263650" y="109220"/>
                    <a:pt x="1261110" y="110490"/>
                    <a:pt x="1259840" y="110490"/>
                  </a:cubicBezTo>
                  <a:cubicBezTo>
                    <a:pt x="1253490" y="109220"/>
                    <a:pt x="1248410" y="107950"/>
                    <a:pt x="1242060" y="106680"/>
                  </a:cubicBezTo>
                  <a:cubicBezTo>
                    <a:pt x="1235710" y="105410"/>
                    <a:pt x="1230630" y="104140"/>
                    <a:pt x="1224280" y="104140"/>
                  </a:cubicBezTo>
                  <a:cubicBezTo>
                    <a:pt x="1219200" y="104140"/>
                    <a:pt x="1214120" y="102870"/>
                    <a:pt x="1209040" y="100330"/>
                  </a:cubicBezTo>
                  <a:cubicBezTo>
                    <a:pt x="1203960" y="97790"/>
                    <a:pt x="1198880" y="96520"/>
                    <a:pt x="1193800" y="93980"/>
                  </a:cubicBezTo>
                  <a:cubicBezTo>
                    <a:pt x="1191260" y="92710"/>
                    <a:pt x="1187450" y="92710"/>
                    <a:pt x="1183640" y="91440"/>
                  </a:cubicBezTo>
                  <a:cubicBezTo>
                    <a:pt x="1183640" y="87630"/>
                    <a:pt x="1184910" y="85090"/>
                    <a:pt x="1184910" y="82550"/>
                  </a:cubicBezTo>
                  <a:cubicBezTo>
                    <a:pt x="1178560" y="85090"/>
                    <a:pt x="1174750" y="83820"/>
                    <a:pt x="1170940" y="81280"/>
                  </a:cubicBezTo>
                  <a:cubicBezTo>
                    <a:pt x="1168400" y="80010"/>
                    <a:pt x="1164590" y="80010"/>
                    <a:pt x="1162050" y="78740"/>
                  </a:cubicBezTo>
                  <a:lnTo>
                    <a:pt x="1158240" y="78740"/>
                  </a:lnTo>
                  <a:cubicBezTo>
                    <a:pt x="1153160" y="76200"/>
                    <a:pt x="1146810" y="76200"/>
                    <a:pt x="1140460" y="76200"/>
                  </a:cubicBezTo>
                  <a:cubicBezTo>
                    <a:pt x="1132840" y="76200"/>
                    <a:pt x="1123950" y="74930"/>
                    <a:pt x="1116330" y="69850"/>
                  </a:cubicBezTo>
                  <a:cubicBezTo>
                    <a:pt x="1109980" y="66040"/>
                    <a:pt x="1102360" y="63500"/>
                    <a:pt x="1094740" y="64770"/>
                  </a:cubicBezTo>
                  <a:cubicBezTo>
                    <a:pt x="1090930" y="66040"/>
                    <a:pt x="1087120" y="68580"/>
                    <a:pt x="1083310" y="69850"/>
                  </a:cubicBezTo>
                  <a:cubicBezTo>
                    <a:pt x="1076960" y="72390"/>
                    <a:pt x="1071880" y="77470"/>
                    <a:pt x="1065530" y="80010"/>
                  </a:cubicBezTo>
                  <a:cubicBezTo>
                    <a:pt x="1059180" y="82550"/>
                    <a:pt x="1051560" y="85090"/>
                    <a:pt x="1043940" y="87630"/>
                  </a:cubicBezTo>
                  <a:cubicBezTo>
                    <a:pt x="1040130" y="88900"/>
                    <a:pt x="1036320" y="91440"/>
                    <a:pt x="1032510" y="92710"/>
                  </a:cubicBezTo>
                  <a:cubicBezTo>
                    <a:pt x="1026160" y="95250"/>
                    <a:pt x="1021080" y="96520"/>
                    <a:pt x="1014730" y="99060"/>
                  </a:cubicBezTo>
                  <a:cubicBezTo>
                    <a:pt x="1010920" y="100330"/>
                    <a:pt x="1005840" y="104140"/>
                    <a:pt x="1002030" y="105410"/>
                  </a:cubicBezTo>
                  <a:cubicBezTo>
                    <a:pt x="994410" y="107950"/>
                    <a:pt x="986790" y="111760"/>
                    <a:pt x="977900" y="113030"/>
                  </a:cubicBezTo>
                  <a:cubicBezTo>
                    <a:pt x="974090" y="114300"/>
                    <a:pt x="972820" y="116840"/>
                    <a:pt x="970280" y="118110"/>
                  </a:cubicBezTo>
                  <a:lnTo>
                    <a:pt x="958850" y="121920"/>
                  </a:lnTo>
                  <a:cubicBezTo>
                    <a:pt x="951230" y="124460"/>
                    <a:pt x="944880" y="127000"/>
                    <a:pt x="937260" y="128270"/>
                  </a:cubicBezTo>
                  <a:cubicBezTo>
                    <a:pt x="933450" y="129540"/>
                    <a:pt x="928370" y="130810"/>
                    <a:pt x="924560" y="132080"/>
                  </a:cubicBezTo>
                  <a:cubicBezTo>
                    <a:pt x="923290" y="132080"/>
                    <a:pt x="923290" y="133350"/>
                    <a:pt x="922020" y="133350"/>
                  </a:cubicBezTo>
                  <a:cubicBezTo>
                    <a:pt x="919480" y="135890"/>
                    <a:pt x="916940" y="138430"/>
                    <a:pt x="913130" y="139700"/>
                  </a:cubicBezTo>
                  <a:cubicBezTo>
                    <a:pt x="906780" y="142240"/>
                    <a:pt x="900430" y="144780"/>
                    <a:pt x="894080" y="146050"/>
                  </a:cubicBezTo>
                  <a:cubicBezTo>
                    <a:pt x="891540" y="147320"/>
                    <a:pt x="887730" y="147320"/>
                    <a:pt x="885190" y="147320"/>
                  </a:cubicBezTo>
                  <a:cubicBezTo>
                    <a:pt x="877570" y="148590"/>
                    <a:pt x="869950" y="152400"/>
                    <a:pt x="862330" y="154940"/>
                  </a:cubicBezTo>
                  <a:cubicBezTo>
                    <a:pt x="855980" y="157480"/>
                    <a:pt x="849630" y="158750"/>
                    <a:pt x="844550" y="161290"/>
                  </a:cubicBezTo>
                  <a:cubicBezTo>
                    <a:pt x="836930" y="163830"/>
                    <a:pt x="829310" y="166370"/>
                    <a:pt x="825500" y="173990"/>
                  </a:cubicBezTo>
                  <a:cubicBezTo>
                    <a:pt x="825500" y="175260"/>
                    <a:pt x="822960" y="175260"/>
                    <a:pt x="822960" y="175260"/>
                  </a:cubicBezTo>
                  <a:cubicBezTo>
                    <a:pt x="819150" y="176530"/>
                    <a:pt x="814070" y="177800"/>
                    <a:pt x="810260" y="179070"/>
                  </a:cubicBezTo>
                  <a:cubicBezTo>
                    <a:pt x="808990" y="180340"/>
                    <a:pt x="807720" y="179070"/>
                    <a:pt x="807720" y="177800"/>
                  </a:cubicBezTo>
                  <a:cubicBezTo>
                    <a:pt x="806450" y="172720"/>
                    <a:pt x="806450" y="166370"/>
                    <a:pt x="798830" y="163830"/>
                  </a:cubicBezTo>
                  <a:lnTo>
                    <a:pt x="797560" y="162560"/>
                  </a:lnTo>
                  <a:cubicBezTo>
                    <a:pt x="797560" y="156210"/>
                    <a:pt x="792480" y="153670"/>
                    <a:pt x="787400" y="151130"/>
                  </a:cubicBezTo>
                  <a:cubicBezTo>
                    <a:pt x="782320" y="148590"/>
                    <a:pt x="778510" y="147320"/>
                    <a:pt x="774700" y="142240"/>
                  </a:cubicBezTo>
                  <a:cubicBezTo>
                    <a:pt x="772160" y="138430"/>
                    <a:pt x="767080" y="135890"/>
                    <a:pt x="763270" y="132080"/>
                  </a:cubicBezTo>
                  <a:cubicBezTo>
                    <a:pt x="759460" y="129540"/>
                    <a:pt x="754380" y="128270"/>
                    <a:pt x="751840" y="123190"/>
                  </a:cubicBezTo>
                  <a:cubicBezTo>
                    <a:pt x="750570" y="120650"/>
                    <a:pt x="748030" y="119380"/>
                    <a:pt x="745490" y="116840"/>
                  </a:cubicBezTo>
                  <a:cubicBezTo>
                    <a:pt x="746760" y="116840"/>
                    <a:pt x="744220" y="116840"/>
                    <a:pt x="742950" y="115570"/>
                  </a:cubicBezTo>
                  <a:cubicBezTo>
                    <a:pt x="741680" y="114300"/>
                    <a:pt x="740410" y="114300"/>
                    <a:pt x="739140" y="113030"/>
                  </a:cubicBezTo>
                  <a:cubicBezTo>
                    <a:pt x="737870" y="110490"/>
                    <a:pt x="736600" y="107950"/>
                    <a:pt x="732790" y="107950"/>
                  </a:cubicBezTo>
                  <a:cubicBezTo>
                    <a:pt x="731520" y="107950"/>
                    <a:pt x="730250" y="106680"/>
                    <a:pt x="728980" y="105410"/>
                  </a:cubicBezTo>
                  <a:cubicBezTo>
                    <a:pt x="727710" y="105410"/>
                    <a:pt x="726440" y="104140"/>
                    <a:pt x="723900" y="104140"/>
                  </a:cubicBezTo>
                  <a:lnTo>
                    <a:pt x="708660" y="96520"/>
                  </a:lnTo>
                  <a:cubicBezTo>
                    <a:pt x="704850" y="93980"/>
                    <a:pt x="701040" y="90170"/>
                    <a:pt x="695960" y="88900"/>
                  </a:cubicBezTo>
                  <a:cubicBezTo>
                    <a:pt x="688340" y="86360"/>
                    <a:pt x="681990" y="82550"/>
                    <a:pt x="676910" y="76200"/>
                  </a:cubicBezTo>
                  <a:cubicBezTo>
                    <a:pt x="671830" y="69850"/>
                    <a:pt x="665480" y="66040"/>
                    <a:pt x="657860" y="62230"/>
                  </a:cubicBezTo>
                  <a:cubicBezTo>
                    <a:pt x="654050" y="59690"/>
                    <a:pt x="650240" y="58420"/>
                    <a:pt x="647700" y="57150"/>
                  </a:cubicBezTo>
                  <a:cubicBezTo>
                    <a:pt x="642620" y="53340"/>
                    <a:pt x="636270" y="50800"/>
                    <a:pt x="629920" y="48260"/>
                  </a:cubicBezTo>
                  <a:cubicBezTo>
                    <a:pt x="632460" y="44450"/>
                    <a:pt x="631190" y="44450"/>
                    <a:pt x="628650" y="43180"/>
                  </a:cubicBezTo>
                  <a:cubicBezTo>
                    <a:pt x="626110" y="41910"/>
                    <a:pt x="623570" y="41910"/>
                    <a:pt x="622300" y="40640"/>
                  </a:cubicBezTo>
                  <a:cubicBezTo>
                    <a:pt x="621030" y="36830"/>
                    <a:pt x="617220" y="36830"/>
                    <a:pt x="614680" y="34290"/>
                  </a:cubicBezTo>
                  <a:cubicBezTo>
                    <a:pt x="610870" y="30480"/>
                    <a:pt x="605790" y="26670"/>
                    <a:pt x="601980" y="22860"/>
                  </a:cubicBezTo>
                  <a:cubicBezTo>
                    <a:pt x="600710" y="21590"/>
                    <a:pt x="599440" y="20320"/>
                    <a:pt x="598170" y="20320"/>
                  </a:cubicBezTo>
                  <a:cubicBezTo>
                    <a:pt x="588010" y="19050"/>
                    <a:pt x="580390" y="12700"/>
                    <a:pt x="571500" y="8890"/>
                  </a:cubicBezTo>
                  <a:cubicBezTo>
                    <a:pt x="570230" y="7620"/>
                    <a:pt x="567690" y="6350"/>
                    <a:pt x="566420" y="6350"/>
                  </a:cubicBezTo>
                  <a:cubicBezTo>
                    <a:pt x="561340" y="6350"/>
                    <a:pt x="556260" y="7620"/>
                    <a:pt x="549910" y="7620"/>
                  </a:cubicBezTo>
                  <a:cubicBezTo>
                    <a:pt x="544830" y="7620"/>
                    <a:pt x="538480" y="6350"/>
                    <a:pt x="533400" y="5080"/>
                  </a:cubicBezTo>
                  <a:cubicBezTo>
                    <a:pt x="528320" y="3810"/>
                    <a:pt x="523240" y="3810"/>
                    <a:pt x="518160" y="1270"/>
                  </a:cubicBezTo>
                  <a:cubicBezTo>
                    <a:pt x="513080" y="0"/>
                    <a:pt x="509270" y="2540"/>
                    <a:pt x="505460" y="1270"/>
                  </a:cubicBezTo>
                  <a:cubicBezTo>
                    <a:pt x="502920" y="2540"/>
                    <a:pt x="496570" y="5080"/>
                    <a:pt x="492760" y="7620"/>
                  </a:cubicBezTo>
                  <a:cubicBezTo>
                    <a:pt x="487680" y="10160"/>
                    <a:pt x="482600" y="13970"/>
                    <a:pt x="477520" y="17780"/>
                  </a:cubicBezTo>
                  <a:cubicBezTo>
                    <a:pt x="471170" y="21590"/>
                    <a:pt x="463550" y="25400"/>
                    <a:pt x="455930" y="29210"/>
                  </a:cubicBezTo>
                  <a:cubicBezTo>
                    <a:pt x="454660" y="30480"/>
                    <a:pt x="452120" y="30480"/>
                    <a:pt x="449580" y="29210"/>
                  </a:cubicBezTo>
                  <a:cubicBezTo>
                    <a:pt x="447040" y="27940"/>
                    <a:pt x="444500" y="29210"/>
                    <a:pt x="441960" y="30480"/>
                  </a:cubicBezTo>
                  <a:cubicBezTo>
                    <a:pt x="438150" y="33020"/>
                    <a:pt x="433070" y="34290"/>
                    <a:pt x="429260" y="36830"/>
                  </a:cubicBezTo>
                  <a:cubicBezTo>
                    <a:pt x="422910" y="41910"/>
                    <a:pt x="416560" y="48260"/>
                    <a:pt x="407670" y="49530"/>
                  </a:cubicBezTo>
                  <a:cubicBezTo>
                    <a:pt x="402590" y="49530"/>
                    <a:pt x="397510" y="53340"/>
                    <a:pt x="392430" y="53340"/>
                  </a:cubicBezTo>
                  <a:cubicBezTo>
                    <a:pt x="388620" y="53340"/>
                    <a:pt x="386080" y="53340"/>
                    <a:pt x="382270" y="54610"/>
                  </a:cubicBezTo>
                  <a:cubicBezTo>
                    <a:pt x="377190" y="55880"/>
                    <a:pt x="372110" y="58420"/>
                    <a:pt x="365760" y="58420"/>
                  </a:cubicBezTo>
                  <a:cubicBezTo>
                    <a:pt x="358140" y="58420"/>
                    <a:pt x="351790" y="62230"/>
                    <a:pt x="344170" y="64770"/>
                  </a:cubicBezTo>
                  <a:cubicBezTo>
                    <a:pt x="336550" y="68580"/>
                    <a:pt x="330200" y="72390"/>
                    <a:pt x="322580" y="76200"/>
                  </a:cubicBezTo>
                  <a:cubicBezTo>
                    <a:pt x="317500" y="78740"/>
                    <a:pt x="312420" y="78740"/>
                    <a:pt x="306070" y="77470"/>
                  </a:cubicBezTo>
                  <a:cubicBezTo>
                    <a:pt x="302260" y="77470"/>
                    <a:pt x="299720" y="76200"/>
                    <a:pt x="297180" y="78740"/>
                  </a:cubicBezTo>
                  <a:lnTo>
                    <a:pt x="285750" y="86360"/>
                  </a:lnTo>
                  <a:cubicBezTo>
                    <a:pt x="280670" y="90170"/>
                    <a:pt x="276860" y="95250"/>
                    <a:pt x="273050" y="99060"/>
                  </a:cubicBezTo>
                  <a:cubicBezTo>
                    <a:pt x="267970" y="105410"/>
                    <a:pt x="265430" y="113030"/>
                    <a:pt x="257810" y="116840"/>
                  </a:cubicBezTo>
                  <a:cubicBezTo>
                    <a:pt x="256540" y="118110"/>
                    <a:pt x="255270" y="120650"/>
                    <a:pt x="254000" y="123190"/>
                  </a:cubicBezTo>
                  <a:cubicBezTo>
                    <a:pt x="252730" y="124460"/>
                    <a:pt x="252730" y="125730"/>
                    <a:pt x="251460" y="127000"/>
                  </a:cubicBezTo>
                  <a:cubicBezTo>
                    <a:pt x="247650" y="130810"/>
                    <a:pt x="243840" y="134620"/>
                    <a:pt x="241300" y="139700"/>
                  </a:cubicBezTo>
                  <a:cubicBezTo>
                    <a:pt x="238760" y="144780"/>
                    <a:pt x="232410" y="146050"/>
                    <a:pt x="229870" y="149860"/>
                  </a:cubicBezTo>
                  <a:cubicBezTo>
                    <a:pt x="226060" y="154940"/>
                    <a:pt x="218440" y="157480"/>
                    <a:pt x="213360" y="160020"/>
                  </a:cubicBezTo>
                  <a:cubicBezTo>
                    <a:pt x="205740" y="163830"/>
                    <a:pt x="199390" y="168910"/>
                    <a:pt x="195580" y="176530"/>
                  </a:cubicBezTo>
                  <a:cubicBezTo>
                    <a:pt x="195580" y="177800"/>
                    <a:pt x="195580" y="177800"/>
                    <a:pt x="194310" y="179070"/>
                  </a:cubicBezTo>
                  <a:cubicBezTo>
                    <a:pt x="185420" y="184150"/>
                    <a:pt x="176530" y="187960"/>
                    <a:pt x="167640" y="193040"/>
                  </a:cubicBezTo>
                  <a:cubicBezTo>
                    <a:pt x="161290" y="196850"/>
                    <a:pt x="153670" y="196850"/>
                    <a:pt x="147320" y="201930"/>
                  </a:cubicBezTo>
                  <a:cubicBezTo>
                    <a:pt x="144780" y="204470"/>
                    <a:pt x="140970" y="205740"/>
                    <a:pt x="137160" y="207010"/>
                  </a:cubicBezTo>
                  <a:cubicBezTo>
                    <a:pt x="129540" y="210820"/>
                    <a:pt x="121920" y="212090"/>
                    <a:pt x="116840" y="218440"/>
                  </a:cubicBezTo>
                  <a:cubicBezTo>
                    <a:pt x="110490" y="226060"/>
                    <a:pt x="101600" y="228600"/>
                    <a:pt x="95250" y="233680"/>
                  </a:cubicBezTo>
                  <a:cubicBezTo>
                    <a:pt x="86360" y="240030"/>
                    <a:pt x="77470" y="246380"/>
                    <a:pt x="68580" y="254000"/>
                  </a:cubicBezTo>
                  <a:cubicBezTo>
                    <a:pt x="63500" y="256540"/>
                    <a:pt x="58420" y="257810"/>
                    <a:pt x="53340" y="255270"/>
                  </a:cubicBezTo>
                  <a:cubicBezTo>
                    <a:pt x="50800" y="254000"/>
                    <a:pt x="48260" y="252730"/>
                    <a:pt x="46990" y="254000"/>
                  </a:cubicBezTo>
                  <a:cubicBezTo>
                    <a:pt x="41910" y="257810"/>
                    <a:pt x="35560" y="259080"/>
                    <a:pt x="29210" y="260350"/>
                  </a:cubicBezTo>
                  <a:cubicBezTo>
                    <a:pt x="27940" y="260350"/>
                    <a:pt x="26670" y="261620"/>
                    <a:pt x="25400" y="261620"/>
                  </a:cubicBezTo>
                  <a:cubicBezTo>
                    <a:pt x="22860" y="407670"/>
                    <a:pt x="16510" y="554990"/>
                    <a:pt x="10160" y="701040"/>
                  </a:cubicBezTo>
                  <a:cubicBezTo>
                    <a:pt x="3810" y="858520"/>
                    <a:pt x="13970" y="995680"/>
                    <a:pt x="12700" y="1153160"/>
                  </a:cubicBezTo>
                  <a:cubicBezTo>
                    <a:pt x="11430" y="1311910"/>
                    <a:pt x="0" y="1487170"/>
                    <a:pt x="13970" y="1644650"/>
                  </a:cubicBezTo>
                  <a:cubicBezTo>
                    <a:pt x="26670" y="1800860"/>
                    <a:pt x="41910" y="1957070"/>
                    <a:pt x="54610" y="2113280"/>
                  </a:cubicBezTo>
                  <a:lnTo>
                    <a:pt x="55880" y="2113280"/>
                  </a:lnTo>
                  <a:cubicBezTo>
                    <a:pt x="60960" y="2112010"/>
                    <a:pt x="66040" y="2112010"/>
                    <a:pt x="72390" y="2112010"/>
                  </a:cubicBezTo>
                  <a:cubicBezTo>
                    <a:pt x="80010" y="2110740"/>
                    <a:pt x="86360" y="2108200"/>
                    <a:pt x="93980" y="2108200"/>
                  </a:cubicBezTo>
                  <a:cubicBezTo>
                    <a:pt x="102870" y="2108200"/>
                    <a:pt x="111760" y="2109470"/>
                    <a:pt x="120650" y="2109470"/>
                  </a:cubicBezTo>
                  <a:cubicBezTo>
                    <a:pt x="129540" y="2109470"/>
                    <a:pt x="138430" y="2110740"/>
                    <a:pt x="146050" y="2112010"/>
                  </a:cubicBezTo>
                  <a:cubicBezTo>
                    <a:pt x="153670" y="2113280"/>
                    <a:pt x="160020" y="2113280"/>
                    <a:pt x="166370" y="2109470"/>
                  </a:cubicBezTo>
                  <a:lnTo>
                    <a:pt x="167640" y="2109470"/>
                  </a:lnTo>
                  <a:cubicBezTo>
                    <a:pt x="175260" y="2108200"/>
                    <a:pt x="182880" y="2106930"/>
                    <a:pt x="191770" y="2105660"/>
                  </a:cubicBezTo>
                  <a:cubicBezTo>
                    <a:pt x="194310" y="2105660"/>
                    <a:pt x="198120" y="2105660"/>
                    <a:pt x="199390" y="2106930"/>
                  </a:cubicBezTo>
                  <a:cubicBezTo>
                    <a:pt x="204470" y="2112010"/>
                    <a:pt x="209550" y="2110740"/>
                    <a:pt x="215900" y="2109470"/>
                  </a:cubicBezTo>
                  <a:cubicBezTo>
                    <a:pt x="222250" y="2108200"/>
                    <a:pt x="226060" y="2109470"/>
                    <a:pt x="231140" y="2112010"/>
                  </a:cubicBezTo>
                  <a:cubicBezTo>
                    <a:pt x="233680" y="2113280"/>
                    <a:pt x="236220" y="2113280"/>
                    <a:pt x="238760" y="2113280"/>
                  </a:cubicBezTo>
                  <a:lnTo>
                    <a:pt x="255270" y="2113280"/>
                  </a:lnTo>
                  <a:cubicBezTo>
                    <a:pt x="259080" y="2113280"/>
                    <a:pt x="262890" y="2115820"/>
                    <a:pt x="266700" y="2115820"/>
                  </a:cubicBezTo>
                  <a:cubicBezTo>
                    <a:pt x="271780" y="2117090"/>
                    <a:pt x="278130" y="2117090"/>
                    <a:pt x="283210" y="2117090"/>
                  </a:cubicBezTo>
                  <a:cubicBezTo>
                    <a:pt x="285750" y="2117090"/>
                    <a:pt x="288290" y="2119630"/>
                    <a:pt x="289560" y="2120900"/>
                  </a:cubicBezTo>
                  <a:cubicBezTo>
                    <a:pt x="300990" y="2124710"/>
                    <a:pt x="311150" y="2122170"/>
                    <a:pt x="322580" y="2122170"/>
                  </a:cubicBezTo>
                  <a:cubicBezTo>
                    <a:pt x="325120" y="2122170"/>
                    <a:pt x="327660" y="2119630"/>
                    <a:pt x="330200" y="2119630"/>
                  </a:cubicBezTo>
                  <a:cubicBezTo>
                    <a:pt x="339090" y="2118360"/>
                    <a:pt x="346710" y="2119630"/>
                    <a:pt x="354330" y="2123440"/>
                  </a:cubicBezTo>
                  <a:cubicBezTo>
                    <a:pt x="358140" y="2124710"/>
                    <a:pt x="363220" y="2124710"/>
                    <a:pt x="368300" y="2124710"/>
                  </a:cubicBezTo>
                  <a:lnTo>
                    <a:pt x="372110" y="2124710"/>
                  </a:lnTo>
                  <a:cubicBezTo>
                    <a:pt x="377190" y="2125980"/>
                    <a:pt x="381000" y="2128520"/>
                    <a:pt x="386080" y="2127250"/>
                  </a:cubicBezTo>
                  <a:cubicBezTo>
                    <a:pt x="392430" y="2125980"/>
                    <a:pt x="398780" y="2125980"/>
                    <a:pt x="406400" y="2124710"/>
                  </a:cubicBezTo>
                  <a:cubicBezTo>
                    <a:pt x="412750" y="2123440"/>
                    <a:pt x="419100" y="2124710"/>
                    <a:pt x="425450" y="2125980"/>
                  </a:cubicBezTo>
                  <a:cubicBezTo>
                    <a:pt x="426720" y="2125980"/>
                    <a:pt x="427990" y="2127250"/>
                    <a:pt x="429260" y="2125980"/>
                  </a:cubicBezTo>
                  <a:cubicBezTo>
                    <a:pt x="435610" y="2124710"/>
                    <a:pt x="440690" y="2122170"/>
                    <a:pt x="447040" y="2123440"/>
                  </a:cubicBezTo>
                  <a:cubicBezTo>
                    <a:pt x="452120" y="2124710"/>
                    <a:pt x="455930" y="2125980"/>
                    <a:pt x="461010" y="2127250"/>
                  </a:cubicBezTo>
                  <a:cubicBezTo>
                    <a:pt x="466090" y="2128520"/>
                    <a:pt x="469900" y="2129790"/>
                    <a:pt x="474980" y="2131060"/>
                  </a:cubicBezTo>
                  <a:cubicBezTo>
                    <a:pt x="481330" y="2132330"/>
                    <a:pt x="487680" y="2132330"/>
                    <a:pt x="492760" y="2133600"/>
                  </a:cubicBezTo>
                  <a:cubicBezTo>
                    <a:pt x="499110" y="2134870"/>
                    <a:pt x="502920" y="2139950"/>
                    <a:pt x="509270" y="2139950"/>
                  </a:cubicBezTo>
                  <a:cubicBezTo>
                    <a:pt x="515620" y="2139950"/>
                    <a:pt x="520700" y="2143760"/>
                    <a:pt x="527050" y="2146300"/>
                  </a:cubicBezTo>
                  <a:cubicBezTo>
                    <a:pt x="529590" y="2147570"/>
                    <a:pt x="532130" y="2147570"/>
                    <a:pt x="535940" y="2148840"/>
                  </a:cubicBezTo>
                  <a:cubicBezTo>
                    <a:pt x="543560" y="2150110"/>
                    <a:pt x="549910" y="2150110"/>
                    <a:pt x="557530" y="2151380"/>
                  </a:cubicBezTo>
                  <a:cubicBezTo>
                    <a:pt x="563880" y="2152650"/>
                    <a:pt x="570230" y="2155190"/>
                    <a:pt x="576580" y="2153920"/>
                  </a:cubicBezTo>
                  <a:cubicBezTo>
                    <a:pt x="586740" y="2152650"/>
                    <a:pt x="594360" y="2155190"/>
                    <a:pt x="603250" y="2157730"/>
                  </a:cubicBezTo>
                  <a:cubicBezTo>
                    <a:pt x="609600" y="2159000"/>
                    <a:pt x="614680" y="2162810"/>
                    <a:pt x="621030" y="2162810"/>
                  </a:cubicBezTo>
                  <a:cubicBezTo>
                    <a:pt x="628650" y="2164080"/>
                    <a:pt x="636270" y="2165350"/>
                    <a:pt x="641350" y="2170430"/>
                  </a:cubicBezTo>
                  <a:cubicBezTo>
                    <a:pt x="642620" y="2169160"/>
                    <a:pt x="643890" y="2169160"/>
                    <a:pt x="643890" y="2169160"/>
                  </a:cubicBezTo>
                  <a:cubicBezTo>
                    <a:pt x="647700" y="2170430"/>
                    <a:pt x="652780" y="2170430"/>
                    <a:pt x="656590" y="2171700"/>
                  </a:cubicBezTo>
                  <a:cubicBezTo>
                    <a:pt x="664210" y="2172970"/>
                    <a:pt x="670560" y="2175510"/>
                    <a:pt x="676910" y="2176780"/>
                  </a:cubicBezTo>
                  <a:cubicBezTo>
                    <a:pt x="680720" y="2178050"/>
                    <a:pt x="684530" y="2178050"/>
                    <a:pt x="687070" y="2180590"/>
                  </a:cubicBezTo>
                  <a:cubicBezTo>
                    <a:pt x="690880" y="2183130"/>
                    <a:pt x="694690" y="2184400"/>
                    <a:pt x="698500" y="2183130"/>
                  </a:cubicBezTo>
                  <a:cubicBezTo>
                    <a:pt x="702310" y="2183130"/>
                    <a:pt x="704850" y="2181860"/>
                    <a:pt x="708660" y="2183130"/>
                  </a:cubicBezTo>
                  <a:cubicBezTo>
                    <a:pt x="716280" y="2184400"/>
                    <a:pt x="722630" y="2188210"/>
                    <a:pt x="730250" y="2189480"/>
                  </a:cubicBezTo>
                  <a:cubicBezTo>
                    <a:pt x="732790" y="2190750"/>
                    <a:pt x="736600" y="2190750"/>
                    <a:pt x="740410" y="2189480"/>
                  </a:cubicBezTo>
                  <a:cubicBezTo>
                    <a:pt x="750570" y="2186940"/>
                    <a:pt x="760730" y="2186940"/>
                    <a:pt x="770890" y="2189480"/>
                  </a:cubicBezTo>
                  <a:cubicBezTo>
                    <a:pt x="777240" y="2190750"/>
                    <a:pt x="784860" y="2194560"/>
                    <a:pt x="791210" y="2192020"/>
                  </a:cubicBezTo>
                  <a:cubicBezTo>
                    <a:pt x="796290" y="2190750"/>
                    <a:pt x="800100" y="2190750"/>
                    <a:pt x="803910" y="2190750"/>
                  </a:cubicBezTo>
                  <a:cubicBezTo>
                    <a:pt x="806450" y="2190750"/>
                    <a:pt x="808990" y="2192020"/>
                    <a:pt x="810260" y="2190750"/>
                  </a:cubicBezTo>
                  <a:cubicBezTo>
                    <a:pt x="816610" y="2184400"/>
                    <a:pt x="824230" y="2186940"/>
                    <a:pt x="831850" y="2186940"/>
                  </a:cubicBezTo>
                  <a:cubicBezTo>
                    <a:pt x="836930" y="2188210"/>
                    <a:pt x="843280" y="2188210"/>
                    <a:pt x="848360" y="2185670"/>
                  </a:cubicBezTo>
                  <a:lnTo>
                    <a:pt x="850900" y="2185670"/>
                  </a:lnTo>
                  <a:cubicBezTo>
                    <a:pt x="858520" y="2185670"/>
                    <a:pt x="866140" y="2186940"/>
                    <a:pt x="873760" y="2186940"/>
                  </a:cubicBezTo>
                  <a:lnTo>
                    <a:pt x="876300" y="2186940"/>
                  </a:lnTo>
                  <a:cubicBezTo>
                    <a:pt x="881380" y="2185670"/>
                    <a:pt x="885190" y="2183130"/>
                    <a:pt x="890270" y="2181860"/>
                  </a:cubicBezTo>
                  <a:cubicBezTo>
                    <a:pt x="897890" y="2179320"/>
                    <a:pt x="905510" y="2178050"/>
                    <a:pt x="913130" y="2176780"/>
                  </a:cubicBezTo>
                  <a:cubicBezTo>
                    <a:pt x="919480" y="2175510"/>
                    <a:pt x="924560" y="2176780"/>
                    <a:pt x="930910" y="2175510"/>
                  </a:cubicBezTo>
                  <a:cubicBezTo>
                    <a:pt x="932180" y="2175510"/>
                    <a:pt x="933450" y="2175510"/>
                    <a:pt x="934720" y="2174240"/>
                  </a:cubicBezTo>
                  <a:cubicBezTo>
                    <a:pt x="938530" y="2171700"/>
                    <a:pt x="944880" y="2174240"/>
                    <a:pt x="946150" y="2169160"/>
                  </a:cubicBezTo>
                  <a:lnTo>
                    <a:pt x="947420" y="2169160"/>
                  </a:lnTo>
                  <a:cubicBezTo>
                    <a:pt x="949960" y="2169160"/>
                    <a:pt x="953770" y="2169160"/>
                    <a:pt x="956310" y="2166620"/>
                  </a:cubicBezTo>
                  <a:cubicBezTo>
                    <a:pt x="961390" y="2162810"/>
                    <a:pt x="965200" y="2164080"/>
                    <a:pt x="970280" y="2165350"/>
                  </a:cubicBezTo>
                  <a:cubicBezTo>
                    <a:pt x="976630" y="2166620"/>
                    <a:pt x="982980" y="2167890"/>
                    <a:pt x="988060" y="2166620"/>
                  </a:cubicBezTo>
                  <a:cubicBezTo>
                    <a:pt x="994410" y="2165350"/>
                    <a:pt x="1002030" y="2162810"/>
                    <a:pt x="1008380" y="2161540"/>
                  </a:cubicBezTo>
                  <a:cubicBezTo>
                    <a:pt x="1009650" y="2161540"/>
                    <a:pt x="1010920" y="2160270"/>
                    <a:pt x="1012190" y="2159000"/>
                  </a:cubicBezTo>
                  <a:cubicBezTo>
                    <a:pt x="1016000" y="2156460"/>
                    <a:pt x="1018540" y="2152650"/>
                    <a:pt x="1022350" y="2150110"/>
                  </a:cubicBezTo>
                  <a:cubicBezTo>
                    <a:pt x="1022350" y="2150110"/>
                    <a:pt x="1023620" y="2148840"/>
                    <a:pt x="1024890" y="2148840"/>
                  </a:cubicBezTo>
                  <a:cubicBezTo>
                    <a:pt x="1031240" y="2151380"/>
                    <a:pt x="1033780" y="2145030"/>
                    <a:pt x="1037590" y="2142490"/>
                  </a:cubicBezTo>
                  <a:cubicBezTo>
                    <a:pt x="1042670" y="2139950"/>
                    <a:pt x="1045210" y="2132330"/>
                    <a:pt x="1052830" y="2133600"/>
                  </a:cubicBezTo>
                  <a:lnTo>
                    <a:pt x="1054100" y="2133600"/>
                  </a:lnTo>
                  <a:cubicBezTo>
                    <a:pt x="1059180" y="2131060"/>
                    <a:pt x="1064260" y="2127250"/>
                    <a:pt x="1068070" y="2124710"/>
                  </a:cubicBezTo>
                  <a:cubicBezTo>
                    <a:pt x="1069340" y="2123440"/>
                    <a:pt x="1070610" y="2122170"/>
                    <a:pt x="1070610" y="2120900"/>
                  </a:cubicBezTo>
                  <a:cubicBezTo>
                    <a:pt x="1071880" y="2119630"/>
                    <a:pt x="1073150" y="2117090"/>
                    <a:pt x="1075690" y="2115820"/>
                  </a:cubicBezTo>
                  <a:cubicBezTo>
                    <a:pt x="1084580" y="2109470"/>
                    <a:pt x="1093470" y="2104390"/>
                    <a:pt x="1102360" y="2098040"/>
                  </a:cubicBezTo>
                  <a:cubicBezTo>
                    <a:pt x="1106170" y="2095500"/>
                    <a:pt x="1112520" y="2092960"/>
                    <a:pt x="1112520" y="2085340"/>
                  </a:cubicBezTo>
                  <a:cubicBezTo>
                    <a:pt x="1112520" y="2077720"/>
                    <a:pt x="1120140" y="2075180"/>
                    <a:pt x="1125220" y="2072640"/>
                  </a:cubicBezTo>
                  <a:cubicBezTo>
                    <a:pt x="1129030" y="2070100"/>
                    <a:pt x="1134110" y="2070100"/>
                    <a:pt x="1139190" y="2068830"/>
                  </a:cubicBezTo>
                  <a:cubicBezTo>
                    <a:pt x="1141730" y="2068830"/>
                    <a:pt x="1143000" y="2067560"/>
                    <a:pt x="1145540" y="2067560"/>
                  </a:cubicBezTo>
                  <a:cubicBezTo>
                    <a:pt x="1148080" y="2067560"/>
                    <a:pt x="1150620" y="2067560"/>
                    <a:pt x="1151890" y="2065020"/>
                  </a:cubicBezTo>
                  <a:cubicBezTo>
                    <a:pt x="1153160" y="2063750"/>
                    <a:pt x="1154430" y="2063750"/>
                    <a:pt x="1155700" y="2062480"/>
                  </a:cubicBezTo>
                  <a:cubicBezTo>
                    <a:pt x="1158240" y="2061210"/>
                    <a:pt x="1160780" y="2059940"/>
                    <a:pt x="1162050" y="2058670"/>
                  </a:cubicBezTo>
                  <a:lnTo>
                    <a:pt x="1169670" y="2058670"/>
                  </a:lnTo>
                  <a:cubicBezTo>
                    <a:pt x="1174750" y="2061210"/>
                    <a:pt x="1178560" y="2063750"/>
                    <a:pt x="1182370" y="2065020"/>
                  </a:cubicBezTo>
                  <a:cubicBezTo>
                    <a:pt x="1182370" y="2065020"/>
                    <a:pt x="1183640" y="2063750"/>
                    <a:pt x="1184910" y="2063750"/>
                  </a:cubicBezTo>
                  <a:cubicBezTo>
                    <a:pt x="1182370" y="2062480"/>
                    <a:pt x="1181100" y="2061210"/>
                    <a:pt x="1178560" y="2059940"/>
                  </a:cubicBezTo>
                  <a:cubicBezTo>
                    <a:pt x="1178560" y="2057400"/>
                    <a:pt x="1178560" y="2056130"/>
                    <a:pt x="1179830" y="2053590"/>
                  </a:cubicBezTo>
                  <a:cubicBezTo>
                    <a:pt x="1182370" y="2054860"/>
                    <a:pt x="1186180" y="2056130"/>
                    <a:pt x="1184910" y="2051050"/>
                  </a:cubicBezTo>
                  <a:lnTo>
                    <a:pt x="1186180" y="2049780"/>
                  </a:lnTo>
                  <a:cubicBezTo>
                    <a:pt x="1188720" y="2047240"/>
                    <a:pt x="1191260" y="2044700"/>
                    <a:pt x="1195070" y="2045970"/>
                  </a:cubicBezTo>
                  <a:cubicBezTo>
                    <a:pt x="1195070" y="2045970"/>
                    <a:pt x="1196340" y="2044700"/>
                    <a:pt x="1197610" y="2044700"/>
                  </a:cubicBezTo>
                  <a:lnTo>
                    <a:pt x="1205230" y="2048510"/>
                  </a:lnTo>
                  <a:cubicBezTo>
                    <a:pt x="1205230" y="2047240"/>
                    <a:pt x="1205230" y="2045970"/>
                    <a:pt x="1203960" y="2045970"/>
                  </a:cubicBezTo>
                  <a:lnTo>
                    <a:pt x="1205230" y="2045970"/>
                  </a:lnTo>
                  <a:cubicBezTo>
                    <a:pt x="1206500" y="2047240"/>
                    <a:pt x="1207770" y="2047240"/>
                    <a:pt x="1210310" y="2048510"/>
                  </a:cubicBezTo>
                  <a:cubicBezTo>
                    <a:pt x="1210310" y="2045970"/>
                    <a:pt x="1216660" y="2042160"/>
                    <a:pt x="1217930" y="2043430"/>
                  </a:cubicBezTo>
                  <a:lnTo>
                    <a:pt x="1219200" y="2043430"/>
                  </a:lnTo>
                  <a:cubicBezTo>
                    <a:pt x="1220470" y="2047240"/>
                    <a:pt x="1223010" y="2049780"/>
                    <a:pt x="1224280" y="2053590"/>
                  </a:cubicBezTo>
                  <a:cubicBezTo>
                    <a:pt x="1226820" y="2052320"/>
                    <a:pt x="1229360" y="2049780"/>
                    <a:pt x="1231900" y="2048510"/>
                  </a:cubicBezTo>
                  <a:cubicBezTo>
                    <a:pt x="1233170" y="2051050"/>
                    <a:pt x="1233170" y="2053590"/>
                    <a:pt x="1234440" y="2057400"/>
                  </a:cubicBezTo>
                  <a:cubicBezTo>
                    <a:pt x="1236980" y="2054860"/>
                    <a:pt x="1238250" y="2053590"/>
                    <a:pt x="1238250" y="2052320"/>
                  </a:cubicBezTo>
                  <a:cubicBezTo>
                    <a:pt x="1242060" y="2053590"/>
                    <a:pt x="1245870" y="2053590"/>
                    <a:pt x="1248410" y="2054860"/>
                  </a:cubicBezTo>
                  <a:cubicBezTo>
                    <a:pt x="1252220" y="2057400"/>
                    <a:pt x="1256030" y="2057400"/>
                    <a:pt x="1259840" y="2056130"/>
                  </a:cubicBezTo>
                  <a:cubicBezTo>
                    <a:pt x="1262380" y="2054860"/>
                    <a:pt x="1263650" y="2053590"/>
                    <a:pt x="1266190" y="2052320"/>
                  </a:cubicBezTo>
                  <a:cubicBezTo>
                    <a:pt x="1267460" y="2054860"/>
                    <a:pt x="1268730" y="2056130"/>
                    <a:pt x="1271270" y="2057400"/>
                  </a:cubicBezTo>
                  <a:cubicBezTo>
                    <a:pt x="1270000" y="2057400"/>
                    <a:pt x="1268730" y="2058670"/>
                    <a:pt x="1267460" y="2058670"/>
                  </a:cubicBezTo>
                  <a:cubicBezTo>
                    <a:pt x="1264920" y="2059940"/>
                    <a:pt x="1263650" y="2061210"/>
                    <a:pt x="1262380" y="2063750"/>
                  </a:cubicBezTo>
                  <a:cubicBezTo>
                    <a:pt x="1261110" y="2066290"/>
                    <a:pt x="1261110" y="2068830"/>
                    <a:pt x="1258570" y="2070100"/>
                  </a:cubicBezTo>
                  <a:cubicBezTo>
                    <a:pt x="1256030" y="2071370"/>
                    <a:pt x="1256030" y="2068830"/>
                    <a:pt x="1253490" y="2068830"/>
                  </a:cubicBezTo>
                  <a:cubicBezTo>
                    <a:pt x="1256030" y="2067560"/>
                    <a:pt x="1257300" y="2067560"/>
                    <a:pt x="1258570" y="2067560"/>
                  </a:cubicBezTo>
                  <a:lnTo>
                    <a:pt x="1258570" y="2065020"/>
                  </a:lnTo>
                  <a:cubicBezTo>
                    <a:pt x="1250950" y="2067560"/>
                    <a:pt x="1243330" y="2063750"/>
                    <a:pt x="1234440" y="2065020"/>
                  </a:cubicBezTo>
                  <a:cubicBezTo>
                    <a:pt x="1239520" y="2067560"/>
                    <a:pt x="1244600" y="2068830"/>
                    <a:pt x="1249680" y="2070100"/>
                  </a:cubicBezTo>
                  <a:lnTo>
                    <a:pt x="1247140" y="2072640"/>
                  </a:lnTo>
                  <a:cubicBezTo>
                    <a:pt x="1249680" y="2073910"/>
                    <a:pt x="1252220" y="2073910"/>
                    <a:pt x="1254760" y="2073910"/>
                  </a:cubicBezTo>
                  <a:lnTo>
                    <a:pt x="1254760" y="2075180"/>
                  </a:lnTo>
                  <a:cubicBezTo>
                    <a:pt x="1252220" y="2075180"/>
                    <a:pt x="1250950" y="2076450"/>
                    <a:pt x="1248410" y="2076450"/>
                  </a:cubicBezTo>
                  <a:lnTo>
                    <a:pt x="1248410" y="2077720"/>
                  </a:lnTo>
                  <a:lnTo>
                    <a:pt x="1259840" y="2077720"/>
                  </a:lnTo>
                  <a:cubicBezTo>
                    <a:pt x="1262380" y="2071370"/>
                    <a:pt x="1270000" y="2073910"/>
                    <a:pt x="1273810" y="2070100"/>
                  </a:cubicBezTo>
                  <a:lnTo>
                    <a:pt x="1276350" y="2070100"/>
                  </a:lnTo>
                  <a:lnTo>
                    <a:pt x="1272540" y="2073910"/>
                  </a:lnTo>
                  <a:cubicBezTo>
                    <a:pt x="1273810" y="2075180"/>
                    <a:pt x="1275080" y="2075180"/>
                    <a:pt x="1276350" y="2076450"/>
                  </a:cubicBezTo>
                  <a:cubicBezTo>
                    <a:pt x="1277620" y="2077720"/>
                    <a:pt x="1278890" y="2077720"/>
                    <a:pt x="1280160" y="2078990"/>
                  </a:cubicBezTo>
                  <a:cubicBezTo>
                    <a:pt x="1282700" y="2077720"/>
                    <a:pt x="1283970" y="2077720"/>
                    <a:pt x="1286510" y="2076450"/>
                  </a:cubicBezTo>
                  <a:cubicBezTo>
                    <a:pt x="1285240" y="2078990"/>
                    <a:pt x="1285240" y="2080260"/>
                    <a:pt x="1285240" y="2081530"/>
                  </a:cubicBezTo>
                  <a:lnTo>
                    <a:pt x="1291590" y="2081530"/>
                  </a:lnTo>
                  <a:lnTo>
                    <a:pt x="1291590" y="2077720"/>
                  </a:lnTo>
                  <a:cubicBezTo>
                    <a:pt x="1291590" y="2073910"/>
                    <a:pt x="1294130" y="2073910"/>
                    <a:pt x="1296670" y="2075180"/>
                  </a:cubicBezTo>
                  <a:cubicBezTo>
                    <a:pt x="1300480" y="2077720"/>
                    <a:pt x="1303020" y="2076450"/>
                    <a:pt x="1306830" y="2075180"/>
                  </a:cubicBezTo>
                  <a:cubicBezTo>
                    <a:pt x="1310640" y="2075180"/>
                    <a:pt x="1313180" y="2072640"/>
                    <a:pt x="1314450" y="2068830"/>
                  </a:cubicBezTo>
                  <a:lnTo>
                    <a:pt x="1309370" y="2068830"/>
                  </a:lnTo>
                  <a:cubicBezTo>
                    <a:pt x="1309370" y="2067560"/>
                    <a:pt x="1310640" y="2066290"/>
                    <a:pt x="1310640" y="2065020"/>
                  </a:cubicBezTo>
                  <a:lnTo>
                    <a:pt x="1310640" y="2059940"/>
                  </a:lnTo>
                  <a:lnTo>
                    <a:pt x="1311910" y="2059940"/>
                  </a:lnTo>
                  <a:cubicBezTo>
                    <a:pt x="1311910" y="2062480"/>
                    <a:pt x="1313180" y="2063750"/>
                    <a:pt x="1313180" y="2066290"/>
                  </a:cubicBezTo>
                  <a:cubicBezTo>
                    <a:pt x="1315720" y="2065020"/>
                    <a:pt x="1319530" y="2065020"/>
                    <a:pt x="1323340" y="2063750"/>
                  </a:cubicBezTo>
                  <a:lnTo>
                    <a:pt x="1323340" y="2067560"/>
                  </a:lnTo>
                  <a:cubicBezTo>
                    <a:pt x="1327150" y="2068830"/>
                    <a:pt x="1330960" y="2071370"/>
                    <a:pt x="1333500" y="2076450"/>
                  </a:cubicBezTo>
                  <a:cubicBezTo>
                    <a:pt x="1333500" y="2076450"/>
                    <a:pt x="1334770" y="2077720"/>
                    <a:pt x="1334770" y="2076450"/>
                  </a:cubicBezTo>
                  <a:lnTo>
                    <a:pt x="1346200" y="2072640"/>
                  </a:lnTo>
                  <a:cubicBezTo>
                    <a:pt x="1351280" y="2071370"/>
                    <a:pt x="1355090" y="2070100"/>
                    <a:pt x="1360170" y="2068830"/>
                  </a:cubicBezTo>
                  <a:cubicBezTo>
                    <a:pt x="1362710" y="2068830"/>
                    <a:pt x="1363980" y="2071370"/>
                    <a:pt x="1367790" y="2073910"/>
                  </a:cubicBezTo>
                  <a:cubicBezTo>
                    <a:pt x="1371600" y="2073910"/>
                    <a:pt x="1384300" y="2076450"/>
                    <a:pt x="1389380" y="2080260"/>
                  </a:cubicBezTo>
                  <a:cubicBezTo>
                    <a:pt x="1390650" y="2081530"/>
                    <a:pt x="1393190" y="2080260"/>
                    <a:pt x="1394460" y="2080260"/>
                  </a:cubicBezTo>
                  <a:cubicBezTo>
                    <a:pt x="1398270" y="2078990"/>
                    <a:pt x="1402080" y="2078990"/>
                    <a:pt x="1405890" y="2077720"/>
                  </a:cubicBezTo>
                  <a:lnTo>
                    <a:pt x="1407160" y="2078990"/>
                  </a:lnTo>
                  <a:cubicBezTo>
                    <a:pt x="1408430" y="2081530"/>
                    <a:pt x="1408430" y="2084070"/>
                    <a:pt x="1408430" y="2086610"/>
                  </a:cubicBezTo>
                  <a:cubicBezTo>
                    <a:pt x="1412240" y="2090420"/>
                    <a:pt x="1416050" y="2094230"/>
                    <a:pt x="1421130" y="2087880"/>
                  </a:cubicBezTo>
                  <a:cubicBezTo>
                    <a:pt x="1421130" y="2089150"/>
                    <a:pt x="1419860" y="2090420"/>
                    <a:pt x="1419860" y="2091690"/>
                  </a:cubicBezTo>
                  <a:cubicBezTo>
                    <a:pt x="1421130" y="2091690"/>
                    <a:pt x="1421130" y="2092960"/>
                    <a:pt x="1422400" y="2092960"/>
                  </a:cubicBezTo>
                  <a:cubicBezTo>
                    <a:pt x="1424940" y="2094230"/>
                    <a:pt x="1432560" y="2095500"/>
                    <a:pt x="1433830" y="2092960"/>
                  </a:cubicBezTo>
                  <a:cubicBezTo>
                    <a:pt x="1435100" y="2089150"/>
                    <a:pt x="1437640" y="2090420"/>
                    <a:pt x="1438910" y="2090420"/>
                  </a:cubicBezTo>
                  <a:cubicBezTo>
                    <a:pt x="1440180" y="2091690"/>
                    <a:pt x="1440180" y="2094230"/>
                    <a:pt x="1441450" y="2096770"/>
                  </a:cubicBezTo>
                  <a:lnTo>
                    <a:pt x="1441450" y="2087880"/>
                  </a:lnTo>
                  <a:cubicBezTo>
                    <a:pt x="1443990" y="2090420"/>
                    <a:pt x="1445260" y="2091690"/>
                    <a:pt x="1446530" y="2094230"/>
                  </a:cubicBezTo>
                  <a:cubicBezTo>
                    <a:pt x="1447800" y="2095500"/>
                    <a:pt x="1447800" y="2096770"/>
                    <a:pt x="1447800" y="2098040"/>
                  </a:cubicBezTo>
                  <a:cubicBezTo>
                    <a:pt x="1446530" y="2098040"/>
                    <a:pt x="1445260" y="2098040"/>
                    <a:pt x="1443990" y="2099310"/>
                  </a:cubicBezTo>
                  <a:lnTo>
                    <a:pt x="1440180" y="2099310"/>
                  </a:lnTo>
                  <a:cubicBezTo>
                    <a:pt x="1443990" y="2101850"/>
                    <a:pt x="1442720" y="2108200"/>
                    <a:pt x="1447800" y="2105660"/>
                  </a:cubicBezTo>
                  <a:cubicBezTo>
                    <a:pt x="1449070" y="2104390"/>
                    <a:pt x="1450340" y="2101850"/>
                    <a:pt x="1451610" y="2100580"/>
                  </a:cubicBezTo>
                  <a:cubicBezTo>
                    <a:pt x="1451610" y="2101850"/>
                    <a:pt x="1452880" y="2104390"/>
                    <a:pt x="1452880" y="2105660"/>
                  </a:cubicBezTo>
                  <a:cubicBezTo>
                    <a:pt x="1454150" y="2105660"/>
                    <a:pt x="1455420" y="2105660"/>
                    <a:pt x="1456690" y="2106930"/>
                  </a:cubicBezTo>
                  <a:cubicBezTo>
                    <a:pt x="1459230" y="2110740"/>
                    <a:pt x="1463040" y="2109470"/>
                    <a:pt x="1466850" y="2110740"/>
                  </a:cubicBezTo>
                  <a:cubicBezTo>
                    <a:pt x="1469390" y="2110740"/>
                    <a:pt x="1470660" y="2113280"/>
                    <a:pt x="1471930" y="2114550"/>
                  </a:cubicBezTo>
                  <a:cubicBezTo>
                    <a:pt x="1473200" y="2117090"/>
                    <a:pt x="1474470" y="2119630"/>
                    <a:pt x="1478280" y="2119630"/>
                  </a:cubicBezTo>
                  <a:cubicBezTo>
                    <a:pt x="1480820" y="2119630"/>
                    <a:pt x="1483360" y="2122170"/>
                    <a:pt x="1485900" y="2124710"/>
                  </a:cubicBezTo>
                  <a:cubicBezTo>
                    <a:pt x="1489710" y="2127250"/>
                    <a:pt x="1493520" y="2132330"/>
                    <a:pt x="1497330" y="2134870"/>
                  </a:cubicBezTo>
                  <a:cubicBezTo>
                    <a:pt x="1503680" y="2138680"/>
                    <a:pt x="1510030" y="2143760"/>
                    <a:pt x="1517650" y="2142490"/>
                  </a:cubicBezTo>
                  <a:cubicBezTo>
                    <a:pt x="1521460" y="2142490"/>
                    <a:pt x="1525270" y="2145030"/>
                    <a:pt x="1529080" y="2145030"/>
                  </a:cubicBezTo>
                  <a:cubicBezTo>
                    <a:pt x="1532890" y="2145030"/>
                    <a:pt x="1537970" y="2145030"/>
                    <a:pt x="1543050" y="2143760"/>
                  </a:cubicBezTo>
                  <a:cubicBezTo>
                    <a:pt x="1543050" y="2147570"/>
                    <a:pt x="1543050" y="2148840"/>
                    <a:pt x="1546860" y="2148840"/>
                  </a:cubicBezTo>
                  <a:cubicBezTo>
                    <a:pt x="1549400" y="2148840"/>
                    <a:pt x="1551940" y="2148840"/>
                    <a:pt x="1554480" y="2150110"/>
                  </a:cubicBezTo>
                  <a:cubicBezTo>
                    <a:pt x="1562100" y="2150110"/>
                    <a:pt x="1568450" y="2153920"/>
                    <a:pt x="1576070" y="2152650"/>
                  </a:cubicBezTo>
                  <a:cubicBezTo>
                    <a:pt x="1578610" y="2152650"/>
                    <a:pt x="1581150" y="2153920"/>
                    <a:pt x="1583690" y="2155190"/>
                  </a:cubicBezTo>
                  <a:cubicBezTo>
                    <a:pt x="1591310" y="2157730"/>
                    <a:pt x="1596390" y="2164080"/>
                    <a:pt x="1605280" y="2162810"/>
                  </a:cubicBezTo>
                  <a:cubicBezTo>
                    <a:pt x="1606550" y="2162810"/>
                    <a:pt x="1609090" y="2162810"/>
                    <a:pt x="1610360" y="2164080"/>
                  </a:cubicBezTo>
                  <a:cubicBezTo>
                    <a:pt x="1612900" y="2166620"/>
                    <a:pt x="1614170" y="2165350"/>
                    <a:pt x="1615440" y="2164080"/>
                  </a:cubicBezTo>
                  <a:cubicBezTo>
                    <a:pt x="1617980" y="2162810"/>
                    <a:pt x="1620520" y="2161540"/>
                    <a:pt x="1621790" y="2162810"/>
                  </a:cubicBezTo>
                  <a:cubicBezTo>
                    <a:pt x="1626870" y="2164080"/>
                    <a:pt x="1633220" y="2165350"/>
                    <a:pt x="1638300" y="2166620"/>
                  </a:cubicBezTo>
                  <a:lnTo>
                    <a:pt x="1643380" y="2166620"/>
                  </a:lnTo>
                  <a:cubicBezTo>
                    <a:pt x="1647190" y="2165350"/>
                    <a:pt x="1652270" y="2164080"/>
                    <a:pt x="1656080" y="2164080"/>
                  </a:cubicBezTo>
                  <a:cubicBezTo>
                    <a:pt x="1662430" y="2162810"/>
                    <a:pt x="1668780" y="2162810"/>
                    <a:pt x="1675130" y="2162810"/>
                  </a:cubicBezTo>
                  <a:lnTo>
                    <a:pt x="1677670" y="2162810"/>
                  </a:lnTo>
                  <a:cubicBezTo>
                    <a:pt x="1686560" y="2160270"/>
                    <a:pt x="1696720" y="2157730"/>
                    <a:pt x="1705610" y="2155190"/>
                  </a:cubicBezTo>
                  <a:cubicBezTo>
                    <a:pt x="1711960" y="2153920"/>
                    <a:pt x="1718310" y="2152650"/>
                    <a:pt x="1725930" y="2151380"/>
                  </a:cubicBezTo>
                  <a:cubicBezTo>
                    <a:pt x="1733550" y="2150110"/>
                    <a:pt x="1739900" y="2147570"/>
                    <a:pt x="1747520" y="2146300"/>
                  </a:cubicBezTo>
                  <a:cubicBezTo>
                    <a:pt x="1750060" y="2146300"/>
                    <a:pt x="1752600" y="2146300"/>
                    <a:pt x="1756410" y="2145030"/>
                  </a:cubicBezTo>
                  <a:cubicBezTo>
                    <a:pt x="1766570" y="2143760"/>
                    <a:pt x="1776730" y="2139950"/>
                    <a:pt x="1786890" y="2145030"/>
                  </a:cubicBezTo>
                  <a:lnTo>
                    <a:pt x="1802130" y="2148840"/>
                  </a:lnTo>
                  <a:cubicBezTo>
                    <a:pt x="1808480" y="2150110"/>
                    <a:pt x="1813560" y="2153920"/>
                    <a:pt x="1819910" y="2153920"/>
                  </a:cubicBezTo>
                  <a:cubicBezTo>
                    <a:pt x="1821180" y="2153920"/>
                    <a:pt x="1823720" y="2155190"/>
                    <a:pt x="1824990" y="2155190"/>
                  </a:cubicBezTo>
                  <a:cubicBezTo>
                    <a:pt x="1832610" y="2157730"/>
                    <a:pt x="1838960" y="2164080"/>
                    <a:pt x="1847850" y="2161540"/>
                  </a:cubicBezTo>
                  <a:cubicBezTo>
                    <a:pt x="1851660" y="2160270"/>
                    <a:pt x="1858010" y="2162810"/>
                    <a:pt x="1861820" y="2164080"/>
                  </a:cubicBezTo>
                  <a:cubicBezTo>
                    <a:pt x="1865630" y="2165350"/>
                    <a:pt x="1869440" y="2165350"/>
                    <a:pt x="1873250" y="2166620"/>
                  </a:cubicBezTo>
                  <a:lnTo>
                    <a:pt x="1873250" y="2169160"/>
                  </a:lnTo>
                  <a:cubicBezTo>
                    <a:pt x="1880870" y="2169160"/>
                    <a:pt x="1888490" y="2170430"/>
                    <a:pt x="1896110" y="2166620"/>
                  </a:cubicBezTo>
                  <a:cubicBezTo>
                    <a:pt x="1898650" y="2165350"/>
                    <a:pt x="1899920" y="2164080"/>
                    <a:pt x="1902460" y="2164080"/>
                  </a:cubicBezTo>
                  <a:cubicBezTo>
                    <a:pt x="1907540" y="2162810"/>
                    <a:pt x="1913890" y="2162810"/>
                    <a:pt x="1918970" y="2165350"/>
                  </a:cubicBezTo>
                  <a:cubicBezTo>
                    <a:pt x="1922780" y="2166620"/>
                    <a:pt x="1929130" y="2165350"/>
                    <a:pt x="1932940" y="2162810"/>
                  </a:cubicBezTo>
                  <a:cubicBezTo>
                    <a:pt x="1938020" y="2160270"/>
                    <a:pt x="1944370" y="2161540"/>
                    <a:pt x="1949450" y="2161540"/>
                  </a:cubicBezTo>
                  <a:cubicBezTo>
                    <a:pt x="1954530" y="2161540"/>
                    <a:pt x="1958340" y="2162810"/>
                    <a:pt x="1963420" y="2161540"/>
                  </a:cubicBezTo>
                  <a:cubicBezTo>
                    <a:pt x="1974850" y="2160270"/>
                    <a:pt x="1985010" y="2156460"/>
                    <a:pt x="1997710" y="2157730"/>
                  </a:cubicBezTo>
                  <a:cubicBezTo>
                    <a:pt x="2002790" y="2157730"/>
                    <a:pt x="2007870" y="2159000"/>
                    <a:pt x="2012950" y="2157730"/>
                  </a:cubicBezTo>
                  <a:cubicBezTo>
                    <a:pt x="2023110" y="2156460"/>
                    <a:pt x="2030730" y="2160270"/>
                    <a:pt x="2038350" y="2165350"/>
                  </a:cubicBezTo>
                  <a:cubicBezTo>
                    <a:pt x="2044700" y="2170430"/>
                    <a:pt x="2052320" y="2174240"/>
                    <a:pt x="2059940" y="2178050"/>
                  </a:cubicBezTo>
                  <a:cubicBezTo>
                    <a:pt x="2065020" y="2180590"/>
                    <a:pt x="2072640" y="2175510"/>
                    <a:pt x="2072640" y="2169160"/>
                  </a:cubicBezTo>
                  <a:lnTo>
                    <a:pt x="2072640" y="2157730"/>
                  </a:lnTo>
                  <a:cubicBezTo>
                    <a:pt x="2072640" y="2124710"/>
                    <a:pt x="2072640" y="2092960"/>
                    <a:pt x="2073910" y="2059940"/>
                  </a:cubicBezTo>
                  <a:cubicBezTo>
                    <a:pt x="2073910" y="2037080"/>
                    <a:pt x="2075180" y="2014220"/>
                    <a:pt x="2075180" y="1990090"/>
                  </a:cubicBezTo>
                  <a:cubicBezTo>
                    <a:pt x="2075180" y="1964690"/>
                    <a:pt x="2073910" y="447040"/>
                    <a:pt x="2073910" y="421640"/>
                  </a:cubicBezTo>
                  <a:cubicBezTo>
                    <a:pt x="2081530" y="410210"/>
                    <a:pt x="2078990" y="401320"/>
                    <a:pt x="2085340" y="394970"/>
                  </a:cubicBezTo>
                  <a:close/>
                  <a:moveTo>
                    <a:pt x="1263650" y="2052320"/>
                  </a:moveTo>
                  <a:cubicBezTo>
                    <a:pt x="1266190" y="2045970"/>
                    <a:pt x="1271270" y="2047240"/>
                    <a:pt x="1275080" y="2048510"/>
                  </a:cubicBezTo>
                  <a:cubicBezTo>
                    <a:pt x="1272540" y="2053590"/>
                    <a:pt x="1267460" y="2051050"/>
                    <a:pt x="1263650" y="2052320"/>
                  </a:cubicBezTo>
                  <a:close/>
                  <a:moveTo>
                    <a:pt x="1275080" y="2058670"/>
                  </a:moveTo>
                  <a:cubicBezTo>
                    <a:pt x="1276350" y="2056130"/>
                    <a:pt x="1276350" y="2052320"/>
                    <a:pt x="1280160" y="2052320"/>
                  </a:cubicBezTo>
                  <a:cubicBezTo>
                    <a:pt x="1281430" y="2052320"/>
                    <a:pt x="1283970" y="2053590"/>
                    <a:pt x="1285240" y="2053590"/>
                  </a:cubicBezTo>
                  <a:cubicBezTo>
                    <a:pt x="1283970" y="2056130"/>
                    <a:pt x="1282700" y="2057400"/>
                    <a:pt x="1281430" y="2059940"/>
                  </a:cubicBezTo>
                  <a:cubicBezTo>
                    <a:pt x="1280160" y="2059940"/>
                    <a:pt x="1277620" y="2059940"/>
                    <a:pt x="1275080" y="2058670"/>
                  </a:cubicBezTo>
                  <a:close/>
                  <a:moveTo>
                    <a:pt x="1280160" y="2071370"/>
                  </a:moveTo>
                  <a:cubicBezTo>
                    <a:pt x="1282700" y="2070100"/>
                    <a:pt x="1283970" y="2067560"/>
                    <a:pt x="1286510" y="2066290"/>
                  </a:cubicBezTo>
                  <a:cubicBezTo>
                    <a:pt x="1287780" y="2066290"/>
                    <a:pt x="1289050" y="2067560"/>
                    <a:pt x="1290320" y="2067560"/>
                  </a:cubicBezTo>
                  <a:cubicBezTo>
                    <a:pt x="1290320" y="2072640"/>
                    <a:pt x="1285240" y="2073910"/>
                    <a:pt x="1280160" y="2071370"/>
                  </a:cubicBezTo>
                  <a:close/>
                  <a:moveTo>
                    <a:pt x="1285240" y="2030730"/>
                  </a:moveTo>
                  <a:cubicBezTo>
                    <a:pt x="1286510" y="2032000"/>
                    <a:pt x="1286510" y="2033270"/>
                    <a:pt x="1289050" y="2034540"/>
                  </a:cubicBezTo>
                  <a:lnTo>
                    <a:pt x="1277620" y="2034540"/>
                  </a:lnTo>
                  <a:cubicBezTo>
                    <a:pt x="1277620" y="2033270"/>
                    <a:pt x="1277620" y="2032000"/>
                    <a:pt x="1278890" y="2030730"/>
                  </a:cubicBezTo>
                  <a:cubicBezTo>
                    <a:pt x="1283970" y="2030730"/>
                    <a:pt x="1285240" y="2030730"/>
                    <a:pt x="1285240" y="2025650"/>
                  </a:cubicBezTo>
                  <a:cubicBezTo>
                    <a:pt x="1289050" y="2026920"/>
                    <a:pt x="1294130" y="2023110"/>
                    <a:pt x="1295400" y="2029460"/>
                  </a:cubicBezTo>
                  <a:cubicBezTo>
                    <a:pt x="1291590" y="2030730"/>
                    <a:pt x="1289050" y="2030730"/>
                    <a:pt x="1285240" y="2030730"/>
                  </a:cubicBezTo>
                  <a:close/>
                </a:path>
              </a:pathLst>
            </a:custGeom>
            <a:blipFill>
              <a:blip r:embed="rId4"/>
              <a:stretch>
                <a:fillRect l="-11050" t="-3211" r="-6123" b="-7883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1163089">
            <a:off x="8255374" y="725668"/>
            <a:ext cx="1777253" cy="2538933"/>
          </a:xfrm>
          <a:custGeom>
            <a:avLst/>
            <a:gdLst/>
            <a:ahLst/>
            <a:cxnLst/>
            <a:rect l="l" t="t" r="r" b="b"/>
            <a:pathLst>
              <a:path w="1777253" h="2538933">
                <a:moveTo>
                  <a:pt x="0" y="0"/>
                </a:moveTo>
                <a:lnTo>
                  <a:pt x="1777252" y="0"/>
                </a:lnTo>
                <a:lnTo>
                  <a:pt x="1777252" y="2538932"/>
                </a:lnTo>
                <a:lnTo>
                  <a:pt x="0" y="2538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38091" y="6438900"/>
            <a:ext cx="13092615" cy="2658266"/>
            <a:chOff x="0" y="-89734"/>
            <a:chExt cx="2564577" cy="5207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64577" cy="406400"/>
            </a:xfrm>
            <a:custGeom>
              <a:avLst/>
              <a:gdLst/>
              <a:ahLst/>
              <a:cxnLst/>
              <a:rect l="l" t="t" r="r" b="b"/>
              <a:pathLst>
                <a:path w="2564577" h="406400">
                  <a:moveTo>
                    <a:pt x="2564577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564577" y="406400"/>
                  </a:lnTo>
                  <a:lnTo>
                    <a:pt x="2462977" y="203200"/>
                  </a:lnTo>
                  <a:lnTo>
                    <a:pt x="2564577" y="0"/>
                  </a:lnTo>
                  <a:close/>
                </a:path>
              </a:pathLst>
            </a:custGeom>
            <a:solidFill>
              <a:srgbClr val="FFCF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84510" y="-89734"/>
              <a:ext cx="2386777" cy="5207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005"/>
                </a:lnSpc>
              </a:pPr>
              <a:r>
                <a:rPr lang="en-US" sz="4003" b="1" spc="4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聖經新譯本</a:t>
              </a:r>
              <a:r>
                <a:rPr lang="en-US" sz="4003" b="1" spc="4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:</a:t>
              </a:r>
            </a:p>
            <a:p>
              <a:pPr algn="ctr">
                <a:lnSpc>
                  <a:spcPts val="6005"/>
                </a:lnSpc>
              </a:pPr>
              <a:r>
                <a:rPr lang="en-US" sz="4003" b="1" spc="4" dirty="0" err="1" smtClean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你們應當有這樣的思想</a:t>
              </a:r>
              <a:r>
                <a:rPr lang="zh-TW" altLang="en-US" sz="4003" b="1" spc="4" smtClean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，</a:t>
              </a:r>
              <a:r>
                <a:rPr lang="en-US" sz="4003" b="1" spc="4" smtClean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這也是基督耶穌的思想</a:t>
              </a:r>
              <a:r>
                <a:rPr lang="en-US" sz="4003" b="1" spc="4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。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828800" y="4739037"/>
            <a:ext cx="7574429" cy="777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4"/>
              </a:lnSpc>
            </a:pPr>
            <a:r>
              <a:rPr lang="en-US" sz="5003" spc="-225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你們當以基督耶穌的心為心 </a:t>
            </a:r>
            <a:r>
              <a:rPr lang="en-US" sz="5003" b="1" spc="-225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93331" y="5602614"/>
            <a:ext cx="1620540" cy="6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0"/>
              </a:lnSpc>
              <a:spcBef>
                <a:spcPct val="0"/>
              </a:spcBef>
            </a:pPr>
            <a:r>
              <a:rPr lang="en-US" sz="5000" b="1" spc="-26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 2:5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6175" y="1028700"/>
            <a:ext cx="9641001" cy="2261253"/>
          </a:xfrm>
          <a:custGeom>
            <a:avLst/>
            <a:gdLst/>
            <a:ahLst/>
            <a:cxnLst/>
            <a:rect l="l" t="t" r="r" b="b"/>
            <a:pathLst>
              <a:path w="9641001" h="2261253">
                <a:moveTo>
                  <a:pt x="0" y="0"/>
                </a:moveTo>
                <a:lnTo>
                  <a:pt x="9641002" y="0"/>
                </a:lnTo>
                <a:lnTo>
                  <a:pt x="9641002" y="2261253"/>
                </a:lnTo>
                <a:lnTo>
                  <a:pt x="0" y="2261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19845" y="793578"/>
            <a:ext cx="11823225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腓立比書2章6至8節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53515" y="3591061"/>
            <a:ext cx="16105785" cy="280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5"/>
              </a:lnSpc>
            </a:pPr>
            <a:r>
              <a:rPr lang="en-US" sz="5003" spc="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他本有上帝的形像，不以自己與上帝同等為強奪的；反倒虛己，取了奴僕的形像，成為人的樣式；既有人的樣子，就自己卑微，存心順服，以至於死，且死在十字架上。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6175" y="1028700"/>
            <a:ext cx="9641001" cy="2261253"/>
          </a:xfrm>
          <a:custGeom>
            <a:avLst/>
            <a:gdLst/>
            <a:ahLst/>
            <a:cxnLst/>
            <a:rect l="l" t="t" r="r" b="b"/>
            <a:pathLst>
              <a:path w="9641001" h="2261253">
                <a:moveTo>
                  <a:pt x="0" y="0"/>
                </a:moveTo>
                <a:lnTo>
                  <a:pt x="9641002" y="0"/>
                </a:lnTo>
                <a:lnTo>
                  <a:pt x="9641002" y="2261253"/>
                </a:lnTo>
                <a:lnTo>
                  <a:pt x="0" y="2261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81366" y="8148916"/>
            <a:ext cx="530282" cy="1066801"/>
          </a:xfrm>
          <a:custGeom>
            <a:avLst/>
            <a:gdLst/>
            <a:ahLst/>
            <a:cxnLst/>
            <a:rect l="l" t="t" r="r" b="b"/>
            <a:pathLst>
              <a:path w="642200" h="953821">
                <a:moveTo>
                  <a:pt x="0" y="0"/>
                </a:moveTo>
                <a:lnTo>
                  <a:pt x="642200" y="0"/>
                </a:lnTo>
                <a:lnTo>
                  <a:pt x="642200" y="953821"/>
                </a:lnTo>
                <a:lnTo>
                  <a:pt x="0" y="9538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68600" y="5372099"/>
            <a:ext cx="2590801" cy="3845859"/>
          </a:xfrm>
          <a:custGeom>
            <a:avLst/>
            <a:gdLst/>
            <a:ahLst/>
            <a:cxnLst/>
            <a:rect l="l" t="t" r="r" b="b"/>
            <a:pathLst>
              <a:path w="1678781" h="2857500">
                <a:moveTo>
                  <a:pt x="0" y="0"/>
                </a:moveTo>
                <a:lnTo>
                  <a:pt x="1678781" y="0"/>
                </a:lnTo>
                <a:lnTo>
                  <a:pt x="1678781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53515" y="3591061"/>
            <a:ext cx="16105785" cy="280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5"/>
              </a:lnSpc>
            </a:pPr>
            <a:r>
              <a:rPr lang="en-US" sz="5003" spc="5" dirty="0" err="1">
                <a:solidFill>
                  <a:srgbClr val="F6F6F6"/>
                </a:solidFill>
                <a:latin typeface="Open Sauce"/>
                <a:ea typeface="Open Sauce"/>
                <a:cs typeface="Open Sauce"/>
                <a:sym typeface="Open Sauce"/>
              </a:rPr>
              <a:t>他本有上帝的形像，不以自己與上帝同等為強奪的；反倒虛己，取了奴僕的形像，成為人的樣式；既有人的樣子，就</a:t>
            </a:r>
            <a:r>
              <a:rPr lang="en-US" sz="5003" b="1" spc="5" dirty="0" err="1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自己卑微</a:t>
            </a:r>
            <a:endParaRPr lang="en-US" sz="5003" b="1" spc="5" dirty="0">
              <a:solidFill>
                <a:srgbClr val="3B3B3B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428011" y="7058025"/>
            <a:ext cx="8397339" cy="1651546"/>
            <a:chOff x="0" y="-28575"/>
            <a:chExt cx="2211645" cy="434975"/>
          </a:xfrm>
        </p:grpSpPr>
        <p:sp>
          <p:nvSpPr>
            <p:cNvPr id="7" name="Freeform 7"/>
            <p:cNvSpPr/>
            <p:nvPr/>
          </p:nvSpPr>
          <p:spPr>
            <a:xfrm>
              <a:off x="4722" y="0"/>
              <a:ext cx="2206923" cy="406400"/>
            </a:xfrm>
            <a:custGeom>
              <a:avLst/>
              <a:gdLst/>
              <a:ahLst/>
              <a:cxnLst/>
              <a:rect l="l" t="t" r="r" b="b"/>
              <a:pathLst>
                <a:path w="2206923" h="406400">
                  <a:moveTo>
                    <a:pt x="47120" y="0"/>
                  </a:moveTo>
                  <a:lnTo>
                    <a:pt x="2159803" y="0"/>
                  </a:lnTo>
                  <a:cubicBezTo>
                    <a:pt x="2185826" y="0"/>
                    <a:pt x="2206923" y="21096"/>
                    <a:pt x="2206923" y="47120"/>
                  </a:cubicBezTo>
                  <a:lnTo>
                    <a:pt x="2206923" y="359280"/>
                  </a:lnTo>
                  <a:cubicBezTo>
                    <a:pt x="2206923" y="385304"/>
                    <a:pt x="2185826" y="406400"/>
                    <a:pt x="2159803" y="406400"/>
                  </a:cubicBezTo>
                  <a:lnTo>
                    <a:pt x="47120" y="406400"/>
                  </a:lnTo>
                  <a:cubicBezTo>
                    <a:pt x="21096" y="406400"/>
                    <a:pt x="0" y="385304"/>
                    <a:pt x="0" y="359280"/>
                  </a:cubicBezTo>
                  <a:lnTo>
                    <a:pt x="0" y="47120"/>
                  </a:lnTo>
                  <a:cubicBezTo>
                    <a:pt x="0" y="21096"/>
                    <a:pt x="21096" y="0"/>
                    <a:pt x="47120" y="0"/>
                  </a:cubicBezTo>
                  <a:close/>
                </a:path>
              </a:pathLst>
            </a:custGeom>
            <a:solidFill>
              <a:srgbClr val="FFC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20692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50"/>
                </a:lnSpc>
              </a:pPr>
              <a:r>
                <a:rPr lang="en-US" sz="5000" b="1" spc="-225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He humbled himself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19845" y="793578"/>
            <a:ext cx="11823225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腓立比書2章6</a:t>
            </a:r>
            <a:r>
              <a:rPr lang="en-US" sz="9999" b="1" spc="-519" dirty="0" smtClean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至</a:t>
            </a:r>
            <a:r>
              <a:rPr lang="en-US" sz="9999" b="1" spc="-519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8</a:t>
            </a:r>
            <a:r>
              <a:rPr lang="en-US" sz="9999" b="1" spc="-519" dirty="0" smtClean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節</a:t>
            </a:r>
            <a:endParaRPr lang="en-US" sz="9999" b="1" spc="-519" dirty="0">
              <a:solidFill>
                <a:srgbClr val="3B3B3B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6175" y="1028700"/>
            <a:ext cx="9641001" cy="2261253"/>
          </a:xfrm>
          <a:custGeom>
            <a:avLst/>
            <a:gdLst/>
            <a:ahLst/>
            <a:cxnLst/>
            <a:rect l="l" t="t" r="r" b="b"/>
            <a:pathLst>
              <a:path w="9641001" h="2261253">
                <a:moveTo>
                  <a:pt x="0" y="0"/>
                </a:moveTo>
                <a:lnTo>
                  <a:pt x="9641002" y="0"/>
                </a:lnTo>
                <a:lnTo>
                  <a:pt x="9641002" y="2261253"/>
                </a:lnTo>
                <a:lnTo>
                  <a:pt x="0" y="2261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71453" y="8304477"/>
            <a:ext cx="642200" cy="953821"/>
          </a:xfrm>
          <a:custGeom>
            <a:avLst/>
            <a:gdLst/>
            <a:ahLst/>
            <a:cxnLst/>
            <a:rect l="l" t="t" r="r" b="b"/>
            <a:pathLst>
              <a:path w="642200" h="953821">
                <a:moveTo>
                  <a:pt x="0" y="0"/>
                </a:moveTo>
                <a:lnTo>
                  <a:pt x="642200" y="0"/>
                </a:lnTo>
                <a:lnTo>
                  <a:pt x="642200" y="953821"/>
                </a:lnTo>
                <a:lnTo>
                  <a:pt x="0" y="9538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84900" y="5372099"/>
            <a:ext cx="2574500" cy="3866027"/>
          </a:xfrm>
          <a:custGeom>
            <a:avLst/>
            <a:gdLst/>
            <a:ahLst/>
            <a:cxnLst/>
            <a:rect l="l" t="t" r="r" b="b"/>
            <a:pathLst>
              <a:path w="1678781" h="2857500">
                <a:moveTo>
                  <a:pt x="0" y="0"/>
                </a:moveTo>
                <a:lnTo>
                  <a:pt x="1678781" y="0"/>
                </a:lnTo>
                <a:lnTo>
                  <a:pt x="1678781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53515" y="3591061"/>
            <a:ext cx="16105785" cy="280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5"/>
              </a:lnSpc>
            </a:pPr>
            <a:r>
              <a:rPr lang="en-US" sz="5003" spc="5" dirty="0" err="1">
                <a:solidFill>
                  <a:srgbClr val="F6F6F6"/>
                </a:solidFill>
                <a:latin typeface="Open Sauce"/>
                <a:ea typeface="Open Sauce"/>
                <a:cs typeface="Open Sauce"/>
                <a:sym typeface="Open Sauce"/>
              </a:rPr>
              <a:t>他本有上帝的形像，不以自己與上帝同等為強奪的；反倒虛己，取了奴僕的形像，成為人的樣式；既有人的樣子，</a:t>
            </a:r>
            <a:r>
              <a:rPr lang="en-US" sz="5003" b="1" spc="5" dirty="0" err="1">
                <a:solidFill>
                  <a:srgbClr val="F6F6F6"/>
                </a:solidFill>
                <a:latin typeface="Mongolian Baiti" panose="03000500000000000000" pitchFamily="66" charset="0"/>
                <a:ea typeface="Open Sauce"/>
                <a:cs typeface="Mongolian Baiti" panose="03000500000000000000" pitchFamily="66" charset="0"/>
                <a:sym typeface="Open Sauce"/>
              </a:rPr>
              <a:t>就</a:t>
            </a:r>
            <a:r>
              <a:rPr lang="en-US" sz="5003" b="1" spc="5" dirty="0" err="1">
                <a:solidFill>
                  <a:srgbClr val="3B3B3B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自己卑微</a:t>
            </a:r>
            <a:r>
              <a:rPr lang="en-US" sz="5003" b="1" spc="5" dirty="0">
                <a:solidFill>
                  <a:srgbClr val="3B3B3B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 (ταπ</a:t>
            </a:r>
            <a:r>
              <a:rPr lang="en-US" sz="5003" b="1" spc="5" dirty="0" err="1">
                <a:solidFill>
                  <a:srgbClr val="3B3B3B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εινόω</a:t>
            </a:r>
            <a:r>
              <a:rPr lang="en-US" sz="5003" b="1" spc="5" dirty="0">
                <a:solidFill>
                  <a:srgbClr val="3B3B3B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472834" y="7058025"/>
            <a:ext cx="8379410" cy="1543050"/>
            <a:chOff x="0" y="0"/>
            <a:chExt cx="2206923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06923" cy="406400"/>
            </a:xfrm>
            <a:custGeom>
              <a:avLst/>
              <a:gdLst/>
              <a:ahLst/>
              <a:cxnLst/>
              <a:rect l="l" t="t" r="r" b="b"/>
              <a:pathLst>
                <a:path w="2206923" h="406400">
                  <a:moveTo>
                    <a:pt x="47120" y="0"/>
                  </a:moveTo>
                  <a:lnTo>
                    <a:pt x="2159803" y="0"/>
                  </a:lnTo>
                  <a:cubicBezTo>
                    <a:pt x="2185826" y="0"/>
                    <a:pt x="2206923" y="21096"/>
                    <a:pt x="2206923" y="47120"/>
                  </a:cubicBezTo>
                  <a:lnTo>
                    <a:pt x="2206923" y="359280"/>
                  </a:lnTo>
                  <a:cubicBezTo>
                    <a:pt x="2206923" y="385304"/>
                    <a:pt x="2185826" y="406400"/>
                    <a:pt x="2159803" y="406400"/>
                  </a:cubicBezTo>
                  <a:lnTo>
                    <a:pt x="47120" y="406400"/>
                  </a:lnTo>
                  <a:cubicBezTo>
                    <a:pt x="21096" y="406400"/>
                    <a:pt x="0" y="385304"/>
                    <a:pt x="0" y="359280"/>
                  </a:cubicBezTo>
                  <a:lnTo>
                    <a:pt x="0" y="47120"/>
                  </a:lnTo>
                  <a:cubicBezTo>
                    <a:pt x="0" y="21096"/>
                    <a:pt x="21096" y="0"/>
                    <a:pt x="47120" y="0"/>
                  </a:cubicBezTo>
                  <a:close/>
                </a:path>
              </a:pathLst>
            </a:custGeom>
            <a:solidFill>
              <a:srgbClr val="FFC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20692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50"/>
                </a:lnSpc>
              </a:pPr>
              <a:r>
                <a:rPr lang="en-US" sz="5000" b="1" spc="-225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「降低」、「慚愧」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19845" y="793578"/>
            <a:ext cx="11823225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腓立比書2章6</a:t>
            </a:r>
            <a:r>
              <a:rPr lang="en-US" sz="9999" b="1" spc="-519" dirty="0" smtClean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至</a:t>
            </a:r>
            <a:r>
              <a:rPr lang="en-US" sz="9999" b="1" spc="-519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8</a:t>
            </a:r>
            <a:r>
              <a:rPr lang="en-US" sz="9999" b="1" spc="-519" dirty="0" smtClean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節</a:t>
            </a:r>
            <a:endParaRPr lang="en-US" sz="9999" b="1" spc="-519" dirty="0">
              <a:solidFill>
                <a:srgbClr val="3B3B3B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9830" y="1270123"/>
            <a:ext cx="9047641" cy="2122083"/>
          </a:xfrm>
          <a:custGeom>
            <a:avLst/>
            <a:gdLst/>
            <a:ahLst/>
            <a:cxnLst/>
            <a:rect l="l" t="t" r="r" b="b"/>
            <a:pathLst>
              <a:path w="9047641" h="2122083">
                <a:moveTo>
                  <a:pt x="0" y="0"/>
                </a:moveTo>
                <a:lnTo>
                  <a:pt x="9047641" y="0"/>
                </a:lnTo>
                <a:lnTo>
                  <a:pt x="9047641" y="2122083"/>
                </a:lnTo>
                <a:lnTo>
                  <a:pt x="0" y="2122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5800" y="857964"/>
            <a:ext cx="12156137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路加福音18章9至13節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2565" y="3249331"/>
            <a:ext cx="15956735" cy="661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5"/>
              </a:lnSpc>
            </a:pPr>
            <a:r>
              <a:rPr lang="en-US" sz="5003" spc="5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耶穌向那些仗著自己是義人，藐視別人的，設一個比喻，說：「有兩個人上殿裏去禱告：一個是法利賽人，一個是稅吏。法利賽人站著，自言自語地禱告說：『上帝啊，我感謝你，我不像別人勒索、不義、姦淫，也不像這個稅吏。我一個禮拜禁食兩次，凡我所得的都捐上十分之一。』那稅吏遠遠地站著，連舉目望天也不敢，只捶著胸說：『上帝啊，開恩可憐我這個罪人！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30" y="1411782"/>
            <a:ext cx="9701687" cy="2275486"/>
          </a:xfrm>
          <a:custGeom>
            <a:avLst/>
            <a:gdLst/>
            <a:ahLst/>
            <a:cxnLst/>
            <a:rect l="l" t="t" r="r" b="b"/>
            <a:pathLst>
              <a:path w="9701687" h="2275486">
                <a:moveTo>
                  <a:pt x="0" y="0"/>
                </a:moveTo>
                <a:lnTo>
                  <a:pt x="9701687" y="0"/>
                </a:lnTo>
                <a:lnTo>
                  <a:pt x="9701687" y="2275486"/>
                </a:lnTo>
                <a:lnTo>
                  <a:pt x="0" y="2275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076325"/>
            <a:ext cx="12156137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路加福音18章14節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5030" y="4213248"/>
            <a:ext cx="15613835" cy="280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5"/>
              </a:lnSpc>
            </a:pPr>
            <a:r>
              <a:rPr lang="en-US" sz="5003" spc="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我告訴你們，這人回家去比那人倒算為義了；因為，凡自高的，</a:t>
            </a:r>
            <a:r>
              <a:rPr lang="en-US" sz="5003" spc="5" dirty="0" err="1" smtClean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必</a:t>
            </a:r>
            <a:r>
              <a:rPr lang="en-US" sz="5003" spc="5" dirty="0" smtClean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3" b="1" spc="5" dirty="0" err="1" smtClean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降為卑</a:t>
            </a:r>
            <a:r>
              <a:rPr lang="en-US" sz="5003" b="1" spc="5" dirty="0" smtClean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 </a:t>
            </a:r>
            <a:r>
              <a:rPr lang="en-US" sz="5003" b="1" spc="5" dirty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(ταπ</a:t>
            </a:r>
            <a:r>
              <a:rPr lang="en-US" sz="5003" b="1" spc="5" dirty="0" err="1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εινόω</a:t>
            </a:r>
            <a:r>
              <a:rPr lang="en-US" sz="5003" b="1" spc="5" dirty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)</a:t>
            </a:r>
            <a:r>
              <a:rPr lang="en-US" sz="5003" spc="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；</a:t>
            </a:r>
            <a:r>
              <a:rPr lang="en-US" sz="5003" b="1" spc="5" dirty="0" err="1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自卑的</a:t>
            </a:r>
            <a:r>
              <a:rPr lang="en-US" sz="5003" b="1" spc="5" dirty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 (ταπ</a:t>
            </a:r>
            <a:r>
              <a:rPr lang="en-US" sz="5003" b="1" spc="5" dirty="0" err="1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εινόω</a:t>
            </a:r>
            <a:r>
              <a:rPr lang="en-US" sz="5003" b="1" spc="5" dirty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)</a:t>
            </a:r>
            <a:r>
              <a:rPr lang="en-US" sz="5003" spc="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，</a:t>
            </a:r>
            <a:r>
              <a:rPr lang="en-US" sz="5003" spc="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必升為高</a:t>
            </a:r>
            <a:r>
              <a:rPr lang="en-US" sz="5003" spc="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9830" y="1270123"/>
            <a:ext cx="9047641" cy="2122083"/>
          </a:xfrm>
          <a:custGeom>
            <a:avLst/>
            <a:gdLst/>
            <a:ahLst/>
            <a:cxnLst/>
            <a:rect l="l" t="t" r="r" b="b"/>
            <a:pathLst>
              <a:path w="9047641" h="2122083">
                <a:moveTo>
                  <a:pt x="0" y="0"/>
                </a:moveTo>
                <a:lnTo>
                  <a:pt x="9047641" y="0"/>
                </a:lnTo>
                <a:lnTo>
                  <a:pt x="9047641" y="2122083"/>
                </a:lnTo>
                <a:lnTo>
                  <a:pt x="0" y="2122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5800" y="857964"/>
            <a:ext cx="12156137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路加福音18章9至13節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2565" y="3249331"/>
            <a:ext cx="15956735" cy="661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5"/>
              </a:lnSpc>
            </a:pPr>
            <a:r>
              <a:rPr lang="en-US" sz="5003" spc="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耶穌向那些仗著自己是義人，藐視別人的，設一個比喻，說</a:t>
            </a:r>
            <a:r>
              <a:rPr lang="en-US" sz="5003" spc="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：「</a:t>
            </a:r>
            <a:r>
              <a:rPr lang="en-US" sz="5003" spc="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有兩個人上殿裏去禱告：一個是法利賽人，一個是稅吏。法利賽人站著，自言自語地禱告說</a:t>
            </a:r>
            <a:r>
              <a:rPr lang="en-US" sz="5003" spc="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：『</a:t>
            </a:r>
            <a:r>
              <a:rPr lang="en-US" sz="5003" spc="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上帝啊，我感謝你，我不像別人勒索、不義、姦淫，也不像這個稅吏。我一個禮拜禁食兩次，凡我所得的都捐上十分之一</a:t>
            </a:r>
            <a:r>
              <a:rPr lang="en-US" sz="5003" spc="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。』</a:t>
            </a:r>
            <a:r>
              <a:rPr lang="en-US" sz="5003" b="1" spc="5" dirty="0" err="1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那稅吏遠遠地站著，連舉目望天也不敢，只捶著胸說</a:t>
            </a:r>
            <a:r>
              <a:rPr lang="en-US" sz="5003" b="1" spc="5" dirty="0" smtClean="0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：</a:t>
            </a:r>
          </a:p>
          <a:p>
            <a:pPr algn="l">
              <a:lnSpc>
                <a:spcPts val="7505"/>
              </a:lnSpc>
            </a:pPr>
            <a:r>
              <a:rPr lang="en-US" sz="5003" b="1" spc="5" dirty="0" smtClean="0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『</a:t>
            </a:r>
            <a:r>
              <a:rPr lang="en-US" sz="5003" b="1" spc="5" dirty="0" err="1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上帝啊，開恩可憐我這個罪人</a:t>
            </a:r>
            <a:r>
              <a:rPr lang="en-US" sz="5003" b="1" spc="5" dirty="0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！』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6926" y="1495765"/>
            <a:ext cx="7315200" cy="1715747"/>
          </a:xfrm>
          <a:custGeom>
            <a:avLst/>
            <a:gdLst/>
            <a:ahLst/>
            <a:cxnLst/>
            <a:rect l="l" t="t" r="r" b="b"/>
            <a:pathLst>
              <a:path w="7315200" h="1715747">
                <a:moveTo>
                  <a:pt x="0" y="0"/>
                </a:moveTo>
                <a:lnTo>
                  <a:pt x="7315200" y="0"/>
                </a:lnTo>
                <a:lnTo>
                  <a:pt x="7315200" y="1715747"/>
                </a:lnTo>
                <a:lnTo>
                  <a:pt x="0" y="171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076325"/>
            <a:ext cx="9559419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腓立比書4章2節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17091" y="4250331"/>
            <a:ext cx="14053819" cy="777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4"/>
              </a:lnSpc>
            </a:pPr>
            <a:r>
              <a:rPr lang="en-US" sz="5003" spc="-22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我勸友阿蝶和循都基，要在主裏</a:t>
            </a:r>
            <a:r>
              <a:rPr lang="en-US" sz="5003" spc="-225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同心</a:t>
            </a:r>
            <a:r>
              <a:rPr lang="en-US" sz="5003" spc="-22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3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30" y="1411782"/>
            <a:ext cx="9701687" cy="2275486"/>
          </a:xfrm>
          <a:custGeom>
            <a:avLst/>
            <a:gdLst/>
            <a:ahLst/>
            <a:cxnLst/>
            <a:rect l="l" t="t" r="r" b="b"/>
            <a:pathLst>
              <a:path w="9701687" h="2275486">
                <a:moveTo>
                  <a:pt x="0" y="0"/>
                </a:moveTo>
                <a:lnTo>
                  <a:pt x="9701687" y="0"/>
                </a:lnTo>
                <a:lnTo>
                  <a:pt x="9701687" y="2275486"/>
                </a:lnTo>
                <a:lnTo>
                  <a:pt x="0" y="2275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66900" y="1076325"/>
            <a:ext cx="12156137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雅各書4章10節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5030" y="4238693"/>
            <a:ext cx="16223435" cy="376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5"/>
              </a:lnSpc>
            </a:pPr>
            <a:r>
              <a:rPr lang="en-US" sz="5003" spc="5" dirty="0">
                <a:solidFill>
                  <a:srgbClr val="F6F6F6"/>
                </a:solidFill>
                <a:latin typeface="Open Sauce"/>
                <a:ea typeface="Open Sauce"/>
                <a:cs typeface="Open Sauce"/>
                <a:sym typeface="Open Sauce"/>
              </a:rPr>
              <a:t>你們親近上帝，上帝就必親近你們。有罪的人哪，要潔淨你們的手！心懷二意的人哪，要清潔你們的心！你們要愁苦、悲哀、哭泣，將喜笑變作悲哀，歡樂變作愁悶。</a:t>
            </a:r>
          </a:p>
          <a:p>
            <a:pPr algn="l">
              <a:lnSpc>
                <a:spcPts val="7505"/>
              </a:lnSpc>
            </a:pPr>
            <a:r>
              <a:rPr lang="en-US" sz="5003" spc="5" dirty="0" err="1" smtClean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務要在主面前</a:t>
            </a:r>
            <a:r>
              <a:rPr lang="en-US" sz="5003" spc="5" dirty="0" smtClean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3" b="1" spc="5" dirty="0" err="1" smtClean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自卑</a:t>
            </a:r>
            <a:r>
              <a:rPr lang="en-US" sz="5003" b="1" spc="5" dirty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(ταπ</a:t>
            </a:r>
            <a:r>
              <a:rPr lang="en-US" sz="5003" b="1" spc="5" dirty="0" err="1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εινόω</a:t>
            </a:r>
            <a:r>
              <a:rPr lang="en-US" sz="5003" b="1" spc="5" dirty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)</a:t>
            </a:r>
            <a:r>
              <a:rPr lang="en-US" sz="5003" b="1" spc="5" dirty="0">
                <a:solidFill>
                  <a:srgbClr val="3B3B3B"/>
                </a:solidFill>
                <a:latin typeface="Mongolian Baiti" panose="03000500000000000000" pitchFamily="66" charset="0"/>
                <a:ea typeface="Open Sauce"/>
                <a:cs typeface="Mongolian Baiti" panose="03000500000000000000" pitchFamily="66" charset="0"/>
                <a:sym typeface="Open Sauce"/>
              </a:rPr>
              <a:t>，</a:t>
            </a:r>
            <a:r>
              <a:rPr lang="en-US" sz="5003" spc="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主就必叫你們升高</a:t>
            </a:r>
            <a:r>
              <a:rPr lang="en-US" sz="5003" spc="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。</a:t>
            </a:r>
            <a:r>
              <a:rPr lang="en-US" sz="5003" b="1" spc="5" dirty="0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30" y="1411782"/>
            <a:ext cx="9701687" cy="2275486"/>
          </a:xfrm>
          <a:custGeom>
            <a:avLst/>
            <a:gdLst/>
            <a:ahLst/>
            <a:cxnLst/>
            <a:rect l="l" t="t" r="r" b="b"/>
            <a:pathLst>
              <a:path w="9701687" h="2275486">
                <a:moveTo>
                  <a:pt x="0" y="0"/>
                </a:moveTo>
                <a:lnTo>
                  <a:pt x="9701687" y="0"/>
                </a:lnTo>
                <a:lnTo>
                  <a:pt x="9701687" y="2275486"/>
                </a:lnTo>
                <a:lnTo>
                  <a:pt x="0" y="2275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66900" y="1076325"/>
            <a:ext cx="12156137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雅各書4章10節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5030" y="4238693"/>
            <a:ext cx="16223435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5"/>
              </a:lnSpc>
            </a:pPr>
            <a:r>
              <a:rPr lang="en-US" sz="5003" spc="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你們親近上帝，上帝就必親近你們。</a:t>
            </a:r>
            <a:r>
              <a:rPr lang="en-US" sz="5003" b="1" spc="5" dirty="0">
                <a:solidFill>
                  <a:srgbClr val="FF3131"/>
                </a:solidFill>
                <a:latin typeface="Open Sauce"/>
                <a:ea typeface="Open Sauce"/>
                <a:cs typeface="Open Sauce"/>
                <a:sym typeface="Open Sauce"/>
              </a:rPr>
              <a:t>有罪的人</a:t>
            </a:r>
            <a:r>
              <a:rPr lang="en-US" sz="5003" spc="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哪，要潔淨你們的手！</a:t>
            </a:r>
            <a:r>
              <a:rPr lang="en-US" sz="5003" b="1" spc="5" dirty="0">
                <a:solidFill>
                  <a:srgbClr val="FF3131"/>
                </a:solidFill>
                <a:latin typeface="Open Sauce"/>
                <a:ea typeface="Open Sauce"/>
                <a:cs typeface="Open Sauce"/>
                <a:sym typeface="Open Sauce"/>
              </a:rPr>
              <a:t>心懷二意的人</a:t>
            </a:r>
            <a:r>
              <a:rPr lang="en-US" sz="5003" spc="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哪，要清潔你們的心！你們要愁苦、悲哀、哭泣，將喜笑變作悲哀，歡樂變作愁悶。</a:t>
            </a:r>
          </a:p>
          <a:p>
            <a:pPr algn="l">
              <a:lnSpc>
                <a:spcPts val="7505"/>
              </a:lnSpc>
            </a:pPr>
            <a:r>
              <a:rPr lang="en-US" sz="5003" spc="5" dirty="0" err="1" smtClean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務要在主面前</a:t>
            </a:r>
            <a:r>
              <a:rPr lang="en-US" sz="5003" spc="5" dirty="0" smtClean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3" b="1" spc="5" dirty="0" err="1" smtClean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自卑</a:t>
            </a:r>
            <a:r>
              <a:rPr lang="en-US" sz="5003" b="1" spc="5" dirty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(ταπ</a:t>
            </a:r>
            <a:r>
              <a:rPr lang="en-US" sz="5003" b="1" spc="5" dirty="0" err="1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εινόω</a:t>
            </a:r>
            <a:r>
              <a:rPr lang="en-US" sz="5003" b="1" spc="5" dirty="0">
                <a:solidFill>
                  <a:srgbClr val="004AA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)</a:t>
            </a:r>
            <a:r>
              <a:rPr lang="en-US" sz="5003" spc="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，</a:t>
            </a:r>
            <a:r>
              <a:rPr lang="en-US" sz="5003" spc="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主就必叫你們升高</a:t>
            </a:r>
            <a:r>
              <a:rPr lang="en-US" sz="5003" spc="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。</a:t>
            </a:r>
            <a:r>
              <a:rPr lang="en-US" sz="5003" b="1" spc="5" dirty="0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6175" y="1028700"/>
            <a:ext cx="9641001" cy="2261253"/>
          </a:xfrm>
          <a:custGeom>
            <a:avLst/>
            <a:gdLst/>
            <a:ahLst/>
            <a:cxnLst/>
            <a:rect l="l" t="t" r="r" b="b"/>
            <a:pathLst>
              <a:path w="9641001" h="2261253">
                <a:moveTo>
                  <a:pt x="0" y="0"/>
                </a:moveTo>
                <a:lnTo>
                  <a:pt x="9641002" y="0"/>
                </a:lnTo>
                <a:lnTo>
                  <a:pt x="9641002" y="2261253"/>
                </a:lnTo>
                <a:lnTo>
                  <a:pt x="0" y="2261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1069243"/>
            <a:ext cx="11823225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腓立比書2章9至11節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86175" y="3933961"/>
            <a:ext cx="14391285" cy="376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5"/>
              </a:lnSpc>
            </a:pPr>
            <a:r>
              <a:rPr lang="en-US" sz="5003" spc="5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所以，上帝將他升為至高，又賜給他那超乎萬名之上的名，叫一切在天上的、地上的，和地底下的，因耶穌的名無不屈膝，無不口稱『耶穌基督為主』，使榮耀歸與父上帝。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000" y="1535581"/>
            <a:ext cx="10107674" cy="2021535"/>
          </a:xfrm>
          <a:custGeom>
            <a:avLst/>
            <a:gdLst/>
            <a:ahLst/>
            <a:cxnLst/>
            <a:rect l="l" t="t" r="r" b="b"/>
            <a:pathLst>
              <a:path w="10107674" h="2021535">
                <a:moveTo>
                  <a:pt x="0" y="0"/>
                </a:moveTo>
                <a:lnTo>
                  <a:pt x="10107674" y="0"/>
                </a:lnTo>
                <a:lnTo>
                  <a:pt x="10107674" y="2021535"/>
                </a:lnTo>
                <a:lnTo>
                  <a:pt x="0" y="20215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99568" y="5416655"/>
            <a:ext cx="7152371" cy="5246370"/>
            <a:chOff x="0" y="0"/>
            <a:chExt cx="4198620" cy="3079750"/>
          </a:xfrm>
        </p:grpSpPr>
        <p:sp>
          <p:nvSpPr>
            <p:cNvPr id="4" name="Freeform 4"/>
            <p:cNvSpPr/>
            <p:nvPr/>
          </p:nvSpPr>
          <p:spPr>
            <a:xfrm>
              <a:off x="-12700" y="-2540"/>
              <a:ext cx="4215130" cy="3083560"/>
            </a:xfrm>
            <a:custGeom>
              <a:avLst/>
              <a:gdLst/>
              <a:ahLst/>
              <a:cxnLst/>
              <a:rect l="l" t="t" r="r" b="b"/>
              <a:pathLst>
                <a:path w="4215130" h="308356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4"/>
              <a:stretch>
                <a:fillRect l="-5015" r="-5015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609600" y="1209674"/>
            <a:ext cx="12223536" cy="133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9999" b="1" spc="-519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腓立比書2</a:t>
            </a:r>
            <a:r>
              <a:rPr lang="en-US" sz="9999" b="1" spc="-519" dirty="0" smtClean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章4</a:t>
            </a:r>
            <a:r>
              <a:rPr lang="en-US" sz="9999" b="1" spc="-519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1" y="4267940"/>
            <a:ext cx="10896599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altLang="zh-HK" sz="5000" spc="-22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凡事不可結黨，不可貪圖虛浮的榮耀</a:t>
            </a:r>
            <a:r>
              <a:rPr lang="en-US" altLang="zh-HK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； </a:t>
            </a:r>
            <a:r>
              <a:rPr lang="en-US" sz="6000" b="1" spc="5" dirty="0" err="1" smtClean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只要存心謙卑</a:t>
            </a:r>
            <a:r>
              <a:rPr lang="en-US" sz="6000" b="1" spc="5" dirty="0" err="1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，各人看別人比自己強。各人不要單顧自己的事，也要顧別人的事</a:t>
            </a:r>
            <a:r>
              <a:rPr lang="en-US" sz="6000" b="1" spc="5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61007">
            <a:off x="-437960" y="2277890"/>
            <a:ext cx="10834188" cy="1792566"/>
          </a:xfrm>
          <a:custGeom>
            <a:avLst/>
            <a:gdLst/>
            <a:ahLst/>
            <a:cxnLst/>
            <a:rect l="l" t="t" r="r" b="b"/>
            <a:pathLst>
              <a:path w="10834188" h="1792566">
                <a:moveTo>
                  <a:pt x="0" y="0"/>
                </a:moveTo>
                <a:lnTo>
                  <a:pt x="10834188" y="0"/>
                </a:lnTo>
                <a:lnTo>
                  <a:pt x="10834188" y="1792566"/>
                </a:lnTo>
                <a:lnTo>
                  <a:pt x="0" y="179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388465" y="2552700"/>
            <a:ext cx="10523379" cy="7958836"/>
            <a:chOff x="0" y="204714"/>
            <a:chExt cx="5515610" cy="3563620"/>
          </a:xfrm>
        </p:grpSpPr>
        <p:sp>
          <p:nvSpPr>
            <p:cNvPr id="4" name="Freeform 4"/>
            <p:cNvSpPr/>
            <p:nvPr/>
          </p:nvSpPr>
          <p:spPr>
            <a:xfrm>
              <a:off x="0" y="204714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0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4"/>
              <a:stretch>
                <a:fillRect t="-8284" b="-828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85016" y="1143008"/>
            <a:ext cx="11406900" cy="1762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99"/>
              </a:lnSpc>
            </a:pPr>
            <a:r>
              <a:rPr lang="en-US" sz="11999" b="1" spc="-623" dirty="0" err="1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你推我讓</a:t>
            </a:r>
            <a:endParaRPr lang="en-US" sz="11999" b="1" spc="-623" dirty="0">
              <a:solidFill>
                <a:srgbClr val="3B3B3B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1600" y="7581900"/>
            <a:ext cx="5861987" cy="72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4"/>
              </a:lnSpc>
              <a:spcBef>
                <a:spcPct val="0"/>
              </a:spcBef>
            </a:pPr>
            <a:r>
              <a:rPr lang="en-US" sz="5003" b="1" spc="-225" dirty="0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腓立比書2章1 至11節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6926" y="1495765"/>
            <a:ext cx="7315200" cy="1715747"/>
          </a:xfrm>
          <a:custGeom>
            <a:avLst/>
            <a:gdLst/>
            <a:ahLst/>
            <a:cxnLst/>
            <a:rect l="l" t="t" r="r" b="b"/>
            <a:pathLst>
              <a:path w="7315200" h="1715747">
                <a:moveTo>
                  <a:pt x="0" y="0"/>
                </a:moveTo>
                <a:lnTo>
                  <a:pt x="7315200" y="0"/>
                </a:lnTo>
                <a:lnTo>
                  <a:pt x="7315200" y="1715747"/>
                </a:lnTo>
                <a:lnTo>
                  <a:pt x="0" y="171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390685" y="5489228"/>
            <a:ext cx="4398277" cy="439827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12800" y="62484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99"/>
                </a:lnSpc>
              </a:pPr>
              <a:r>
                <a:rPr lang="en-US" sz="3999" b="1" spc="-179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NRSV:</a:t>
              </a:r>
            </a:p>
            <a:p>
              <a:pPr algn="ctr">
                <a:lnSpc>
                  <a:spcPts val="4999"/>
                </a:lnSpc>
              </a:pPr>
              <a:r>
                <a:rPr lang="en-US" sz="3999" b="1" spc="-179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Of the same mind</a:t>
              </a:r>
            </a:p>
            <a:p>
              <a:pPr algn="ctr">
                <a:lnSpc>
                  <a:spcPts val="4999"/>
                </a:lnSpc>
              </a:pPr>
              <a:endParaRPr lang="en-US" sz="3999" b="1" spc="-179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88119" y="6388092"/>
            <a:ext cx="4398277" cy="439827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12800" y="62484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99"/>
                </a:lnSpc>
              </a:pPr>
              <a:r>
                <a:rPr lang="en-US" sz="3999" b="1" spc="-179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NASB:</a:t>
              </a:r>
            </a:p>
            <a:p>
              <a:pPr algn="ctr">
                <a:lnSpc>
                  <a:spcPts val="4999"/>
                </a:lnSpc>
              </a:pPr>
              <a:r>
                <a:rPr lang="en-US" sz="3999" b="1" spc="-17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Live in </a:t>
              </a:r>
              <a:r>
                <a:rPr lang="en-US" sz="3999" b="1" spc="-179" smtClean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harmony</a:t>
              </a:r>
              <a:endParaRPr lang="en-US" sz="3999" b="1" spc="-179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ctr">
                <a:lnSpc>
                  <a:spcPts val="2004"/>
                </a:lnSpc>
              </a:pPr>
              <a:endParaRPr lang="en-US" sz="3999" b="1" spc="-179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076325"/>
            <a:ext cx="9559419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腓立比書4章2節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17091" y="4250331"/>
            <a:ext cx="14053819" cy="7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4"/>
              </a:lnSpc>
            </a:pPr>
            <a:r>
              <a:rPr lang="en-US" sz="5003" spc="-22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我勸友阿蝶和循都基，</a:t>
            </a:r>
            <a:r>
              <a:rPr lang="en-US" sz="5003" spc="-225" dirty="0" err="1" smtClean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要在主裏</a:t>
            </a:r>
            <a:r>
              <a:rPr lang="en-US" sz="5003" spc="-225" dirty="0" smtClean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3" b="1" spc="-225" dirty="0" err="1" smtClean="0">
                <a:solidFill>
                  <a:srgbClr val="FF914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同心</a:t>
            </a:r>
            <a:r>
              <a:rPr lang="en-US" sz="5003" b="1" spc="-225" dirty="0" smtClean="0">
                <a:solidFill>
                  <a:srgbClr val="FF914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 (</a:t>
            </a:r>
            <a:r>
              <a:rPr lang="en-US" sz="5003" b="1" spc="-225" dirty="0" err="1" smtClean="0">
                <a:solidFill>
                  <a:srgbClr val="FF914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φρονέω</a:t>
            </a:r>
            <a:r>
              <a:rPr lang="en-US" sz="5003" b="1" spc="-225" dirty="0" smtClean="0">
                <a:solidFill>
                  <a:srgbClr val="FF914D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rPr>
              <a:t>)</a:t>
            </a:r>
            <a:r>
              <a:rPr lang="en-US" sz="5003" b="1" spc="-225" dirty="0" smtClean="0">
                <a:solidFill>
                  <a:srgbClr val="3B3B3B"/>
                </a:solidFill>
                <a:latin typeface="Mongolian Baiti" panose="03000500000000000000" pitchFamily="66" charset="0"/>
                <a:ea typeface="Open Sauce"/>
                <a:cs typeface="Mongolian Baiti" panose="03000500000000000000" pitchFamily="66" charset="0"/>
                <a:sym typeface="Open Sauce"/>
              </a:rPr>
              <a:t>。</a:t>
            </a:r>
            <a:endParaRPr lang="en-US" sz="5003" b="1" spc="-225" dirty="0">
              <a:solidFill>
                <a:srgbClr val="3B3B3B"/>
              </a:solidFill>
              <a:latin typeface="Mongolian Baiti" panose="03000500000000000000" pitchFamily="66" charset="0"/>
              <a:ea typeface="Open Sauce"/>
              <a:cs typeface="Mongolian Baiti" panose="03000500000000000000" pitchFamily="66" charset="0"/>
              <a:sym typeface="Open Sau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9779">
            <a:off x="13273498" y="1577747"/>
            <a:ext cx="5369436" cy="2411365"/>
          </a:xfrm>
          <a:custGeom>
            <a:avLst/>
            <a:gdLst/>
            <a:ahLst/>
            <a:cxnLst/>
            <a:rect l="l" t="t" r="r" b="b"/>
            <a:pathLst>
              <a:path w="5369436" h="2411365">
                <a:moveTo>
                  <a:pt x="0" y="0"/>
                </a:moveTo>
                <a:lnTo>
                  <a:pt x="5369436" y="0"/>
                </a:lnTo>
                <a:lnTo>
                  <a:pt x="5369436" y="2411365"/>
                </a:lnTo>
                <a:lnTo>
                  <a:pt x="0" y="2411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3604" y="1105003"/>
            <a:ext cx="7315200" cy="2394065"/>
          </a:xfrm>
          <a:custGeom>
            <a:avLst/>
            <a:gdLst/>
            <a:ahLst/>
            <a:cxnLst/>
            <a:rect l="l" t="t" r="r" b="b"/>
            <a:pathLst>
              <a:path w="7315200" h="2394065">
                <a:moveTo>
                  <a:pt x="0" y="0"/>
                </a:moveTo>
                <a:lnTo>
                  <a:pt x="7315200" y="0"/>
                </a:lnTo>
                <a:lnTo>
                  <a:pt x="7315200" y="2394065"/>
                </a:lnTo>
                <a:lnTo>
                  <a:pt x="0" y="2394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987946"/>
            <a:ext cx="7994436" cy="133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φρονέω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15697" y="4042031"/>
            <a:ext cx="12266215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sz="5000" spc="-225" dirty="0">
                <a:solidFill>
                  <a:srgbClr val="F6F6F6"/>
                </a:solidFill>
                <a:latin typeface="Open Sauce"/>
                <a:ea typeface="Open Sauce"/>
                <a:cs typeface="Open Sauce"/>
                <a:sym typeface="Open Sauce"/>
              </a:rPr>
              <a:t>所以，在基督裏若有甚麼勸勉，愛心有甚麼安慰，聖靈有甚麼交通，心中有甚麼慈悲憐憫，</a:t>
            </a:r>
            <a:r>
              <a:rPr lang="en-US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你們就要</a:t>
            </a:r>
            <a:r>
              <a:rPr lang="en-US" sz="5000" b="1" spc="-225" dirty="0">
                <a:solidFill>
                  <a:srgbClr val="FF9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意念</a:t>
            </a:r>
            <a:r>
              <a:rPr lang="en-US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相同，愛心相同，有一樣的心思，有一樣的</a:t>
            </a:r>
            <a:r>
              <a:rPr lang="en-US" sz="5000" b="1" spc="-225" dirty="0">
                <a:solidFill>
                  <a:srgbClr val="FF9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意念</a:t>
            </a:r>
            <a:r>
              <a:rPr lang="en-US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，使我的喜樂可以滿足。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58057" y="7753644"/>
            <a:ext cx="1768340" cy="777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4"/>
              </a:lnSpc>
            </a:pPr>
            <a:r>
              <a:rPr lang="en-US" sz="5003" b="1" spc="-225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 2:2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9779">
            <a:off x="13273498" y="1577747"/>
            <a:ext cx="5369436" cy="2411365"/>
          </a:xfrm>
          <a:custGeom>
            <a:avLst/>
            <a:gdLst/>
            <a:ahLst/>
            <a:cxnLst/>
            <a:rect l="l" t="t" r="r" b="b"/>
            <a:pathLst>
              <a:path w="5369436" h="2411365">
                <a:moveTo>
                  <a:pt x="0" y="0"/>
                </a:moveTo>
                <a:lnTo>
                  <a:pt x="5369436" y="0"/>
                </a:lnTo>
                <a:lnTo>
                  <a:pt x="5369436" y="2411365"/>
                </a:lnTo>
                <a:lnTo>
                  <a:pt x="0" y="2411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3604" y="1105003"/>
            <a:ext cx="7315200" cy="2394065"/>
          </a:xfrm>
          <a:custGeom>
            <a:avLst/>
            <a:gdLst/>
            <a:ahLst/>
            <a:cxnLst/>
            <a:rect l="l" t="t" r="r" b="b"/>
            <a:pathLst>
              <a:path w="7315200" h="2394065">
                <a:moveTo>
                  <a:pt x="0" y="0"/>
                </a:moveTo>
                <a:lnTo>
                  <a:pt x="7315200" y="0"/>
                </a:lnTo>
                <a:lnTo>
                  <a:pt x="7315200" y="2394065"/>
                </a:lnTo>
                <a:lnTo>
                  <a:pt x="0" y="2394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987946"/>
            <a:ext cx="7994436" cy="133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φρονέω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15697" y="4042031"/>
            <a:ext cx="12266215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所以，在基督裏若有甚麼勸勉，愛心有甚麼安慰，聖靈有甚麼交通，心中有甚麼慈悲憐憫，你們就要</a:t>
            </a:r>
            <a:r>
              <a:rPr lang="en-US" sz="5000" b="1" spc="-225" dirty="0">
                <a:solidFill>
                  <a:srgbClr val="FF9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意念</a:t>
            </a:r>
            <a:r>
              <a:rPr lang="en-US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相同，愛心相同，有一樣的心思，有一樣的</a:t>
            </a:r>
            <a:r>
              <a:rPr lang="en-US" sz="5000" b="1" spc="-225" dirty="0">
                <a:solidFill>
                  <a:srgbClr val="FF914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意念</a:t>
            </a:r>
            <a:r>
              <a:rPr lang="en-US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，使我的喜樂可以滿足。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58057" y="7753644"/>
            <a:ext cx="2467456" cy="777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4"/>
              </a:lnSpc>
            </a:pPr>
            <a:r>
              <a:rPr lang="en-US" sz="5003" b="1" spc="-225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 2:1-2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9779">
            <a:off x="13273498" y="1577747"/>
            <a:ext cx="5369436" cy="2411365"/>
          </a:xfrm>
          <a:custGeom>
            <a:avLst/>
            <a:gdLst/>
            <a:ahLst/>
            <a:cxnLst/>
            <a:rect l="l" t="t" r="r" b="b"/>
            <a:pathLst>
              <a:path w="5369436" h="2411365">
                <a:moveTo>
                  <a:pt x="0" y="0"/>
                </a:moveTo>
                <a:lnTo>
                  <a:pt x="5369436" y="0"/>
                </a:lnTo>
                <a:lnTo>
                  <a:pt x="5369436" y="2411365"/>
                </a:lnTo>
                <a:lnTo>
                  <a:pt x="0" y="2411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3604" y="1105003"/>
            <a:ext cx="7315200" cy="2394065"/>
          </a:xfrm>
          <a:custGeom>
            <a:avLst/>
            <a:gdLst/>
            <a:ahLst/>
            <a:cxnLst/>
            <a:rect l="l" t="t" r="r" b="b"/>
            <a:pathLst>
              <a:path w="7315200" h="2394065">
                <a:moveTo>
                  <a:pt x="0" y="0"/>
                </a:moveTo>
                <a:lnTo>
                  <a:pt x="7315200" y="0"/>
                </a:lnTo>
                <a:lnTo>
                  <a:pt x="7315200" y="2394065"/>
                </a:lnTo>
                <a:lnTo>
                  <a:pt x="0" y="2394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15697" y="4042031"/>
            <a:ext cx="12266215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所以，在基督裏若有甚麼勸勉，愛心有甚麼安慰，聖靈有甚麼交通，心中有甚麼慈悲憐憫，你們</a:t>
            </a:r>
            <a:r>
              <a:rPr lang="en-US" sz="5000" spc="-22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就要意念相同，愛心相同，有一樣的心思，有一樣的意念</a:t>
            </a:r>
            <a:r>
              <a:rPr lang="en-US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，</a:t>
            </a:r>
            <a:r>
              <a:rPr lang="en-US" sz="5000" b="1" spc="-225" dirty="0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使我的喜樂可以滿足</a:t>
            </a:r>
            <a:r>
              <a:rPr lang="en-US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。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7414608"/>
            <a:ext cx="10883711" cy="2121231"/>
            <a:chOff x="0" y="-57150"/>
            <a:chExt cx="2671631" cy="520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71631" cy="406400"/>
            </a:xfrm>
            <a:custGeom>
              <a:avLst/>
              <a:gdLst/>
              <a:ahLst/>
              <a:cxnLst/>
              <a:rect l="l" t="t" r="r" b="b"/>
              <a:pathLst>
                <a:path w="2671631" h="406400">
                  <a:moveTo>
                    <a:pt x="2671631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671631" y="406400"/>
                  </a:lnTo>
                  <a:lnTo>
                    <a:pt x="2570031" y="203200"/>
                  </a:lnTo>
                  <a:lnTo>
                    <a:pt x="2671631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88900" y="-57150"/>
              <a:ext cx="249383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5"/>
                </a:lnSpc>
              </a:pPr>
              <a:r>
                <a:rPr lang="en-US" sz="4003" b="1" spc="4" dirty="0" err="1">
                  <a:solidFill>
                    <a:srgbClr val="FDFEFD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現代聖經中文譯本「好讓我充滿喜樂</a:t>
              </a:r>
              <a:r>
                <a:rPr lang="en-US" sz="4003" b="1" spc="4" dirty="0">
                  <a:solidFill>
                    <a:srgbClr val="FDFEFD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」；</a:t>
              </a:r>
            </a:p>
            <a:p>
              <a:pPr algn="ctr">
                <a:lnSpc>
                  <a:spcPts val="6005"/>
                </a:lnSpc>
              </a:pPr>
              <a:r>
                <a:rPr lang="en-US" sz="4003" b="1" spc="4" dirty="0" err="1">
                  <a:solidFill>
                    <a:srgbClr val="FDFEFD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環球聖經譯本是「好使我充滿喜樂</a:t>
              </a:r>
              <a:r>
                <a:rPr lang="en-US" sz="4003" b="1" spc="4" dirty="0">
                  <a:solidFill>
                    <a:srgbClr val="FDFEFD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」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87946"/>
            <a:ext cx="7994436" cy="133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φρονέω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58057" y="7753644"/>
            <a:ext cx="2467456" cy="777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4"/>
              </a:lnSpc>
            </a:pPr>
            <a:r>
              <a:rPr lang="en-US" sz="5003" b="1" spc="-225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腓 2:1-2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346020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2803" y="1416240"/>
            <a:ext cx="1150095" cy="1860447"/>
          </a:xfrm>
          <a:custGeom>
            <a:avLst/>
            <a:gdLst/>
            <a:ahLst/>
            <a:cxnLst/>
            <a:rect l="l" t="t" r="r" b="b"/>
            <a:pathLst>
              <a:path w="1150095" h="1860447">
                <a:moveTo>
                  <a:pt x="0" y="0"/>
                </a:moveTo>
                <a:lnTo>
                  <a:pt x="1150095" y="0"/>
                </a:lnTo>
                <a:lnTo>
                  <a:pt x="1150095" y="1860448"/>
                </a:lnTo>
                <a:lnTo>
                  <a:pt x="0" y="1860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599568" y="5416655"/>
            <a:ext cx="7152371" cy="5246370"/>
            <a:chOff x="0" y="0"/>
            <a:chExt cx="4198620" cy="3079750"/>
          </a:xfrm>
        </p:grpSpPr>
        <p:sp>
          <p:nvSpPr>
            <p:cNvPr id="5" name="Freeform 5"/>
            <p:cNvSpPr/>
            <p:nvPr/>
          </p:nvSpPr>
          <p:spPr>
            <a:xfrm>
              <a:off x="-12700" y="-2540"/>
              <a:ext cx="4215130" cy="3083560"/>
            </a:xfrm>
            <a:custGeom>
              <a:avLst/>
              <a:gdLst/>
              <a:ahLst/>
              <a:cxnLst/>
              <a:rect l="l" t="t" r="r" b="b"/>
              <a:pathLst>
                <a:path w="4215130" h="308356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6"/>
              <a:stretch>
                <a:fillRect l="-5015" r="-501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394904" y="1597215"/>
            <a:ext cx="7994436" cy="133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如何合一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02898" y="4357089"/>
            <a:ext cx="9159630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sz="5000" spc="-225">
                <a:solidFill>
                  <a:srgbClr val="F6F6F6"/>
                </a:solidFill>
                <a:latin typeface="Open Sauce"/>
                <a:ea typeface="Open Sauce"/>
                <a:cs typeface="Open Sauce"/>
                <a:sym typeface="Open Sauce"/>
              </a:rPr>
              <a:t>凡事不可結黨，不可貪圖虛浮的榮耀；只要</a:t>
            </a:r>
            <a:r>
              <a:rPr lang="en-US" sz="5000" b="1" spc="-225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存心謙卑</a:t>
            </a:r>
            <a:r>
              <a:rPr lang="en-US" sz="5000" spc="-225">
                <a:solidFill>
                  <a:srgbClr val="F6F6F6"/>
                </a:solidFill>
                <a:latin typeface="Open Sauce"/>
                <a:ea typeface="Open Sauce"/>
                <a:cs typeface="Open Sauce"/>
                <a:sym typeface="Open Sauce"/>
              </a:rPr>
              <a:t>，各人看別人比自己強。各人不要單顧自己的事，也要顧別人的事。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346020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2803" y="1416240"/>
            <a:ext cx="1150095" cy="1860447"/>
          </a:xfrm>
          <a:custGeom>
            <a:avLst/>
            <a:gdLst/>
            <a:ahLst/>
            <a:cxnLst/>
            <a:rect l="l" t="t" r="r" b="b"/>
            <a:pathLst>
              <a:path w="1150095" h="1860447">
                <a:moveTo>
                  <a:pt x="0" y="0"/>
                </a:moveTo>
                <a:lnTo>
                  <a:pt x="1150095" y="0"/>
                </a:lnTo>
                <a:lnTo>
                  <a:pt x="1150095" y="1860448"/>
                </a:lnTo>
                <a:lnTo>
                  <a:pt x="0" y="1860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599568" y="5416655"/>
            <a:ext cx="7152371" cy="5246370"/>
            <a:chOff x="0" y="0"/>
            <a:chExt cx="4198620" cy="3079750"/>
          </a:xfrm>
        </p:grpSpPr>
        <p:sp>
          <p:nvSpPr>
            <p:cNvPr id="5" name="Freeform 5"/>
            <p:cNvSpPr/>
            <p:nvPr/>
          </p:nvSpPr>
          <p:spPr>
            <a:xfrm>
              <a:off x="-12700" y="-2540"/>
              <a:ext cx="4215130" cy="3083560"/>
            </a:xfrm>
            <a:custGeom>
              <a:avLst/>
              <a:gdLst/>
              <a:ahLst/>
              <a:cxnLst/>
              <a:rect l="l" t="t" r="r" b="b"/>
              <a:pathLst>
                <a:path w="4215130" h="308356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6"/>
              <a:stretch>
                <a:fillRect l="-5015" r="-501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394904" y="1597215"/>
            <a:ext cx="7994436" cy="133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如何合一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02898" y="4357089"/>
            <a:ext cx="9159630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sz="5000" spc="-22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凡事不可結黨，不可貪圖虛浮的榮耀；只要</a:t>
            </a:r>
            <a:r>
              <a:rPr lang="en-US" sz="5000" b="1" spc="-225" dirty="0" err="1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存心謙卑</a:t>
            </a:r>
            <a:r>
              <a:rPr lang="en-US" sz="5000" spc="-225" dirty="0" err="1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，各人看別人比自己強。各人不要單顧自己的事，也要顧別人的事</a:t>
            </a:r>
            <a:r>
              <a:rPr lang="en-US" sz="5000" spc="-225" dirty="0">
                <a:solidFill>
                  <a:srgbClr val="3B3B3B"/>
                </a:solidFill>
                <a:latin typeface="Open Sauce"/>
                <a:ea typeface="Open Sauce"/>
                <a:cs typeface="Open Sauce"/>
                <a:sym typeface="Open Sauce"/>
              </a:rPr>
              <a:t>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30540" y="7935065"/>
            <a:ext cx="232856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3B3B3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腓 2:3-4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346020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2803" y="1416240"/>
            <a:ext cx="1150095" cy="1860447"/>
          </a:xfrm>
          <a:custGeom>
            <a:avLst/>
            <a:gdLst/>
            <a:ahLst/>
            <a:cxnLst/>
            <a:rect l="l" t="t" r="r" b="b"/>
            <a:pathLst>
              <a:path w="1150095" h="1860447">
                <a:moveTo>
                  <a:pt x="0" y="0"/>
                </a:moveTo>
                <a:lnTo>
                  <a:pt x="1150095" y="0"/>
                </a:lnTo>
                <a:lnTo>
                  <a:pt x="1150095" y="1860448"/>
                </a:lnTo>
                <a:lnTo>
                  <a:pt x="0" y="1860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599568" y="5416655"/>
            <a:ext cx="7152371" cy="5246370"/>
            <a:chOff x="0" y="0"/>
            <a:chExt cx="4198620" cy="3079750"/>
          </a:xfrm>
        </p:grpSpPr>
        <p:sp>
          <p:nvSpPr>
            <p:cNvPr id="5" name="Freeform 5"/>
            <p:cNvSpPr/>
            <p:nvPr/>
          </p:nvSpPr>
          <p:spPr>
            <a:xfrm>
              <a:off x="-12700" y="-2540"/>
              <a:ext cx="4215130" cy="3083560"/>
            </a:xfrm>
            <a:custGeom>
              <a:avLst/>
              <a:gdLst/>
              <a:ahLst/>
              <a:cxnLst/>
              <a:rect l="l" t="t" r="r" b="b"/>
              <a:pathLst>
                <a:path w="4215130" h="308356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6"/>
              <a:stretch>
                <a:fillRect l="-5015" r="-501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755544" y="6315519"/>
            <a:ext cx="6329873" cy="4556525"/>
            <a:chOff x="0" y="0"/>
            <a:chExt cx="1010956" cy="7277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0956" cy="727731"/>
            </a:xfrm>
            <a:custGeom>
              <a:avLst/>
              <a:gdLst/>
              <a:ahLst/>
              <a:cxnLst/>
              <a:rect l="l" t="t" r="r" b="b"/>
              <a:pathLst>
                <a:path w="1010956" h="727731">
                  <a:moveTo>
                    <a:pt x="1010956" y="0"/>
                  </a:moveTo>
                  <a:lnTo>
                    <a:pt x="1010956" y="613431"/>
                  </a:lnTo>
                  <a:lnTo>
                    <a:pt x="505478" y="727731"/>
                  </a:lnTo>
                  <a:lnTo>
                    <a:pt x="0" y="613431"/>
                  </a:lnTo>
                  <a:lnTo>
                    <a:pt x="0" y="0"/>
                  </a:lnTo>
                  <a:lnTo>
                    <a:pt x="1010956" y="0"/>
                  </a:lnTo>
                  <a:close/>
                </a:path>
              </a:pathLst>
            </a:custGeom>
            <a:solidFill>
              <a:srgbClr val="FFC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010956" cy="632481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4999"/>
                </a:lnSpc>
              </a:pPr>
              <a:endParaRPr dirty="0"/>
            </a:p>
            <a:p>
              <a:pPr algn="ctr">
                <a:lnSpc>
                  <a:spcPts val="4999"/>
                </a:lnSpc>
              </a:pPr>
              <a:r>
                <a:rPr lang="en-US" sz="5000" b="1" spc="-179" dirty="0">
                  <a:solidFill>
                    <a:srgbClr val="000000"/>
                  </a:solidFill>
                  <a:latin typeface="Mongolian Baiti" panose="03000500000000000000" pitchFamily="66" charset="0"/>
                  <a:ea typeface="Open Sauce Bold"/>
                  <a:cs typeface="Mongolian Baiti" panose="03000500000000000000" pitchFamily="66" charset="0"/>
                  <a:sym typeface="Open Sauce Bold"/>
                </a:rPr>
                <a:t>ταπ</a:t>
              </a:r>
              <a:r>
                <a:rPr lang="en-US" sz="5000" b="1" spc="-179" dirty="0" err="1">
                  <a:solidFill>
                    <a:srgbClr val="000000"/>
                  </a:solidFill>
                  <a:latin typeface="Mongolian Baiti" panose="03000500000000000000" pitchFamily="66" charset="0"/>
                  <a:ea typeface="Open Sauce Bold"/>
                  <a:cs typeface="Mongolian Baiti" panose="03000500000000000000" pitchFamily="66" charset="0"/>
                  <a:sym typeface="Open Sauce Bold"/>
                </a:rPr>
                <a:t>εινοφροσύνη</a:t>
              </a:r>
              <a:endParaRPr lang="en-US" sz="5000" b="1" spc="-179" dirty="0">
                <a:solidFill>
                  <a:srgbClr val="000000"/>
                </a:solidFill>
                <a:latin typeface="Mongolian Baiti" panose="03000500000000000000" pitchFamily="66" charset="0"/>
                <a:ea typeface="Open Sauce Bold"/>
                <a:cs typeface="Mongolian Baiti" panose="03000500000000000000" pitchFamily="66" charset="0"/>
                <a:sym typeface="Open Sauce Bold"/>
              </a:endParaRPr>
            </a:p>
            <a:p>
              <a:pPr algn="ctr">
                <a:lnSpc>
                  <a:spcPts val="4999"/>
                </a:lnSpc>
              </a:pPr>
              <a:endParaRPr lang="en-US" sz="3999" b="1" spc="-179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ctr">
                <a:lnSpc>
                  <a:spcPts val="4999"/>
                </a:lnSpc>
              </a:pPr>
              <a:r>
                <a:rPr lang="en-US" sz="5000" b="1" spc="-179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「</a:t>
              </a:r>
              <a:r>
                <a:rPr lang="en-US" sz="5000" b="1" spc="-179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低下</a:t>
              </a:r>
              <a:r>
                <a:rPr lang="en-US" sz="5000" b="1" spc="-179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」、「</a:t>
              </a:r>
              <a:r>
                <a:rPr lang="en-US" sz="5000" b="1" spc="-179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卑賤</a:t>
              </a:r>
              <a:r>
                <a:rPr lang="en-US" sz="5000" b="1" spc="-179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」</a:t>
              </a:r>
            </a:p>
            <a:p>
              <a:pPr algn="ctr">
                <a:lnSpc>
                  <a:spcPts val="3999"/>
                </a:lnSpc>
              </a:pPr>
              <a:endParaRPr lang="en-US" sz="3999" b="1" spc="-179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94904" y="1597215"/>
            <a:ext cx="7994436" cy="133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9999" b="1" spc="-519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如何合一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02898" y="4357089"/>
            <a:ext cx="9159630" cy="157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sz="5000" spc="-225" dirty="0" err="1">
                <a:solidFill>
                  <a:srgbClr val="F6F6F6"/>
                </a:solidFill>
                <a:latin typeface="Open Sauce"/>
                <a:ea typeface="Open Sauce"/>
                <a:cs typeface="Open Sauce"/>
                <a:sym typeface="Open Sauce"/>
              </a:rPr>
              <a:t>凡事不可結黨，不可貪圖虛浮的榮耀；只要</a:t>
            </a:r>
            <a:r>
              <a:rPr lang="en-US" sz="5000" b="1" spc="-225" dirty="0" err="1">
                <a:solidFill>
                  <a:srgbClr val="3B3B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存心謙卑</a:t>
            </a:r>
            <a:endParaRPr lang="en-US" sz="5000" b="1" spc="-225" dirty="0">
              <a:solidFill>
                <a:srgbClr val="3B3B3B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543</Words>
  <Application>Microsoft Office PowerPoint</Application>
  <PresentationFormat>自訂</PresentationFormat>
  <Paragraphs>71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Arial</vt:lpstr>
      <vt:lpstr>新細明體</vt:lpstr>
      <vt:lpstr>Open Sauce Bold</vt:lpstr>
      <vt:lpstr>Mongolian Baiti</vt:lpstr>
      <vt:lpstr>Canva Sans Bold</vt:lpstr>
      <vt:lpstr>Calibri</vt:lpstr>
      <vt:lpstr>Open Sauce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你推我讓</dc:title>
  <cp:lastModifiedBy>Miranda</cp:lastModifiedBy>
  <cp:revision>10</cp:revision>
  <dcterms:created xsi:type="dcterms:W3CDTF">2006-08-16T00:00:00Z</dcterms:created>
  <dcterms:modified xsi:type="dcterms:W3CDTF">2024-12-27T01:45:09Z</dcterms:modified>
  <dc:identifier>DAGYBiou1RY</dc:identifier>
</cp:coreProperties>
</file>