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33" r:id="rId1"/>
  </p:sldMasterIdLst>
  <p:notesMasterIdLst>
    <p:notesMasterId r:id="rId6"/>
  </p:notesMasterIdLst>
  <p:sldIdLst>
    <p:sldId id="332" r:id="rId2"/>
    <p:sldId id="772" r:id="rId3"/>
    <p:sldId id="781" r:id="rId4"/>
    <p:sldId id="782" r:id="rId5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99DA75-0940-4688-9CBD-99C01B3B0FD8}" v="1" dt="2024-12-20T09:50:27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194" autoAdjust="0"/>
  </p:normalViewPr>
  <p:slideViewPr>
    <p:cSldViewPr snapToGrid="0">
      <p:cViewPr varScale="1">
        <p:scale>
          <a:sx n="62" d="100"/>
          <a:sy n="62" d="100"/>
        </p:scale>
        <p:origin x="-1206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402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FD0DA2F-63EF-482A-8F2D-CF71C978B381}" type="datetimeFigureOut">
              <a:rPr lang="en-HK" smtClean="0"/>
              <a:t>20/12/2024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481013"/>
            <a:ext cx="5151437" cy="2897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78319" y="3592073"/>
            <a:ext cx="6322948" cy="580705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H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1CEF85A-1D25-438F-8B16-1656138D4FE3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3915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buFont typeface="+mj-lt"/>
      <a:buAutoNum type="arabicParenR"/>
      <a:defRPr sz="1600" b="1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1pPr>
    <a:lvl2pPr marL="685800" indent="-228600" algn="l" defTabSz="914400" rtl="0" eaLnBrk="1" latinLnBrk="0" hangingPunct="1">
      <a:buFont typeface="+mj-lt"/>
      <a:buAutoNum type="alphaLcParenR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2pPr>
    <a:lvl3pPr marL="1200150" indent="-285750" algn="l" defTabSz="914400" rtl="0" eaLnBrk="1" latinLnBrk="0" hangingPunct="1">
      <a:buFont typeface="+mj-lt"/>
      <a:buAutoNum type="romanLcPeriod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4pPr>
    <a:lvl5pPr marL="1828800" algn="l" defTabSz="914400" rtl="0" eaLnBrk="1" latinLnBrk="0" hangingPunct="1">
      <a:defRPr sz="1400" kern="1200">
        <a:solidFill>
          <a:schemeClr val="tx1"/>
        </a:solidFill>
        <a:latin typeface="KaiTi" panose="02010609060101010101" pitchFamily="49" charset="-122"/>
        <a:ea typeface="KaiTi" panose="02010609060101010101" pitchFamily="49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481013"/>
            <a:ext cx="5149850" cy="2897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CEF85A-1D25-438F-8B16-1656138D4FE3}" type="slidenum">
              <a:rPr kumimoji="0" lang="en-HK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HK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3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481013"/>
            <a:ext cx="5149850" cy="28971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AutoNum type="alphaL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03252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949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EF85A-1D25-438F-8B16-1656138D4FE3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8656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EC4E-965C-431A-8ECD-973C6A8D6307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4DCD-001D-4524-8A83-9363DF5F84DA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3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4DF0E-BAC1-458C-B5E1-F73AC8855DF1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820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1A468-4D51-4ABC-8DA6-1210FB22FBE5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0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EAE4-A5A0-4D2A-A4B8-3E0356391A21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69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58D4-1903-46C6-8A89-3C862B276F58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3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C0CC-8912-4E50-B6C0-3CA6919E1427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32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8670-6691-46ED-AF82-9C0D2F755F56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5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327" y="336186"/>
            <a:ext cx="10504790" cy="945624"/>
          </a:xfrm>
        </p:spPr>
        <p:txBody>
          <a:bodyPr anchor="ctr"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92" y="1352895"/>
            <a:ext cx="10629925" cy="5247601"/>
          </a:xfrm>
        </p:spPr>
        <p:txBody>
          <a:bodyPr/>
          <a:lstStyle>
            <a:lvl1pPr>
              <a:lnSpc>
                <a:spcPct val="120000"/>
              </a:lnSpc>
              <a:spcBef>
                <a:spcPts val="600"/>
              </a:spcBef>
              <a:defRPr sz="4000"/>
            </a:lvl1pPr>
            <a:lvl2pPr>
              <a:lnSpc>
                <a:spcPct val="120000"/>
              </a:lnSpc>
              <a:spcBef>
                <a:spcPts val="600"/>
              </a:spcBef>
              <a:defRPr sz="3200"/>
            </a:lvl2pPr>
            <a:lvl3pPr>
              <a:lnSpc>
                <a:spcPct val="120000"/>
              </a:lnSpc>
              <a:spcBef>
                <a:spcPts val="600"/>
              </a:spcBef>
              <a:defRPr sz="2800"/>
            </a:lvl3pPr>
            <a:lvl4pPr>
              <a:lnSpc>
                <a:spcPct val="120000"/>
              </a:lnSpc>
              <a:spcBef>
                <a:spcPts val="600"/>
              </a:spcBef>
              <a:defRPr sz="2400"/>
            </a:lvl4pPr>
            <a:lvl5pPr>
              <a:lnSpc>
                <a:spcPct val="120000"/>
              </a:lnSpc>
              <a:spcBef>
                <a:spcPts val="600"/>
              </a:spcBef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70923" y="6463457"/>
            <a:ext cx="1146283" cy="370396"/>
          </a:xfrm>
        </p:spPr>
        <p:txBody>
          <a:bodyPr/>
          <a:lstStyle/>
          <a:p>
            <a:fld id="{5C48C571-EEA1-41FE-ADB8-18C322B4DDF7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1076" y="6481087"/>
            <a:ext cx="808887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555350"/>
            <a:ext cx="130251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535" y="626436"/>
            <a:ext cx="579859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6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69ED-5C73-4948-8853-E7066E29B1BC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07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20340" y="624110"/>
            <a:ext cx="9384272" cy="1280890"/>
          </a:xfrm>
        </p:spPr>
        <p:txBody>
          <a:bodyPr/>
          <a:lstStyle>
            <a:lvl1pPr>
              <a:defRPr baseline="0">
                <a:ea typeface="微軟正黑體" panose="020B0604030504040204" pitchFamily="34" charset="-12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340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1500" y="2126222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A32D9EC7-44E9-4E00-B0B1-4561E13BB1E2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0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F22C-3F67-49B3-AD67-8A4A032BE6E0}" type="datetime1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4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1879-F782-47D3-8FB5-3DA40771550D}" type="datetime1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4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FCA2E-7E0A-41B8-94B7-BFB218F5E7C8}" type="datetime1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6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FF93-9194-4D96-92CE-F9113E931EBF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64BE-A011-4D36-B16C-86D546489E9F}" type="datetime1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56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B7562-93ED-49B2-9027-3BDC7E679B19}" type="datetime1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15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2386F31-9359-499C-B5D3-47E576DB23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路加福音</a:t>
            </a:r>
            <a:r>
              <a:rPr lang="en-US" altLang="zh-TW" dirty="0"/>
              <a:t>3</a:t>
            </a:r>
            <a:r>
              <a:rPr lang="zh-TW" altLang="en-US" dirty="0"/>
              <a:t>：</a:t>
            </a:r>
            <a:r>
              <a:rPr lang="en-US" altLang="zh-TW" dirty="0"/>
              <a:t>7-18</a:t>
            </a:r>
            <a:endParaRPr lang="en-HK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94758324-440C-4B04-A74D-3997A979A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知行合一，素位而行</a:t>
            </a:r>
            <a:endParaRPr lang="zh-TW" altLang="en-US" sz="4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32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A2F612-F09B-C395-D250-164F515D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327" y="336186"/>
            <a:ext cx="10504790" cy="945624"/>
          </a:xfrm>
        </p:spPr>
        <p:txBody>
          <a:bodyPr/>
          <a:lstStyle/>
          <a:p>
            <a:r>
              <a:rPr lang="zh-CN" altLang="en-US" dirty="0"/>
              <a:t>誰是</a:t>
            </a:r>
            <a:r>
              <a:rPr lang="en-HK" altLang="zh-TW" dirty="0"/>
              <a:t>“</a:t>
            </a:r>
            <a:r>
              <a:rPr lang="zh-TW" altLang="en-US" dirty="0"/>
              <a:t>眾人</a:t>
            </a:r>
            <a:r>
              <a:rPr lang="en-HK" altLang="zh-TW" dirty="0"/>
              <a:t>”</a:t>
            </a:r>
            <a:r>
              <a:rPr lang="zh-CN" altLang="en-US" dirty="0"/>
              <a:t> （</a:t>
            </a:r>
            <a:r>
              <a:rPr lang="en-US" altLang="zh-CN" dirty="0"/>
              <a:t>v.7</a:t>
            </a:r>
            <a:r>
              <a:rPr lang="zh-CN" altLang="en-US"/>
              <a:t>）？</a:t>
            </a:r>
            <a:r>
              <a:rPr lang="zh-TW" alt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CACB40-3246-560F-FF65-60D21DB6F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92" y="1352895"/>
            <a:ext cx="10629925" cy="5247601"/>
          </a:xfrm>
        </p:spPr>
        <p:txBody>
          <a:bodyPr>
            <a:normAutofit/>
          </a:bodyPr>
          <a:lstStyle/>
          <a:p>
            <a:r>
              <a:rPr lang="zh-CN" altLang="en-US" dirty="0"/>
              <a:t>眾人</a:t>
            </a:r>
            <a:endParaRPr lang="en-HK" altLang="zh-CN" dirty="0"/>
          </a:p>
          <a:p>
            <a:r>
              <a:rPr lang="zh-CN" altLang="en-US" dirty="0"/>
              <a:t>稅吏（</a:t>
            </a:r>
            <a:r>
              <a:rPr lang="en-HK" altLang="zh-CN" dirty="0"/>
              <a:t>v. 12</a:t>
            </a:r>
            <a:r>
              <a:rPr lang="zh-CN" altLang="en-US" dirty="0"/>
              <a:t>）、兵丁（</a:t>
            </a:r>
            <a:r>
              <a:rPr lang="en-HK" altLang="zh-CN" dirty="0"/>
              <a:t>v. 14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en-US" altLang="zh-CN" dirty="0"/>
              <a:t>7 </a:t>
            </a:r>
            <a:r>
              <a:rPr lang="zh-CN" altLang="en-US" dirty="0"/>
              <a:t>約翰看見許多法利賽人和撒都該人也來受洗，就對他們說：「毒蛇的種類！誰指示你們逃避將來的忿怒呢？（太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7</a:t>
            </a:r>
            <a:r>
              <a:rPr lang="zh-CN" altLang="en-US" dirty="0"/>
              <a:t>）</a:t>
            </a:r>
            <a:endParaRPr lang="en-HK" altLang="zh-CN" dirty="0"/>
          </a:p>
          <a:p>
            <a:r>
              <a:rPr lang="zh-CN" altLang="en-US" dirty="0"/>
              <a:t>為什麼出來？</a:t>
            </a:r>
            <a:endParaRPr lang="en-HK" altLang="zh-CN" dirty="0"/>
          </a:p>
          <a:p>
            <a:pPr lvl="1"/>
            <a:endParaRPr lang="en-HK" altLang="zh-CN" dirty="0"/>
          </a:p>
          <a:p>
            <a:pPr lvl="1"/>
            <a:endParaRPr lang="en-HK" altLang="zh-CN" dirty="0"/>
          </a:p>
          <a:p>
            <a:endParaRPr lang="zh-CN" altLang="en-US" dirty="0"/>
          </a:p>
          <a:p>
            <a:pPr lvl="1"/>
            <a:endParaRPr lang="zh-TW" altLang="en-US" dirty="0"/>
          </a:p>
          <a:p>
            <a:endParaRPr lang="zh-TW" altLang="en-US" dirty="0"/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17FAB7-31D0-FB38-2C79-EB857C0A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8535" y="626436"/>
            <a:ext cx="579859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3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62A9FC-3D67-FBFE-2F7F-57D2EB1C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知行合一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1EC01D-DC18-4493-7D9E-28C26FAB2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8 </a:t>
            </a:r>
            <a:r>
              <a:rPr lang="zh-CN" altLang="en-US" dirty="0"/>
              <a:t>你們要結出果子來，與悔改的心相稱。不要自己心裏說：</a:t>
            </a:r>
            <a:r>
              <a:rPr lang="en-US" altLang="zh-CN" dirty="0"/>
              <a:t>『</a:t>
            </a:r>
            <a:r>
              <a:rPr lang="zh-CN" altLang="en-US" dirty="0"/>
              <a:t>有亞伯拉罕為我們的祖宗。</a:t>
            </a:r>
            <a:r>
              <a:rPr lang="en-US" altLang="zh-CN" dirty="0"/>
              <a:t>』</a:t>
            </a:r>
          </a:p>
          <a:p>
            <a:pPr lvl="1"/>
            <a:r>
              <a:rPr lang="zh-CN" altLang="en-US" dirty="0"/>
              <a:t>我們的祖宗是</a:t>
            </a:r>
            <a:r>
              <a:rPr lang="en-US" altLang="zh-CN"/>
              <a:t>…..</a:t>
            </a:r>
            <a:r>
              <a:rPr lang="zh-CN" altLang="en-US"/>
              <a:t>？</a:t>
            </a:r>
            <a:endParaRPr lang="en-US" altLang="zh-CN" dirty="0"/>
          </a:p>
          <a:p>
            <a:r>
              <a:rPr lang="zh-CN" altLang="en-US" dirty="0"/>
              <a:t>都要交賬</a:t>
            </a:r>
            <a:endParaRPr lang="en-HK" altLang="zh-CN" dirty="0"/>
          </a:p>
          <a:p>
            <a:r>
              <a:rPr lang="zh-CN" altLang="en-US" dirty="0"/>
              <a:t>“</a:t>
            </a:r>
            <a:r>
              <a:rPr lang="zh-TW" altLang="en-US" dirty="0"/>
              <a:t>我們當做甚麼呢？</a:t>
            </a:r>
            <a:r>
              <a:rPr lang="zh-CN" altLang="en-US" dirty="0"/>
              <a:t>”（</a:t>
            </a:r>
            <a:r>
              <a:rPr lang="en-HK" altLang="zh-CN" dirty="0"/>
              <a:t>v. 10, 12, 14</a:t>
            </a:r>
            <a:r>
              <a:rPr lang="zh-CN" altLang="en-US" dirty="0"/>
              <a:t>）</a:t>
            </a:r>
            <a:endParaRPr lang="en-HK" altLang="zh-CN" dirty="0"/>
          </a:p>
          <a:p>
            <a:pPr lvl="1"/>
            <a:r>
              <a:rPr lang="zh-CN" altLang="en-US" dirty="0"/>
              <a:t>從本份開始</a:t>
            </a:r>
            <a:endParaRPr lang="en-HK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14B1ECE-4012-9621-7552-96471EB7B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9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C5CD0A-5CF1-28C7-F355-2DA7B506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素位而行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8CE7ED-5B57-5CE2-0941-99136761B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君子素其位而行，不願乎其外。</a:t>
            </a:r>
            <a:r>
              <a:rPr lang="en-US" altLang="zh-TW" dirty="0"/>
              <a:t>【</a:t>
            </a:r>
            <a:r>
              <a:rPr lang="zh-TW" altLang="en-US" dirty="0"/>
              <a:t>中庸</a:t>
            </a:r>
            <a:r>
              <a:rPr lang="en-US" altLang="zh-TW" dirty="0"/>
              <a:t>】</a:t>
            </a:r>
          </a:p>
          <a:p>
            <a:r>
              <a:rPr lang="zh-TW" altLang="en-US" dirty="0"/>
              <a:t>知道自己</a:t>
            </a:r>
            <a:r>
              <a:rPr lang="zh-CN" altLang="en-US" dirty="0"/>
              <a:t>本份</a:t>
            </a:r>
            <a:endParaRPr lang="en-HK" altLang="zh-CN" dirty="0"/>
          </a:p>
          <a:p>
            <a:pPr lvl="1"/>
            <a:r>
              <a:rPr lang="zh-CN" altLang="en-US" dirty="0"/>
              <a:t>角色，職責</a:t>
            </a:r>
            <a:endParaRPr lang="en-HK" altLang="zh-CN" dirty="0"/>
          </a:p>
          <a:p>
            <a:pPr lvl="1"/>
            <a:r>
              <a:rPr lang="zh-CN" altLang="en-US" dirty="0"/>
              <a:t>與時並進</a:t>
            </a:r>
            <a:endParaRPr lang="en-HK" altLang="zh-CN" dirty="0"/>
          </a:p>
          <a:p>
            <a:pPr lvl="1"/>
            <a:r>
              <a:rPr lang="zh-CN" altLang="en-US" dirty="0"/>
              <a:t>願意傳承</a:t>
            </a:r>
            <a:endParaRPr lang="en-US" altLang="zh-TW" dirty="0"/>
          </a:p>
          <a:p>
            <a:endParaRPr lang="zh-TW" altLang="en-US" dirty="0"/>
          </a:p>
          <a:p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62544A8-A8FB-14EA-0ACD-D026E67F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30165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CL-PPT" id="{E4764046-BA4C-432E-B67D-9AC5C20CBEB7}" vid="{7D08C317-EFBC-415A-BD3B-85F7BCE4BD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CCL-PPT</Template>
  <TotalTime>0</TotalTime>
  <Words>181</Words>
  <Application>Microsoft Office PowerPoint</Application>
  <PresentationFormat>自訂</PresentationFormat>
  <Paragraphs>30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1_Wisp</vt:lpstr>
      <vt:lpstr>路加福音3：7-18</vt:lpstr>
      <vt:lpstr>誰是“眾人” （v.7）？ </vt:lpstr>
      <vt:lpstr>知行合一</vt:lpstr>
      <vt:lpstr>素位而行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2024-12-20T09:50:27Z</dcterms:created>
  <dcterms:modified xsi:type="dcterms:W3CDTF">2024-12-20T10:04:02Z</dcterms:modified>
</cp:coreProperties>
</file>