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11"/>
  </p:notesMasterIdLst>
  <p:sldIdLst>
    <p:sldId id="332" r:id="rId2"/>
    <p:sldId id="771" r:id="rId3"/>
    <p:sldId id="772" r:id="rId4"/>
    <p:sldId id="774" r:id="rId5"/>
    <p:sldId id="773" r:id="rId6"/>
    <p:sldId id="779" r:id="rId7"/>
    <p:sldId id="777" r:id="rId8"/>
    <p:sldId id="776" r:id="rId9"/>
    <p:sldId id="778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194" autoAdjust="0"/>
  </p:normalViewPr>
  <p:slideViewPr>
    <p:cSldViewPr snapToGrid="0">
      <p:cViewPr varScale="1">
        <p:scale>
          <a:sx n="62" d="100"/>
          <a:sy n="62" d="100"/>
        </p:scale>
        <p:origin x="-120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402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C LAM" userId="7c7956ceca567846" providerId="LiveId" clId="{F045DA35-57E1-4316-8713-643F444EC9E9}"/>
    <pc:docChg chg="modSld">
      <pc:chgData name="CC LAM" userId="7c7956ceca567846" providerId="LiveId" clId="{F045DA35-57E1-4316-8713-643F444EC9E9}" dt="2024-12-06T14:12:58.843" v="57"/>
      <pc:docMkLst>
        <pc:docMk/>
      </pc:docMkLst>
      <pc:sldChg chg="modSp">
        <pc:chgData name="CC LAM" userId="7c7956ceca567846" providerId="LiveId" clId="{F045DA35-57E1-4316-8713-643F444EC9E9}" dt="2024-12-06T14:12:58.843" v="57"/>
        <pc:sldMkLst>
          <pc:docMk/>
          <pc:sldMk cId="2623074149" sldId="776"/>
        </pc:sldMkLst>
        <pc:spChg chg="mod">
          <ac:chgData name="CC LAM" userId="7c7956ceca567846" providerId="LiveId" clId="{F045DA35-57E1-4316-8713-643F444EC9E9}" dt="2024-12-06T14:12:58.843" v="57"/>
          <ac:spMkLst>
            <pc:docMk/>
            <pc:sldMk cId="2623074149" sldId="776"/>
            <ac:spMk id="3" creationId="{256A1B68-4A65-8BB2-C941-75F7ABDB5CEC}"/>
          </ac:spMkLst>
        </pc:spChg>
      </pc:sldChg>
      <pc:sldChg chg="modSp">
        <pc:chgData name="CC LAM" userId="7c7956ceca567846" providerId="LiveId" clId="{F045DA35-57E1-4316-8713-643F444EC9E9}" dt="2024-12-06T14:12:30.205" v="11" actId="20577"/>
        <pc:sldMkLst>
          <pc:docMk/>
          <pc:sldMk cId="2440610309" sldId="777"/>
        </pc:sldMkLst>
        <pc:spChg chg="mod">
          <ac:chgData name="CC LAM" userId="7c7956ceca567846" providerId="LiveId" clId="{F045DA35-57E1-4316-8713-643F444EC9E9}" dt="2024-12-06T14:12:30.205" v="11" actId="20577"/>
          <ac:spMkLst>
            <pc:docMk/>
            <pc:sldMk cId="2440610309" sldId="777"/>
            <ac:spMk id="3" creationId="{2596A425-58F0-92F9-52F8-9A6AC9F82DB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3:17:13.5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1 208 8162,'16'-3'3890,"-15"2"-3858,-1 0-31,1 0 1,0 0 0,0 1-1,0-1 1,-1 0-1,1 0 1,0 1 0,0-1-1,0 0 1,0 1-1,0-1 1,0 1-1,0-1 1,0 1 0,1-1-1,-1 1 1,0 0-1,0 0 1,0 0 0,0-1-1,3 1 1,38-1 9,-3-1-10,32-3-26,-10 1 0,20-5 20,1 4 0,158 10 1,-216-3 1,100 7-41,-95-9 35,42 8 1,-37-5 2,46-1 0,-20-2 0,-7 5-1,-33-2 4,20 0 0,12-3-2,142 5-17,-144-3 10,-1-2 0,0-2 0,60-11 0,82-3 44,98 26-22,-244-7-34,1-3 0,0-1 1,60-10-1,443-34 7,-175 25 26,-50 10 30,2-9-12,-197 8-22,203-5 12,-148 4 3,-30 2-17,13 0 10,39-1 12,23 4-15,-162 2-11,13-1 3,52 5 72,148 2 35,-172 10-109,-9-1 0,-28-4 0,15 0 0,334-7 0,-275 8-8,-34 0-7,131-3 24,235 14 14,-183-7-15,-120-7-25,-139-3 10,381 2 108,134-1-3,-499 0-91,57 1-6,298-6 34,-231 4 34,-161-1-60,198-3 98,103 0 124,-199 4-204,87 11 41,-146-9-5,74-3-1,-42-2-47,26-2-13,60 2-2,-45 4 17,-98-3 28,-27 0-29,1 0 0,-1 1 0,0 0 0,1 0 0,-1 1 0,1-1 0,9 4 1,-13-4-9,1 1 1,0-1 0,0 1-1,0-1 1,0 0 0,5 0-1,15 1 36,-17 0-30,1 0 0,-1-1 1,14 0-1,13 2 41,-2 1-33,56 0 1,-10-1 5,73-3 30,-1 0-37,-82 5-16,79-6 0,82-5 2,151 6-23,-191-10 25,-35 2-2,-61 5-7,235-5 7,-55-1 10,-243 9-17,515-8-9,-105 18 27,-333-9 6,74 2 136,299 4 63,-125-5-214,-279 4 74,20-1 45,-42-2-21,25-1 75,24 2 32,-69 0-142,44-2 0,-49-1 355,-30-1-512,0 1 1,1-1-1,-1 0 1,0 1 0,0-1-1,1 0 1,-1 0-1,1 0 1,-1 0 0,1 0-1,-1 0 1,1-1-1,-2-2 1,-2 0-89,-18-17-318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4:47:27.18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1686 145 2353,'0'-8'885,"0"8"-859,0-1-1,0 0 1,0 0-1,0 0 1,0 1 0,0-1-1,-1 0 1,1 0-1,0 0 1,0 1 0,0-1-1,-1-1 1,0 1-40,0 0 1,0 1-1,0-1 1,0 0-1,0 0 1,0 0-1,0 1 1,0-1-1,0 1 1,0-1-1,0 1 1,0-1 0,-3 0-1,4 1 14,-16-5 81,0 1 0,-28-5 0,-47-3 1823,-26-3-504,36 12-1312,-94 9-1,86 5-47,53-5 31,-71 1 1,36-10 133,12 0 152,-60 5 0,100 0-320,1 0 0,-1 2 0,1 0 0,-1 1 0,1 0 0,1 2 0,-24 11 0,20-6-27,2 2 1,0 0 0,0 1-1,2 1 1,-18 20 0,6-3 291,3 2 0,-26 42 0,31-45-224,-12 20 281,2 2 0,-31 73-1,52-103-167,-4 9 22,1 1-1,1 1 1,-8 40 0,17-56-136,-3 11 24,2 0-1,-1 36 1,2 14 45,0-39 13,5 49 0,33 116 236,-6-51 122,-20-109-408,1-1 0,2 0 0,23 54 0,-31-89-89,1 0 0,0-1 0,1 1 0,0-1-1,1 0 1,-1-1 0,2 0 0,-1 0 0,1 0 0,9 6 0,12 7 108,53 30 0,-39-26-38,9 6-33,1-4 0,0-1-1,2-3 1,109 30-1,-132-46-43,1-1 0,0-2 1,1-1-1,-1-2 0,0-1 0,1-2 0,50-8 0,18-7 30,0 5-1,133 1 0,-186 10-38,63 3 13,-95-1-3,1 2-1,0-1 0,-1 2 1,21 7-1,-22-5-2,1-1 0,0-1 0,0 0 0,0-1 1,1-1-1,-1-1 0,1 0 0,-1-2 0,22-2 0,30-8-3,-1-3 1,0-2-1,-2-4 0,0-3 1,-1-2-1,-1-4 0,98-59 1,-98 51-3,32-19 7,-77 43-11,-1 0 0,30-28 0,-33 25 6,24-30-1,-34 39-3,0 0-1,-1-1 1,0 0-1,0 1 0,-1-1 1,0 0-1,3-13 1,-2-3-4,-1 1 0,-1-1 1,-1 0-1,-1 0 1,-1 1-1,-1-1 1,-8-37-1,-4 4 0,-40-103-1,32 109-15,-39-67 0,-37-43-35,77 128 45,-41-56-167,-133-148-1,81 124 145,13 12 27,69 68-17,-1 2 0,-1 2-1,-2 1 1,-40-25-1,-47-33 12,114 79-1,-1 1 0,0 0 0,0 0 0,-1 1 1,0 1-1,1-1 0,-1 2 0,-1-1 0,1 2 0,0-1 0,-1 2 0,0 0 0,1 0 0,-1 1 0,0 0 1,1 1-1,-1 0 0,1 1 0,-1 0 0,1 1 0,-14 5 0,-27 11 9,-104 23 0,4-17-160,146-24 52,-19 3-1022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7:08.744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1 241 6257,'15'-8'4400,"-14"8"-4442,1 0-1,0 0 1,0 0-1,0 0 0,0 1 1,-1-1-1,1 0 0,0 1 1,2 0-1,5 2 360,-8-3-309,10 3 5,0-2 0,18 2 1,-25-3 94,0-1 0,1 1 0,-1-1 0,0 0 0,1 0 0,-1-1 0,0 1 0,7-5 0,12-5 726,-13 5-712,0 0 1,1 1 0,0 0-1,0 1 1,0 1 0,1-1-1,14-1 1,-1 3-115,0 2 0,-1 0 0,42 7 0,-28-2 8,0-1 0,1-2 0,45-4 0,76 0 12,-136 4-16,0 2-1,45 12 1,13 3 9,-72-17-21,-1 0-1,1 1 1,0 0 0,9 6-1,24 7 23,102 15 6,-35-12-28,53 6 0,-90-21 14,80-6 0,49-8 33,32-2-26,-93 7-22,86-10 31,87-5-5,-273 19-23,211 1 22,-136 3-24,49-1 4,6-6 18,31-2-24,-24-1 27,129-10-26,56 1 25,81 1-24,-60 39 21,-276-14-18,32-3-3,-57-5 4,237-13 12,-152 0-12,29 4 19,222-12 138,-282 11 256,57-4 14,5 2-306,-42 3-92,100 2-9,-84 4-7,-120 0-16,137-9 2,-18-9 128,156-13 363,412 23-443,-448 11-42,-165-1-2,127-2 10,85 1-1,-178-3-3,-6-1 6,746 13 213,-686-23-169,-11 0 21,222-6 44,-111 13-82,-95 1-27,-38 0 3,310-5 50,-383 8-42,650-2 257,-349 15-68,-172 4-176,39 1 6,235-4-25,-349-7-16,38 1 3,6 0 5,-13-5 9,57-1 60,-58-1 38,108-6-19,-252 5-80,108-3 176,-153 7-190,0-1 1,-1 0-1,1 0 0,0-1 1,-1 1-1,1-1 0,5-1 1,-9 1-6,0 1 0,1 0 0,-1 0 1,0 0-1,0 0 0,0 0 0,0 0 1,0-1-1,0 1 0,0 0 0,0 0 0,0 0 1,0 0-1,0 0 0,0-1 0,0 1 0,0 0 1,0 0-1,0 0 0,0 0 0,0-1 1,0 1-1,0 0 0,0 0 0,0 0 0,0 0 1,0 0-1,0-1 0,0 1 0,0 0 0,0 0 1,0 0-1,0 0 0,0 0 0,0-1 1,-1 1-1,1 0 0,0 0 0,0 0 0,0 0 1,0 0-1,0 0 0,0 0 0,-1 0 0,-6-7 45,-13-2-564,1 1 1,-1 1 0,0 1-1,-1 1 1,-24-4-1,-13 0-630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7:14.125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1 313 6281,'32'4'3693,"16"-2"-2959,8 2-869,82 7 112,-116-11 20,-1 0-1,0-2 0,0-1 0,32-7 1,161-43 977,-152 42-758,94-5-1,276 13 142,-411 4-279,141 2 515,163 1-127,-202-6-405,154 6 10,-38 21-47,-3 19 228,66 23 550,2-27-382,-30-13-238,-227-20-164,138 26 86,-121-21-79,70 4 0,-31-5-7,90 0 12,2-16 40,-96 2-12,-8 0-18,361-18 112,-41-10-54,-258 21-80,273-35 22,-176 30-14,-110 9-1,356-4 403,-401 10-422,312-5 424,-300-2-413,50-1 9,210-9 23,-217 7-47,132-7 19,27 21-2,-84-5 27,120-12-2,-291 11-35,287-20 13,-265 14-21,510-42 39,-269 37 3,-148-2 16,-6-1 151,81 3-6,-183 7-163,-44 3-33,1 1 1,32 2-1,101 0-23,-74-1 50,202-6-38,-224 5 2,95-12 25,58 12 85,-133 3 42,10-4-68,99-15 1,-166 15-68,-8 2 7,0 0 0,17-6 0,-26 7 48,20 2 43,13-2-48,-10-1-51,-1 1 0,45 6 0,-49-2-15,30 2 0,-35-4 0,29 0 0,44-4 0,-37 0 0,222-13 0,-152 7 0,13-1 0,258 1 0,-261 7 0,119 2 3,299-7-9,-339 1 9,-15-2 1,79 0-5,-269 7 1,515-17 10,-132 5-7,21 12-3,-168-1 0,-90-1 0,142 3 7,-95 5-3,44 3 2,146 12 57,-240-11-63,-65-8 0,309-2 0,-38-7-40,-68 2 23,-168 3 16,149-10 3,-126-3-2,150 5 0,-24 5 0,-42 0 0,-95 5 3,417-4 14,164-8-37,-137 21 20,-72 2 0,211 4 50,-599-11-40,-14 0 69,374 16 270,-1 20-214,-64-8-50,178 5 287,-498-29-314,159 12 160,-139-15-81,152 9 284,-190-7-305,53 1 182,-112-8-247,-8 0-33,0-1 0,0 1-1,0 0 1,0 0 0,0 1-1,0-1 1,0 1 0,0-1-1,-1 1 1,1 0 0,4 2-1,-13-6-155,0 1-1,0 0 0,0 1 1,0-1-1,0 1 1,-10-1-1,-14-2-651,-5-5-190,-12-7 353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7:16.086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17803,'6662'79'0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6T01:35:57.53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2290 109 2985,'-10'10'7923,"-10"-10"-7396,10-1-396,-6 2-114,0 0 0,0 1 0,-22 6 0,7-2 21,11-3 51,0-1 0,-26-1 0,-23 2 83,0 4 276,0-2 0,-75-5 0,94-3-207,-71-6-54,38 1 112,-140 6 1,90 13 37,103-7-279,1 2-1,-1 0 1,1 2 0,-47 19-1,53-18-23,-24 11 15,-57 32 0,13-5 2,62-32-22,0 1 0,1 2 0,0 1 0,2 1 0,0 1 0,-34 38 0,38-36 15,-93 104 191,99-108-207,1 2-1,1 0 1,1 0-1,-17 41 1,25-50-26,-8 19 10,1 2-1,1 0 1,-7 41-1,-7 172 92,18-185-36,-21 93 1,13-81 11,-3-3 3,12-51-63,1 1 0,1 0 0,0 0 0,0 26 0,3-30-11,1-3-6,0-1 1,3 14 0,-3-22-3,1 1 0,0-1 0,1 0 0,-1 1 0,1-1 0,0 0 0,0 0 0,0 0 0,5 6 0,1 0 2,1 0 0,1-1 1,0-1-1,0 1 0,0-2 0,1 1 1,19 9-1,89 33 2,-92-40-2,41 16 5,275 97 3,-270-101-11,2-3 1,133 15 0,-146-29 0,-1-3 0,1-3 0,-1-2 0,77-14 0,72-14 8,251-6 0,-367 29-8,121-26 0,41-5 0,-216 36 0,120-15 0,-141 14 0,0-1 0,1 0 0,-1-1 0,-1-2 0,0 0 0,18-10 0,-5-3 0,-1 0 0,-2-3 0,0 0 0,-1-2 0,-2 0 0,30-41 0,-34 38 4,-1-1 1,-2-1 0,18-42-1,-27 49-2,0 0 0,-2 0 0,0 0 0,-2-1 0,-1 0 1,2-48-1,-6 2-2,-10-83 0,6 119 0,-2 0 1,-1 0-1,-2 1 0,-1 1 1,-1-1-1,-2 2 0,-1-1 1,-2 2-1,-1 0 0,-2 1 1,0 1-1,-2 1 0,-1 1 1,-2 0-1,-41-35 0,-242-194-168,230 198 135,-2 4-1,-142-71 1,185 106 22,-1 2 0,-67-22 0,84 34 2,1 1 0,-1 0 0,1 2 0,-1 0 0,0 1 0,0 1 0,-34 5 0,16 1-22,-69 23 1,-35 23-392,72-25-273,15-3-4891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6T01:36:00.77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2088 176 3305,'0'-5'1099,"0"4"-1040,0 0 0,0 0 1,0 0-1,0 0 0,0 0 0,0 1 1,0-1-1,0 0 0,0 0 1,-1 0-1,1 0 0,0 0 0,-1 1 1,0-3-1,0 2 44,-1 0 0,1 0 0,-1 0 0,0 0 1,1 0-1,-1 0 0,0 0 0,1 1 0,-1-1 0,0 1 1,-2-1-1,-13-4 212,0-1 984,-2 1-1,-34-6 1,-38-4-218,71 12-957,1 0 1,-33-10-1,-14-4 216,2 5-126,25 4-120,-70-5 1,69 13-50,0 1-1,1 2 1,0 1 0,-75 19 0,88-15-42,-90 26 52,98-28-44,0 2 0,1 0-1,-1 1 1,-16 12 0,28-17-9,-25 18 1,-29 26 0,-41 30 98,34-28-26,17-16 93,1-2 23,32-20-36,0 0 0,-30 13 1,-20 13 259,-107 92-27,147-106-359,1 1 0,1 1 0,1 1-1,-21 32 1,21-22 59,-28 56 0,41-70-49,1 1 1,1 1-1,-9 45 1,10-26-14,2 0 0,2 0 1,2 1-1,2-1 1,2 1-1,1-1 0,3 0 1,2 0-1,23 77 1,-15-73-8,6 21 42,31 68 0,-43-117-52,0 0 1,2 0-1,0-1 1,1-1-1,1 0 1,0-1 0,27 24-1,-27-29-3,1 0-1,0-1 0,1-1 1,30 14-1,-17-12 2,60 16-1,-2-3 19,85 18-5,-72-28-20,1-5 0,103-3 0,211-24 14,-131 21-12,-158 3-2,-99-6 0,182-1 12,-180-3-11,1 0 0,-1-2 0,0-1 0,-1-1 0,32-13 0,8-9 4,-2-4 1,-1-2 0,120-87-1,-126 78 3,-1-3-1,65-67 1,-103 93-7,-2-1 0,0 0 0,-2-2 0,-1 0 0,0 0 0,-2-1 0,-1-1 0,-1 0-1,9-32 1,-13 29 2,0-1 0,-2 1 0,-2-2 0,0 1 0,-2 0-1,-2 0 1,-5-43 0,-2 20 0,-2 1-1,-2 1 1,-3 0-1,-2 1 1,-2 0-1,-46-84 0,59 124-1,-78-126-20,66 111 9,0 1 0,-2 1 0,-29-27 0,-143-94-79,123 96 66,3 2 1,-2 3 0,-1 4 0,-2 2 1,-2 4-1,-143-45 0,186 70-3,0 1-1,-1 2 1,0 1-1,0 1 1,0 1-1,0 2 1,0 2-1,0 0 1,0 2 0,1 2-1,-54 15 1,33-1-75,1 1 0,0 3 1,-88 57-1,41-23-1927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3:17:16.1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 6881,'5'5'3614,"-6"-5"-3611,1 0 1,0 0 0,0 0 0,0 0-1,-1 0 1,1 0 0,0 0 0,0 0-1,0 0 1,0-1 0,0 1-1,-1 0 1,1 0 0,0 0 0,0 0-1,0 0 1,0 0 0,0-1 0,0 1-1,-1 0 1,1 0 0,0 0 0,0 0-1,0-1 1,0 1 0,0 0 0,0 0-1,0 0 1,0-1 0,0 1-1,0 0 1,0 0 0,0 0 0,0-1-1,0 1 1,0 0 0,1 0 57,0 1-1,0-1 1,0 1-1,0-1 1,0 0 0,0 0-1,0 1 1,0-1 0,0 0-1,0 0 1,0 0 0,0 0-1,0 0 1,2-1-1,2 2 234,35 11-287,118-3-6,-120-9 6,226-2 21,-69-1-16,-1 9-9,18 0 2,130-15 13,-157-1 6,-42 0-4,405 5 14,-418 21-26,-19-1 0,279-4 17,-149-7 38,-132-6-16,-9 0 48,189 14 43,-175-7 66,-98-3 993,-15-2-1317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1:35.850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1 281 3641,'19'-2'6625,"-5"-15"-5328,-13 16-1274,0 0-1,-1-1 1,1 1-1,0 0 1,0 0 0,0-1-1,0 1 1,0 0-1,0 0 1,0 0 0,0 0-1,1 0 1,-1 0 0,0 1-1,1-1 1,-1 0-1,0 1 1,1-1 0,-1 1-1,1-1 1,-1 1-1,1 0 1,-1-1 0,1 1-1,-1 0 1,1 0-1,0 0 1,1 0 0,4 1 29,1-1 1,0 1-1,-1-2 1,1 1-1,0-1 1,-1-1-1,15-3 0,15-3-27,10 3 12,8-1 54,93-15 231,-144 21-301,0 0 0,0 0 0,-1 1-1,1 0 1,0 0 0,7 2 0,-7-1-15,0-1-1,1 0 1,0 0 0,8 1 0,35-3 13,40 1 13,-72 1-24,1-2-1,-1 0 1,16-4 0,22-1 9,-18 2-17,-26 2 0,0 1 0,-1 0 0,20 1 0,142 3 0,-93-4 0,-35-1 0,47-8 0,25-1 0,21 0 10,27-1 4,-18 5-14,-116 5 4,-1 2 1,43 5 0,33 1 5,82-1-10,34-1 0,31-2 35,-157 2-18,16-7 18,-48 0 2,148-11 116,-85 6-60,33 0 9,77 8 82,-39-8 207,-52 2-286,0-1-49,-26 1 16,-1 1-9,307-16 171,-328 15-185,-15 1-12,98-9 34,-3 7-10,-54 4-1,-29-8-27,5 0 49,75 6 207,-106-2-157,-43 7-68,47 2 15,-46-2-53,-23 0-64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1:48.53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1 311 6497,'16'-12'5036,"-14"12"-4884,28 2-736,-26-2 901,3 1-285,0-1 0,-1 0 0,1 0 0,0-1 0,-1 1 1,1-2-1,-1 1 0,9-3 0,1-2 663,28-16 0,-42 20-597,6-1 5,0 0-1,1 0 1,-1 1 0,0 0 0,1 0 0,-1 1 0,1 0 0,10 0-1,28-3-22,-12-3-14,57-2-1,20 2 153,7-1 67,-13 0-102,115-22 0,-180 23-181,-1 1 6,0 1 1,77 0-1,-51 10 7,109 20 0,-123-14-15,134 24 7,-156-31 0,0-2 0,1-1-1,-1-1 1,37-6 0,-57 5-5,12-3 8,1 1 0,-1 1 0,1 1 0,36 3 0,290 46 3,-215-36 7,141-5 0,-160-7-6,202-2 21,-2-25-9,-309 26-24,85-13 3,132-3 1,-171 17-4,307 12 15,-255 5-3,-63-9-14,76 4-1,274-20 44,19-36 78,-33 3-39,-262 35-74,91-2 40,-39 7-19,-46-1-13,260-24 67,-244 13 7,-68 7-17,1 4 0,109 10 0,240 32 59,-302-36-121,120-11 1,-14-1 23,126-11 78,96-6-8,-283 16-96,-2 0-4,3 11-5,40 0 0,-81-6 4,110-7 8,20-3 5,-190 12-17,498-10 197,-463 12-121,231 6-24,-66-9-35,-210 1-16,323 9 33,-200-3 34,-13 0-26,-55-3-32,46 4 14,77 10-10,227-32 2,71-8 40,-376 18-29,-39 1 48,117-8 36,-194 10-111,115-9 60,-102 11-23,74 8-1,-72 0 42,-1-1 0,77-5 0,9-13 22,-110 11-65,-9 0-7,-1 1 0,1 1 0,0 1 0,18 3 0,-25-4 199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2:09.58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36 470 5785,'-36'-31'4845,"41"26"-4719,1 1 0,-1-1 0,7-3 0,-6 4-32,0 0 0,0-1-1,9-9 1,-9 8-42,0 0-1,0 1 1,1-1-1,-1 1 1,1 1-1,0-1 1,1 1-1,-1 1 1,13-5-1,-8 5-39,1 0 0,-1 0-1,1 1 1,0 1 0,19 0 0,-25 1 72,1-1 1,14-2-1,-22 3-59,0-1 0,0 1 0,0 0 0,1 0-1,-1-1 1,0 1 0,0 0 0,0 0 0,0-1 0,0 1 0,1 0 0,-1-1 0,0 1 0,0 0 0,0-1-1,0 1 1,0 0 0,0-1 0,0 1 0,0 0 0,0 0 0,0-1 0,-1 1 0,1 0 0,0-1-1,0 0-14,0 1-1,0-1 0,0 1 0,-1-1 0,1 1 0,0-1 0,0 1 0,0-1 0,0 1 1,1-1-1,-1 1 0,0-1 0,0 0 0,0 1 0,0-1 0,0 1 0,1 0 0,-1-1 1,0 1-1,1-1 0,3-2-9,0 1 0,0 1 0,0-1 0,0 1 0,0-1 0,1 1 0,-1 1 0,7-2 0,32 1 0,-34 2 5,1 0 1,-1 0-1,12 4 0,16 2 18,50 3-19,-60-5-3,1-2 1,34 0-1,81-3 19,-127-1-13,32-5 1,-2 0 1,-19 7-9,-21-1 0,-1 1 0,0-1 0,0 0 0,10-2 0,1-1-1,24 0 1,-24 2 3,29-6 0,-33 4 1,0 0 0,1 1 0,-1 0-1,1 1 1,-1 1 0,18 0 0,16 4 50,0-3 0,0-2-1,57-8 1,-56 4-1,50-8-25,10-3 3,-35 5-14,11-3-17,-47 7 0,0 1 0,49-1 0,88 0 1,-135 5 2,-4-2 10,35-7 0,29-4 30,50 7 94,72-5 85,146-3-26,-50 2-142,-175 5-16,90-10-38,56-6 24,-119 13-6,-27 3-12,160-1-6,-75 6 0,171-5 0,-231 8 0,319-10 0,-25 9 31,-212 5-6,613 7 3,-581-2 361,-179-4-311,63 10 27,-5 0-50,-39-8-26,186 0 758,-263-8-715,-19 1 103,-1-1 0,39-7-1,-56 4-73,-6 5-99,0 0 0,0 0 1,0 0-1,0-1 0,0 1 0,0 0 0,0 0 1,1 0-1,-1 0 0,0-1 0,0 1 1,0 0-1,1 0 0,-1 0 0,0 0 0,0 0 1,0 0-1,1-1 0,-1 1 0,0 0 0,0 0 1,0 0-1,1 0 0,-1 0 0,0 0 0,0 0 1,1 0-1,1 0 252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12:11.573"/>
    </inkml:context>
    <inkml:brush xml:id="br0">
      <inkml:brushProperty name="width" value="0.4" units="cm"/>
      <inkml:brushProperty name="height" value="0.8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0 202 3193,'3'-3'3585,"10"5"-2252,27 8-1872,-13-3 803,-8-4 85,1-1-1,-1-1 0,1-1 0,0 0 0,-1-1 1,27-6-1,43-2 756,525-21-387,-404 17 261,35-10-427,-147 13-516,291-22 36,2 34-38,-280 6-8,95 6-1,1-17 174,-19-10 52,218-24-87,-309 22-143,0 4 0,151 3 0,107 33 28,-323-23-39,0-1-1,58-6 1,65-20 229,-90 17-109,-38 5 46,29-7 1,-45 5-88,3 1 199,-13 3-175,-4-2 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28:47.4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0 350 3601,'10'-5'773,"0"1"1,0-1 0,12-2-1,5 1-744,28-3 1,-29 5 172,-25 4-162,1-1 0,-1 1 0,0 0-1,1-1 1,-1 1 0,0-1 0,0 1-1,1-1 1,-1 0 0,0 1 0,0-1 0,0 0-1,0 0 1,0 0 0,0 0 0,0 0-1,0 0 1,0 0 0,0 0 0,-1 0 0,1 0-1,0 0 1,-1-1 0,1 1 0,-1 0 0,1 0-1,-1-1 1,1-1 0,-1-4 518,1 1 0,-1 0-1,0-1 1,-2-11 0,1 5 197,-5-4-153,0 1-246,23 20-9,33 5-64,-36-7-233,26 6 1,-7 5-25,-27-11-24,0 1 1,0-1 0,1 0 0,-1 0 0,0-1-1,1 0 1,6 0 0,5 1 46,28 7 1,-31-6-1,1 0 1,27 1 0,55-6 194,-74 7-214,-21-4-25,0 0 1,0 0-1,0-1 1,1 1-1,-1-1 1,5 0-1,5 0 36,0 0 0,-1 1-1,1 0 1,17 5 0,-19-5 4,1-1-1,-1 1 1,0-2 0,0 0-1,0 0 1,0-1 0,13-4-1,16-1 96,-32 5-111,40-5 47,64-1 0,-15 7-55,56 1 11,-109-1-14,56-8-1,1-1-12,143-13 50,-117 9-27,-91 10-26,335-26 30,-197 18-24,-7 0 0,-151 11-8,212-2 0,-201 4 0,404 10 11,-31 3 2,-184-10 5,-91-3-6,16-3 0,59 3 2,49 29 4,48 2 10,-266-31-27,361 16 0,10 8 146,-43-5 65,-149-23-133,-70-1-35,57-7 9,1 1-36,-169 10-16,407-14 29,360-32 27,-623 40-57,36-1 0,173-6 20,1-17 0,-368 29-20,233-19 77,187-16 122,-114 19-117,-36 4-12,66-3 14,-194 11-81,77-5 43,542-9 79,-29 23-67,-734-4-57,321 16 27,-2 0-16,147-8 65,-205-5-6,176-2-9,-91 2-47,-110 1 5,693 6 35,-700-8-5,113-1-7,-225-3-19,219 0 57,72 5 33,-263-4-62,65-1 145,30-1 239,-232 3-388,0 1-1,27 3 1,-14-2 1,-33-1-10,16-1 17,-4 0-37,-12 0-6,-1-11 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8:28:48.95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1 122 5585,'4'-11'6716,"41"27"-6621,42 13-12,-72-25 116,0-1 1,0 0-1,1-1 1,15 0-1,17-5 522,0-2-1,73-17 1,-54 9-593,266-39 26,-292 46-131,25-1 58,81 3 0,-9 1-16,0-6-3,287-11 174,-334 20-217,284-6 183,-278-3-15,15 0 33,-88 8-173,0 1-1,40 6 1,-61-5 161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5T04:47:24.02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2106 127 2601,'-5'-9'682,"3"4"-420,-1 1 0,0-1 0,0 0 0,0 1 0,0 0 0,0 0-1,-1 0 1,0 0 0,0 1 0,0-1 0,0 1 0,-1 0 0,-4-2-1,7 4-249,-13-8 317,0 1 1,0 1-1,-1 0 1,0 1-1,-20-5 1,-21 1-118,49 9-210,1 1 0,-1-1 1,1 1-1,0 1 0,-1-1 0,1 1 0,0 0 1,-1 1-1,-7 2 0,-29 5 4,-2-3 4,-61 3 32,33-10-34,32-1-1,0 2-1,-71 10 1,-87 31 2,67-13 2,85-17-6,22-4-6,-37 3 1,48-8 0,0 1 0,0 0 0,-21 8 0,-42 21 0,60-24 0,-101 53-19,69-35 14,-141 87 5,169-96 0,1 0 0,0 1 0,1 1 0,1 1 0,-22 31 0,29-35 0,2 1 0,0 0 0,0 0 0,2 1 0,-11 31 0,9-16 0,2 0 0,-6 49 0,9-24 7,4-33-1,-1-1-1,-7 26 1,-2-6-3,-2 7 12,2 0 0,-8 94 0,18-97 52,1 0-1,12 88 1,-5-93-6,8 43 58,-12-75-75,0 0 0,1 0 0,1 0-1,0-1 1,9 15 0,-6-13 36,1-1 0,0 0 0,1 0 0,1-1 0,-1-1 0,2 1 1,-1-2-1,1 0 0,0 0 0,1-1 0,0-1 0,14 6 0,19 4 85,1-1 1,57 9-1,-46-12-158,200 43 113,-177-42-17,99 3 0,-160-15-89,391 26 168,-242 6-157,-26-4-2,-38-9-14,29 5 10,-110-22-18,-1-1 0,1-2 0,42-3 0,-23-4 9,-1-2 0,0-1 0,-1-3 0,72-31 0,-74 23 3,0-1-1,38-31 1,-24 16 19,-34 24-27,-2 0 0,1-2 0,17-18 1,-27 24-1,1-1 0,-1-1 0,-1 0 0,0 0 0,0 0 0,8-22 0,1-17 24,-2 1 1,11-80 0,-14 65-19,36-145 0,1-8 2,-43 183-12,-1-1 1,-2 1 0,-1-1-1,-2 0 1,-2 1 0,-9-52-1,-1 33-42,-1 0 0,-3 1 1,-30-67-1,34 91-10,-2 2 0,0-1 0,-2 2 0,-21-27 0,22 33 35,-1 1 0,-1 1 0,-1 0 0,0 1 0,-30-19 0,30 25 6,-1 0 1,1 1 0,-1 2-1,-1 0 1,1 0-1,-1 2 1,-31-4-1,-150-2-59,186 11 69,-263 1 0,164-12-1749,79 6 493,0 1 0,-45 2 1,57 4-231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FD0DA2F-63EF-482A-8F2D-CF71C978B381}" type="datetimeFigureOut">
              <a:rPr lang="en-HK" smtClean="0"/>
              <a:t>7/12/2024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1627" y="513508"/>
            <a:ext cx="6140450" cy="30869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61627" y="3829050"/>
            <a:ext cx="6140450" cy="6190161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1CEF85A-1D25-438F-8B16-1656138D4FE3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3915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buFont typeface="+mj-lt"/>
      <a:buAutoNum type="arabicParenR"/>
      <a:defRPr sz="1600" b="1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1pPr>
    <a:lvl2pPr marL="685800" indent="-228600" algn="l" defTabSz="914400" rtl="0" eaLnBrk="1" latinLnBrk="0" hangingPunct="1">
      <a:buFont typeface="+mj-lt"/>
      <a:buAutoNum type="alphaLcParenR"/>
      <a:defRPr sz="140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2pPr>
    <a:lvl3pPr marL="1200150" indent="-285750" algn="l" defTabSz="914400" rtl="0" eaLnBrk="1" latinLnBrk="0" hangingPunct="1">
      <a:buFont typeface="+mj-lt"/>
      <a:buAutoNum type="romanLcPeriod"/>
      <a:defRPr sz="140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EF85A-1D25-438F-8B16-1656138D4FE3}" type="slidenum">
              <a:rPr kumimoji="0" lang="en-H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H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5690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AutoNum type="arabi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0325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0BFAB9-6D2A-F219-6A0E-63F9B543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1573D28-D9DC-6C7F-9914-C386FA1C2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EBC4454-16B1-A4BC-06D8-3EA409AF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DF0D7D-9656-E455-2D7B-E6F6595F8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EF85A-1D25-438F-8B16-1656138D4FE3}" type="slidenum">
              <a:rPr kumimoji="0" lang="en-H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H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37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8493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EE8C01-434C-AF8F-7AE2-D86B93F17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197B5EE-6206-4558-2BEB-FDF6A3782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C748D43-3984-78A4-FC91-C835E759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266966-3C6C-43D0-AA72-812FA9568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591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3113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HK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1506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512763"/>
            <a:ext cx="5489575" cy="308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EF85A-1D25-438F-8B16-1656138D4FE3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6308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EC4E-965C-431A-8ECD-973C6A8D6307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5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4DCD-001D-4524-8A83-9363DF5F84DA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DF0E-BAC1-458C-B5E1-F73AC8855DF1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20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468-4D51-4ABC-8DA6-1210FB22FBE5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EAE4-A5A0-4D2A-A4B8-3E0356391A21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69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58D4-1903-46C6-8A89-3C862B276F58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C0CC-8912-4E50-B6C0-3CA6919E1427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3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670-6691-46ED-AF82-9C0D2F755F56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327" y="336186"/>
            <a:ext cx="10504790" cy="945624"/>
          </a:xfrm>
        </p:spPr>
        <p:txBody>
          <a:bodyPr anchor="ctr"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92" y="1352895"/>
            <a:ext cx="10629925" cy="5247601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defRPr sz="4000"/>
            </a:lvl1pPr>
            <a:lvl2pPr>
              <a:lnSpc>
                <a:spcPct val="120000"/>
              </a:lnSpc>
              <a:spcBef>
                <a:spcPts val="600"/>
              </a:spcBef>
              <a:defRPr sz="3200"/>
            </a:lvl2pPr>
            <a:lvl3pPr>
              <a:lnSpc>
                <a:spcPct val="120000"/>
              </a:lnSpc>
              <a:spcBef>
                <a:spcPts val="600"/>
              </a:spcBef>
              <a:defRPr sz="2800"/>
            </a:lvl3pPr>
            <a:lvl4pPr>
              <a:lnSpc>
                <a:spcPct val="120000"/>
              </a:lnSpc>
              <a:spcBef>
                <a:spcPts val="600"/>
              </a:spcBef>
              <a:defRPr sz="2400"/>
            </a:lvl4pPr>
            <a:lvl5pPr>
              <a:lnSpc>
                <a:spcPct val="120000"/>
              </a:lnSpc>
              <a:spcBef>
                <a:spcPts val="6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0923" y="6463457"/>
            <a:ext cx="1146283" cy="370396"/>
          </a:xfrm>
        </p:spPr>
        <p:txBody>
          <a:bodyPr/>
          <a:lstStyle/>
          <a:p>
            <a:fld id="{5C48C571-EEA1-41FE-ADB8-18C322B4DDF7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1076" y="6481087"/>
            <a:ext cx="80888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555350"/>
            <a:ext cx="130251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535" y="626436"/>
            <a:ext cx="57985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9ED-5C73-4948-8853-E7066E29B1BC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0340" y="624110"/>
            <a:ext cx="9384272" cy="128089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0340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2126222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A32D9EC7-44E9-4E00-B0B1-4561E13BB1E2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F22C-3F67-49B3-AD67-8A4A032BE6E0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879-F782-47D3-8FB5-3DA40771550D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4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A2E-7E0A-41B8-94B7-BFB218F5E7C8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FF93-9194-4D96-92CE-F9113E931EBF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64BE-A011-4D36-B16C-86D546489E9F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7562-93ED-49B2-9027-3BDC7E679B19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photos/female-beach-cruiser-bike-leaning-on-yellow-painted-wall-Lpqg7ypu2B4?utm_content=creditCopyText&amp;utm_medium=referral&amp;utm_source=unsplash" TargetMode="External"/><Relationship Id="rId4" Type="http://schemas.openxmlformats.org/officeDocument/2006/relationships/hyperlink" Target="https://unsplash.com/@cbarbalis?utm_content=creditCopyText&amp;utm_medium=referral&amp;utm_source=unsplas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customXml" Target="../ink/ink6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customXml" Target="../ink/ink12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female-beach-cruiser-bike-leaning-on-yellow-painted-wall-Lpqg7ypu2B4?utm_content=creditCopyText&amp;utm_medium=referral&amp;utm_source=unsplash" TargetMode="External"/><Relationship Id="rId5" Type="http://schemas.openxmlformats.org/officeDocument/2006/relationships/hyperlink" Target="https://unsplash.com/@cbarbalis?utm_content=creditCopyText&amp;utm_medium=referral&amp;utm_source=unsplash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386F31-9359-499C-B5D3-47E576DB2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約一</a:t>
            </a:r>
            <a:r>
              <a:rPr lang="en-US" altLang="zh-TW" dirty="0"/>
              <a:t>2</a:t>
            </a:r>
            <a:r>
              <a:rPr lang="zh-TW" altLang="en-US" dirty="0"/>
              <a:t>：</a:t>
            </a:r>
            <a:r>
              <a:rPr lang="en-US" altLang="zh-TW" dirty="0"/>
              <a:t>24-27</a:t>
            </a:r>
            <a:endParaRPr lang="en-HK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4758324-440C-4B04-A74D-3997A979A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上主恩膏內在，我們受教，活在主內</a:t>
            </a:r>
          </a:p>
        </p:txBody>
      </p:sp>
    </p:spTree>
    <p:extLst>
      <p:ext uri="{BB962C8B-B14F-4D97-AF65-F5344CB8AC3E}">
        <p14:creationId xmlns:p14="http://schemas.microsoft.com/office/powerpoint/2010/main" val="34632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4CD3A-F348-4A99-5515-3EA50EE6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4E3F30-B596-CAF1-2AF8-125AE57E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6C1D290-D807-FAC2-9BBA-25F5F0B25C8F}"/>
              </a:ext>
            </a:extLst>
          </p:cNvPr>
          <p:cNvGrpSpPr/>
          <p:nvPr/>
        </p:nvGrpSpPr>
        <p:grpSpPr>
          <a:xfrm>
            <a:off x="3415111" y="2082176"/>
            <a:ext cx="5361777" cy="3946487"/>
            <a:chOff x="1840824" y="2019533"/>
            <a:chExt cx="4233450" cy="3051065"/>
          </a:xfrm>
        </p:grpSpPr>
        <p:pic>
          <p:nvPicPr>
            <p:cNvPr id="7" name="Picture 6" descr="A bicycle with a basket on the front&#10;&#10;Description automatically generated">
              <a:extLst>
                <a:ext uri="{FF2B5EF4-FFF2-40B4-BE49-F238E27FC236}">
                  <a16:creationId xmlns:a16="http://schemas.microsoft.com/office/drawing/2014/main" xmlns="" id="{51D2FB22-344E-16CE-1B89-3C234571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824" y="2019533"/>
              <a:ext cx="4233450" cy="2652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FC03540-06ED-45B6-647F-987472B01A3D}"/>
                </a:ext>
              </a:extLst>
            </p:cNvPr>
            <p:cNvSpPr txBox="1"/>
            <p:nvPr/>
          </p:nvSpPr>
          <p:spPr>
            <a:xfrm>
              <a:off x="1840824" y="4746476"/>
              <a:ext cx="3879273" cy="324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effectLst/>
                  <a:latin typeface="-apple-system"/>
                </a:rPr>
                <a:t>Photo by </a:t>
              </a:r>
              <a:r>
                <a:rPr lang="en-US" b="0" i="0" dirty="0">
                  <a:effectLst/>
                  <a:latin typeface="-apple-system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Chris </a:t>
              </a:r>
              <a:r>
                <a:rPr lang="en-US" b="0" i="0" dirty="0" err="1">
                  <a:effectLst/>
                  <a:latin typeface="-apple-system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Barbalis</a:t>
              </a:r>
              <a:r>
                <a:rPr lang="en-US" b="0" i="0" dirty="0">
                  <a:effectLst/>
                  <a:latin typeface="-apple-system"/>
                </a:rPr>
                <a:t> on </a:t>
              </a:r>
              <a:r>
                <a:rPr lang="en-US" b="0" i="0" dirty="0" err="1">
                  <a:effectLst/>
                  <a:latin typeface="-apple-system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Unsplash</a:t>
              </a:r>
              <a:endParaRPr lang="en-HK" dirty="0"/>
            </a:p>
          </p:txBody>
        </p:sp>
      </p:grpSp>
    </p:spTree>
    <p:extLst>
      <p:ext uri="{BB962C8B-B14F-4D97-AF65-F5344CB8AC3E}">
        <p14:creationId xmlns:p14="http://schemas.microsoft.com/office/powerpoint/2010/main" val="36377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2F612-F09B-C395-D250-164F515D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約翰一書</a:t>
            </a:r>
            <a:r>
              <a:rPr lang="en-US" altLang="zh-CN" dirty="0"/>
              <a:t> 2</a:t>
            </a:r>
            <a:r>
              <a:rPr lang="zh-CN" altLang="en-US" dirty="0"/>
              <a:t>：</a:t>
            </a:r>
            <a:r>
              <a:rPr lang="en-US" altLang="zh-CN" dirty="0"/>
              <a:t>24-27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ACB40-3246-560F-FF65-60D21DB6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24 </a:t>
            </a:r>
            <a:r>
              <a:rPr lang="zh-TW" altLang="en-US" dirty="0"/>
              <a:t>論到你們，務要將那從起初所聽見的，常存在心裏。若將從起初所聽見的存在心裏，你們就必住在子裏面，也必住在父裏面。</a:t>
            </a:r>
            <a:r>
              <a:rPr lang="en-US" altLang="zh-TW" dirty="0"/>
              <a:t>25 </a:t>
            </a:r>
            <a:r>
              <a:rPr lang="zh-TW" altLang="en-US" dirty="0"/>
              <a:t>主所應許我們的就是永生。</a:t>
            </a:r>
            <a:endParaRPr lang="en-HK" altLang="zh-TW" dirty="0"/>
          </a:p>
          <a:p>
            <a:pPr lvl="1"/>
            <a:r>
              <a:rPr lang="en-US" altLang="zh-TW" dirty="0"/>
              <a:t>1 </a:t>
            </a:r>
            <a:r>
              <a:rPr lang="zh-TW" altLang="en-US" dirty="0"/>
              <a:t>論到從起初原有的</a:t>
            </a:r>
            <a:r>
              <a:rPr lang="zh-TW" altLang="en-US" dirty="0">
                <a:highlight>
                  <a:srgbClr val="FFFF00"/>
                </a:highlight>
              </a:rPr>
              <a:t>生命之道</a:t>
            </a:r>
            <a:r>
              <a:rPr lang="zh-TW" altLang="en-US" dirty="0"/>
              <a:t>，就是</a:t>
            </a:r>
            <a:r>
              <a:rPr lang="zh-TW" altLang="en-US" dirty="0">
                <a:highlight>
                  <a:srgbClr val="00FF00"/>
                </a:highlight>
              </a:rPr>
              <a:t>我們所聽見、所看見、親眼看過、親手摸過的。</a:t>
            </a:r>
            <a:r>
              <a:rPr lang="zh-TW" altLang="en-US" dirty="0"/>
              <a:t>（</a:t>
            </a:r>
            <a:r>
              <a:rPr lang="en-US" altLang="zh-TW" dirty="0"/>
              <a:t>2 </a:t>
            </a:r>
            <a:r>
              <a:rPr lang="zh-TW" altLang="en-US" dirty="0"/>
              <a:t>這生命已經顯現出來，</a:t>
            </a:r>
            <a:r>
              <a:rPr lang="zh-TW" altLang="en-US" dirty="0">
                <a:highlight>
                  <a:srgbClr val="00FF00"/>
                </a:highlight>
              </a:rPr>
              <a:t>我們也看見過，現在又作見證</a:t>
            </a:r>
            <a:r>
              <a:rPr lang="zh-TW" altLang="en-US" dirty="0"/>
              <a:t>，將原與父同在、且顯現與我們那永遠的生命</a:t>
            </a:r>
            <a:r>
              <a:rPr lang="zh-TW" altLang="en-US" dirty="0">
                <a:highlight>
                  <a:srgbClr val="00FFFF"/>
                </a:highlight>
              </a:rPr>
              <a:t>傳給你們。</a:t>
            </a:r>
            <a:r>
              <a:rPr lang="zh-TW" altLang="en-US" dirty="0"/>
              <a:t>）</a:t>
            </a:r>
            <a:r>
              <a:rPr lang="en-US" altLang="zh-TW" dirty="0"/>
              <a:t>3 </a:t>
            </a:r>
            <a:r>
              <a:rPr lang="zh-TW" altLang="en-US" dirty="0"/>
              <a:t>我們將所看見、</a:t>
            </a:r>
            <a:r>
              <a:rPr lang="zh-TW" altLang="en-US" dirty="0">
                <a:highlight>
                  <a:srgbClr val="00FFFF"/>
                </a:highlight>
              </a:rPr>
              <a:t>所聽見的傳給你們，使你們與我們相交。我們乃是與父並他兒子耶穌基督相交的</a:t>
            </a:r>
            <a:r>
              <a:rPr lang="zh-TW" altLang="en-US" dirty="0"/>
              <a:t>。</a:t>
            </a:r>
            <a:r>
              <a:rPr lang="zh-CN" altLang="en-US" dirty="0"/>
              <a:t>（約一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1-3</a:t>
            </a:r>
            <a:r>
              <a:rPr lang="zh-CN" altLang="en-US" dirty="0"/>
              <a:t>）</a:t>
            </a:r>
            <a:endParaRPr lang="zh-TW" altLang="en-US" dirty="0"/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17FAB7-31D0-FB38-2C79-EB857C0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53700888-8E1E-6EAA-CEA2-1E16CF677370}"/>
                  </a:ext>
                </a:extLst>
              </p14:cNvPr>
              <p14:cNvContentPartPr/>
              <p14:nvPr/>
            </p14:nvContentPartPr>
            <p14:xfrm>
              <a:off x="5637065" y="1669919"/>
              <a:ext cx="6012000" cy="7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700888-8E1E-6EAA-CEA2-1E16CF6773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7065" y="1489919"/>
                <a:ext cx="61916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1559634F-5EB6-27B9-B390-3E1D6CF9E636}"/>
                  </a:ext>
                </a:extLst>
              </p14:cNvPr>
              <p14:cNvContentPartPr/>
              <p14:nvPr/>
            </p14:nvContentPartPr>
            <p14:xfrm>
              <a:off x="1018394" y="2282931"/>
              <a:ext cx="138384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59634F-5EB6-27B9-B390-3E1D6CF9E6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8394" y="2100028"/>
                <a:ext cx="1563480" cy="3881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7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C0DB01-1D45-76A8-5967-E581BD6D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927CA-361B-A23C-47F9-D4C18E7B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約翰一書</a:t>
            </a:r>
            <a:r>
              <a:rPr lang="en-US" altLang="zh-CN" dirty="0"/>
              <a:t> 2</a:t>
            </a:r>
            <a:r>
              <a:rPr lang="zh-CN" altLang="en-US" dirty="0"/>
              <a:t>：</a:t>
            </a:r>
            <a:r>
              <a:rPr lang="en-US" altLang="zh-CN" dirty="0"/>
              <a:t>24-27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1E334-9B68-7E0C-624C-F7775AE7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24 </a:t>
            </a:r>
            <a:r>
              <a:rPr lang="zh-TW" altLang="en-US" dirty="0"/>
              <a:t>論到你們，務要將那從起初所聽見的，常存在心裏。若將從起初所聽見的存在心裏，你們就必住在子裏面，也必住在父裏面。</a:t>
            </a:r>
            <a:r>
              <a:rPr lang="en-US" altLang="zh-TW" dirty="0"/>
              <a:t>25 </a:t>
            </a:r>
            <a:r>
              <a:rPr lang="zh-TW" altLang="en-US" dirty="0"/>
              <a:t>主所應許我們的就是永生。</a:t>
            </a:r>
            <a:endParaRPr lang="en-HK" altLang="zh-TW" dirty="0"/>
          </a:p>
          <a:p>
            <a:pPr lvl="1"/>
            <a:r>
              <a:rPr lang="en-US" altLang="zh-TW" dirty="0"/>
              <a:t>4 </a:t>
            </a:r>
            <a:r>
              <a:rPr lang="zh-TW" altLang="en-US" dirty="0"/>
              <a:t>你們要常在我裏面，我也常在你們裏面。枝子若不常在葡萄樹上，自己就不能結果子；</a:t>
            </a:r>
            <a:r>
              <a:rPr lang="zh-CN" altLang="en-US" dirty="0"/>
              <a:t>。。。</a:t>
            </a:r>
            <a:r>
              <a:rPr lang="zh-TW" altLang="en-US" dirty="0"/>
              <a:t>因為離了我，你們就不能做甚麼。</a:t>
            </a:r>
            <a:r>
              <a:rPr lang="zh-CN" altLang="en-US" dirty="0"/>
              <a:t>（約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4-5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en-US" altLang="zh-TW" dirty="0"/>
              <a:t>2 </a:t>
            </a:r>
            <a:r>
              <a:rPr lang="zh-TW" altLang="en-US" dirty="0"/>
              <a:t>正如你曾賜給他權柄管理凡有血氣的，叫他將永生賜給你所賜給他的人。</a:t>
            </a:r>
            <a:r>
              <a:rPr lang="en-US" altLang="zh-TW" dirty="0"/>
              <a:t>3 </a:t>
            </a:r>
            <a:r>
              <a:rPr lang="zh-TW" altLang="en-US" dirty="0"/>
              <a:t>認識你－獨一的真神，並且認識你所差來的耶穌基督，這就是永生。</a:t>
            </a:r>
            <a:r>
              <a:rPr lang="zh-CN" altLang="en-US" dirty="0"/>
              <a:t>（約</a:t>
            </a: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2-3</a:t>
            </a:r>
            <a:r>
              <a:rPr lang="zh-CN" altLang="en-US" dirty="0"/>
              <a:t>）</a:t>
            </a:r>
            <a:endParaRPr lang="zh-TW" altLang="en-US" dirty="0"/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AAB353-78D8-693F-538F-EFAEFA90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25EE-239B-4C5F-AAD1-255A7D5F1EE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2D5DC842-7BC4-D388-CF62-1E4E89A62601}"/>
                  </a:ext>
                </a:extLst>
              </p14:cNvPr>
              <p14:cNvContentPartPr/>
              <p14:nvPr/>
            </p14:nvContentPartPr>
            <p14:xfrm>
              <a:off x="9307675" y="2204866"/>
              <a:ext cx="2173680" cy="101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5DC842-7BC4-D388-CF62-1E4E89A626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6035" y="2061226"/>
                <a:ext cx="23173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5673DE1F-3F03-368E-5CC6-8DF0E886F44F}"/>
                  </a:ext>
                </a:extLst>
              </p14:cNvPr>
              <p14:cNvContentPartPr/>
              <p14:nvPr/>
            </p14:nvContentPartPr>
            <p14:xfrm>
              <a:off x="1356355" y="2778706"/>
              <a:ext cx="5462640" cy="11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73DE1F-3F03-368E-5CC6-8DF0E886F4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4715" y="2634706"/>
                <a:ext cx="56062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888C8601-A42B-B371-4609-6A72507B1770}"/>
                  </a:ext>
                </a:extLst>
              </p14:cNvPr>
              <p14:cNvContentPartPr/>
              <p14:nvPr/>
            </p14:nvContentPartPr>
            <p14:xfrm>
              <a:off x="8054155" y="2740906"/>
              <a:ext cx="3191040" cy="169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8C8601-A42B-B371-4609-6A72507B17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2155" y="2596906"/>
                <a:ext cx="33346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E4670BEF-4999-0CA8-8758-2187C662D0E9}"/>
                  </a:ext>
                </a:extLst>
              </p14:cNvPr>
              <p14:cNvContentPartPr/>
              <p14:nvPr/>
            </p14:nvContentPartPr>
            <p14:xfrm>
              <a:off x="1381915" y="3310426"/>
              <a:ext cx="1685160" cy="8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670BEF-4999-0CA8-8758-2187C662D0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9915" y="3166426"/>
                <a:ext cx="18288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D24DA02B-423B-15BE-9838-5363A8399B82}"/>
                  </a:ext>
                </a:extLst>
              </p14:cNvPr>
              <p14:cNvContentPartPr/>
              <p14:nvPr/>
            </p14:nvContentPartPr>
            <p14:xfrm>
              <a:off x="4404137" y="1633234"/>
              <a:ext cx="6707880" cy="126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4DA02B-423B-15BE-9838-5363A8399B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2137" y="1489234"/>
                <a:ext cx="68515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A94B771D-AFB0-A7F4-337A-E8D54EF5C0C4}"/>
                  </a:ext>
                </a:extLst>
              </p14:cNvPr>
              <p14:cNvContentPartPr/>
              <p14:nvPr/>
            </p14:nvContentPartPr>
            <p14:xfrm>
              <a:off x="1347377" y="2247034"/>
              <a:ext cx="933120" cy="6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4B771D-AFB0-A7F4-337A-E8D54EF5C0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75737" y="2103394"/>
                <a:ext cx="107676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3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F6216-8260-A2AB-311E-46524E4A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D81F6D-63B0-AFD6-62E1-CD4B5C65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26 </a:t>
            </a:r>
            <a:r>
              <a:rPr lang="zh-TW" altLang="en-US" dirty="0"/>
              <a:t>我將這些話寫給你們，是指著那引誘你們的人說的。</a:t>
            </a:r>
            <a:r>
              <a:rPr lang="en-US" altLang="zh-TW" dirty="0"/>
              <a:t>27 </a:t>
            </a:r>
            <a:r>
              <a:rPr lang="zh-TW" altLang="en-US" dirty="0"/>
              <a:t>你們從主所受的恩膏常存在你們心裏，並不用人教訓你們，自有主的恩膏在凡事上教訓你們。這恩膏是真的，不是假的；你們要按這恩膏的教訓住在主裏面。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en-US" altLang="zh-CN" dirty="0"/>
              <a:t>20 </a:t>
            </a:r>
            <a:r>
              <a:rPr lang="zh-CN" altLang="en-US" dirty="0"/>
              <a:t>你們從那聖者受了恩膏，並且知道這一切的事（或譯：都有知識）。（約一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21</a:t>
            </a:r>
            <a:r>
              <a:rPr lang="zh-CN" altLang="en-US" dirty="0"/>
              <a:t>）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63DB4C-8EAB-D7F1-25F8-397C7787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E09B2F87-0CC0-8A0E-DC47-AD4315989A83}"/>
                  </a:ext>
                </a:extLst>
              </p14:cNvPr>
              <p14:cNvContentPartPr/>
              <p14:nvPr/>
            </p14:nvContentPartPr>
            <p14:xfrm>
              <a:off x="7490641" y="1964950"/>
              <a:ext cx="1055182" cy="76407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9B2F87-0CC0-8A0E-DC47-AD4315989A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5000" y="1892969"/>
                <a:ext cx="1126823" cy="907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3352066B-8D7A-6E0B-D7D7-84F48A25F6A6}"/>
                  </a:ext>
                </a:extLst>
              </p14:cNvPr>
              <p14:cNvContentPartPr/>
              <p14:nvPr/>
            </p14:nvContentPartPr>
            <p14:xfrm>
              <a:off x="8867330" y="2635464"/>
              <a:ext cx="1055182" cy="78918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352066B-8D7A-6E0B-D7D7-84F48A25F6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31329" y="2563850"/>
                <a:ext cx="1126823" cy="932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21B86392-6E65-359E-6B3E-63A0EEECAB38}"/>
                  </a:ext>
                </a:extLst>
              </p14:cNvPr>
              <p14:cNvContentPartPr/>
              <p14:nvPr/>
            </p14:nvContentPartPr>
            <p14:xfrm>
              <a:off x="5211977" y="2324726"/>
              <a:ext cx="6417720" cy="12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B86392-6E65-359E-6B3E-63A0EEECAB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0337" y="2180726"/>
                <a:ext cx="65613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D637D251-4A9A-7956-D4FB-92812FF4FC6D}"/>
                  </a:ext>
                </a:extLst>
              </p14:cNvPr>
              <p14:cNvContentPartPr/>
              <p14:nvPr/>
            </p14:nvContentPartPr>
            <p14:xfrm>
              <a:off x="1499657" y="2985686"/>
              <a:ext cx="9883440" cy="19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37D251-4A9A-7956-D4FB-92812FF4FC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8017" y="2841686"/>
                <a:ext cx="100270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892D76FC-4381-98BA-C0D2-B58C0569F83B}"/>
                  </a:ext>
                </a:extLst>
              </p14:cNvPr>
              <p14:cNvContentPartPr/>
              <p14:nvPr/>
            </p14:nvContentPartPr>
            <p14:xfrm>
              <a:off x="1407497" y="3828446"/>
              <a:ext cx="2398680" cy="2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2D76FC-4381-98BA-C0D2-B58C0569F8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5497" y="3684446"/>
                <a:ext cx="2542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956DEE5E-88B3-1D18-A132-27F3E24DABC5}"/>
                  </a:ext>
                </a:extLst>
              </p14:cNvPr>
              <p14:cNvContentPartPr/>
              <p14:nvPr/>
            </p14:nvContentPartPr>
            <p14:xfrm>
              <a:off x="4649065" y="3304649"/>
              <a:ext cx="1213200" cy="78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6DEE5E-88B3-1D18-A132-27F3E24DAB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7065" y="3160649"/>
                <a:ext cx="1356840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0AF789D8-ED5B-699F-1EC3-9BB820B70B77}"/>
                  </a:ext>
                </a:extLst>
              </p14:cNvPr>
              <p14:cNvContentPartPr/>
              <p14:nvPr/>
            </p14:nvContentPartPr>
            <p14:xfrm>
              <a:off x="2696425" y="3994409"/>
              <a:ext cx="1162800" cy="80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F789D8-ED5B-699F-1EC3-9BB820B70B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24785" y="3850409"/>
                <a:ext cx="1306440" cy="10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3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9764DF-F77F-8E66-7DFF-92701CA99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2DE48-8E97-D65B-CA54-E8F73602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2A964-FB8A-C3D4-6917-5BF221C0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16C7C2-AB71-E754-379B-7D16F19D8D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641" y="701473"/>
            <a:ext cx="3978710" cy="265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60C5B7-7DC5-04D7-ACBF-59EC38915C6B}"/>
              </a:ext>
            </a:extLst>
          </p:cNvPr>
          <p:cNvGrpSpPr/>
          <p:nvPr/>
        </p:nvGrpSpPr>
        <p:grpSpPr>
          <a:xfrm>
            <a:off x="1298326" y="1917853"/>
            <a:ext cx="4797673" cy="3392340"/>
            <a:chOff x="2063521" y="2085293"/>
            <a:chExt cx="4233450" cy="2977084"/>
          </a:xfrm>
        </p:grpSpPr>
        <p:pic>
          <p:nvPicPr>
            <p:cNvPr id="7" name="Picture 6" descr="A bicycle with a basket on the front&#10;&#10;Description automatically generated">
              <a:extLst>
                <a:ext uri="{FF2B5EF4-FFF2-40B4-BE49-F238E27FC236}">
                  <a16:creationId xmlns:a16="http://schemas.microsoft.com/office/drawing/2014/main" xmlns="" id="{1EEA8F0B-0AC1-D295-9784-A933D2B7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3521" y="2085293"/>
              <a:ext cx="4233450" cy="2652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899ECA9-8417-723C-C609-8300CFE073D1}"/>
                </a:ext>
              </a:extLst>
            </p:cNvPr>
            <p:cNvSpPr txBox="1"/>
            <p:nvPr/>
          </p:nvSpPr>
          <p:spPr>
            <a:xfrm>
              <a:off x="2063521" y="4738255"/>
              <a:ext cx="3879273" cy="324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effectLst/>
                  <a:latin typeface="-apple-system"/>
                </a:rPr>
                <a:t>Photo by </a:t>
              </a:r>
              <a:r>
                <a:rPr lang="en-US" b="0" i="0" dirty="0">
                  <a:effectLst/>
                  <a:latin typeface="-apple-system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Chris </a:t>
              </a:r>
              <a:r>
                <a:rPr lang="en-US" b="0" i="0" dirty="0" err="1">
                  <a:effectLst/>
                  <a:latin typeface="-apple-system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Barbalis</a:t>
              </a:r>
              <a:r>
                <a:rPr lang="en-US" b="0" i="0" dirty="0">
                  <a:effectLst/>
                  <a:latin typeface="-apple-system"/>
                </a:rPr>
                <a:t> on </a:t>
              </a:r>
              <a:r>
                <a:rPr lang="en-US" b="0" i="0" dirty="0" err="1">
                  <a:effectLst/>
                  <a:latin typeface="-apple-system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Unsplash</a:t>
              </a:r>
              <a:endParaRPr lang="en-HK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31CA11-3DBF-AE3E-FE53-32757E2624F8}"/>
              </a:ext>
            </a:extLst>
          </p:cNvPr>
          <p:cNvGrpSpPr/>
          <p:nvPr/>
        </p:nvGrpSpPr>
        <p:grpSpPr>
          <a:xfrm>
            <a:off x="6772395" y="3720528"/>
            <a:ext cx="3988972" cy="2993348"/>
            <a:chOff x="7107380" y="3495136"/>
            <a:chExt cx="3988972" cy="29933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EB86C17-E2E8-DD9D-2A46-42E1DE54D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381" y="3495136"/>
              <a:ext cx="3988971" cy="2661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2D2A974-6426-61E3-88A0-BCF02A44E841}"/>
                </a:ext>
              </a:extLst>
            </p:cNvPr>
            <p:cNvSpPr txBox="1"/>
            <p:nvPr/>
          </p:nvSpPr>
          <p:spPr>
            <a:xfrm>
              <a:off x="7107380" y="6119152"/>
              <a:ext cx="3988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Yahoo News</a:t>
              </a:r>
              <a:endParaRPr lang="en-HK" dirty="0"/>
            </a:p>
          </p:txBody>
        </p:sp>
      </p:grpSp>
    </p:spTree>
    <p:extLst>
      <p:ext uri="{BB962C8B-B14F-4D97-AF65-F5344CB8AC3E}">
        <p14:creationId xmlns:p14="http://schemas.microsoft.com/office/powerpoint/2010/main" val="22126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D1510-3C10-A658-1FEF-E5FC495F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感謝組員，讓我們</a:t>
            </a:r>
            <a:r>
              <a:rPr lang="en-US" altLang="zh-CN" dirty="0"/>
              <a:t>『</a:t>
            </a:r>
            <a:r>
              <a:rPr lang="zh-CN" altLang="en-US" dirty="0"/>
              <a:t>看見</a:t>
            </a:r>
            <a:r>
              <a:rPr lang="en-US" altLang="zh-CN" dirty="0"/>
              <a:t>』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6A425-58F0-92F9-52F8-9A6AC9F8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一手讀經、研經（個人、群體都是）</a:t>
            </a:r>
            <a:endParaRPr lang="en-HK" altLang="zh-CN" dirty="0"/>
          </a:p>
          <a:p>
            <a:pPr lvl="1"/>
            <a:r>
              <a:rPr lang="zh-CN" altLang="en-US" dirty="0"/>
              <a:t>恩膏已內在，有主教導，不用人教導（約一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CN" altLang="en-US" dirty="0"/>
              <a:t>先個人領受，才找參考材料，</a:t>
            </a:r>
            <a:r>
              <a:rPr lang="zh-CN" altLang="en-US" b="1" dirty="0">
                <a:highlight>
                  <a:srgbClr val="FFFF00"/>
                </a:highlight>
              </a:rPr>
              <a:t>判斷</a:t>
            </a:r>
            <a:r>
              <a:rPr lang="zh-CN" altLang="en-US" dirty="0"/>
              <a:t>是否合用</a:t>
            </a:r>
            <a:endParaRPr lang="en-HK" altLang="zh-CN" dirty="0"/>
          </a:p>
          <a:p>
            <a:r>
              <a:rPr lang="zh-CN" altLang="en-US" dirty="0"/>
              <a:t>知行合一（不要腦袋大大，手腳退化）</a:t>
            </a:r>
            <a:endParaRPr lang="en-HK" altLang="zh-CN" dirty="0"/>
          </a:p>
          <a:p>
            <a:r>
              <a:rPr lang="zh-CN" altLang="en-US" dirty="0"/>
              <a:t>建立個人（群體）讀（研）經平台</a:t>
            </a:r>
            <a:endParaRPr lang="en-HK" altLang="zh-CN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CAB17B-2449-36BB-E024-ADEBF3EC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F262DD1-EF74-6958-1A9C-ABB23FF7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27" y="336186"/>
            <a:ext cx="10504790" cy="945624"/>
          </a:xfrm>
        </p:spPr>
        <p:txBody>
          <a:bodyPr/>
          <a:lstStyle/>
          <a:p>
            <a:r>
              <a:rPr lang="zh-CN" altLang="en-US" dirty="0"/>
              <a:t>受教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6A1B68-4A65-8BB2-C941-75F7ABDB5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92" y="1352895"/>
            <a:ext cx="10629925" cy="5247601"/>
          </a:xfrm>
        </p:spPr>
        <p:txBody>
          <a:bodyPr>
            <a:normAutofit/>
          </a:bodyPr>
          <a:lstStyle/>
          <a:p>
            <a:r>
              <a:rPr lang="en-HK" dirty="0"/>
              <a:t>Zwingli（1484-1531）</a:t>
            </a:r>
          </a:p>
          <a:p>
            <a:pPr lvl="1"/>
            <a:r>
              <a:rPr lang="en-HK" dirty="0"/>
              <a:t>“the real nature of the interpretative situation is best described as </a:t>
            </a:r>
            <a:r>
              <a:rPr lang="en-HK" dirty="0">
                <a:highlight>
                  <a:srgbClr val="FFFF00"/>
                </a:highlight>
              </a:rPr>
              <a:t>a struggle to replace mastery by </a:t>
            </a:r>
            <a:r>
              <a:rPr lang="en-HK" b="1" dirty="0">
                <a:highlight>
                  <a:srgbClr val="FFFF00"/>
                </a:highlight>
              </a:rPr>
              <a:t>teachableness</a:t>
            </a:r>
            <a:r>
              <a:rPr lang="en-HK" dirty="0"/>
              <a:t>.” </a:t>
            </a:r>
            <a:r>
              <a:rPr lang="en-HK" sz="1900" dirty="0"/>
              <a:t>(</a:t>
            </a:r>
            <a:r>
              <a:rPr lang="en-US" sz="1900" dirty="0"/>
              <a:t>Webster, John. 2003. </a:t>
            </a:r>
            <a:r>
              <a:rPr lang="en-US" sz="1900" i="1" dirty="0"/>
              <a:t>Holy Scripture: A Dogmatic Sketch. </a:t>
            </a:r>
            <a:r>
              <a:rPr lang="en-US" sz="1900" dirty="0"/>
              <a:t>Cambridge: Cambridge University Press.</a:t>
            </a:r>
            <a:r>
              <a:rPr lang="en-HK" sz="1900" dirty="0"/>
              <a:t> P. 102)</a:t>
            </a:r>
          </a:p>
          <a:p>
            <a:pPr lvl="1"/>
            <a:r>
              <a:rPr lang="zh-TW" altLang="en-US" dirty="0"/>
              <a:t>“解釋</a:t>
            </a:r>
            <a:r>
              <a:rPr lang="zh-CN" altLang="en-US" dirty="0"/>
              <a:t>（聖經）的真正性質，是一場</a:t>
            </a:r>
            <a:r>
              <a:rPr lang="zh-CN" altLang="en-US" dirty="0">
                <a:highlight>
                  <a:srgbClr val="FFFF00"/>
                </a:highlight>
              </a:rPr>
              <a:t>以</a:t>
            </a:r>
            <a:r>
              <a:rPr lang="en-US" altLang="zh-CN" b="1" dirty="0">
                <a:highlight>
                  <a:srgbClr val="FFFF00"/>
                </a:highlight>
              </a:rPr>
              <a:t>『</a:t>
            </a:r>
            <a:r>
              <a:rPr lang="zh-CN" altLang="en-US" b="1" dirty="0">
                <a:highlight>
                  <a:srgbClr val="FFFF00"/>
                </a:highlight>
              </a:rPr>
              <a:t>受教</a:t>
            </a:r>
            <a:r>
              <a:rPr lang="en-US" altLang="zh-CN" b="1" dirty="0">
                <a:highlight>
                  <a:srgbClr val="FFFF00"/>
                </a:highlight>
              </a:rPr>
              <a:t>』</a:t>
            </a:r>
            <a:r>
              <a:rPr lang="zh-CN" altLang="en-US" dirty="0">
                <a:highlight>
                  <a:srgbClr val="FFFF00"/>
                </a:highlight>
              </a:rPr>
              <a:t>取代要成為</a:t>
            </a:r>
            <a:r>
              <a:rPr lang="en-US" altLang="zh-CN" dirty="0">
                <a:highlight>
                  <a:srgbClr val="FFFF00"/>
                </a:highlight>
              </a:rPr>
              <a:t>『</a:t>
            </a:r>
            <a:r>
              <a:rPr lang="zh-CN" altLang="en-US" dirty="0">
                <a:highlight>
                  <a:srgbClr val="FFFF00"/>
                </a:highlight>
              </a:rPr>
              <a:t>大師</a:t>
            </a:r>
            <a:r>
              <a:rPr lang="en-US" altLang="zh-CN" dirty="0">
                <a:highlight>
                  <a:srgbClr val="FFFF00"/>
                </a:highlight>
              </a:rPr>
              <a:t>』</a:t>
            </a:r>
            <a:r>
              <a:rPr lang="zh-CN" altLang="en-US" dirty="0">
                <a:highlight>
                  <a:srgbClr val="FFFF00"/>
                </a:highlight>
              </a:rPr>
              <a:t>的掙扎</a:t>
            </a:r>
            <a:endParaRPr lang="en-HK" altLang="zh-CN" dirty="0">
              <a:highlight>
                <a:srgbClr val="FFFF00"/>
              </a:highlight>
            </a:endParaRPr>
          </a:p>
          <a:p>
            <a:r>
              <a:rPr lang="zh-CN" altLang="en-US" dirty="0"/>
              <a:t>但，留意</a:t>
            </a:r>
            <a:r>
              <a:rPr lang="en-US" altLang="zh-CN" dirty="0"/>
              <a:t> </a:t>
            </a:r>
            <a:r>
              <a:rPr lang="zh-CN" altLang="en-US" dirty="0"/>
              <a:t>，小心。。。。</a:t>
            </a:r>
            <a:endParaRPr lang="en-HK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39BADC-F4B6-4325-71F3-E814A5A4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535" y="626436"/>
            <a:ext cx="57985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39C56-3072-6E08-BF61-789CBA46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上主恩膏內在，我們受教，活在主內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BD3279-B2BE-9AC2-4709-81CB5E24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獨學而無友，則</a:t>
            </a:r>
            <a:r>
              <a:rPr lang="zh-CN" altLang="en-US" dirty="0"/>
              <a:t>。。。。</a:t>
            </a:r>
            <a:endParaRPr lang="en-HK" altLang="zh-TW" dirty="0"/>
          </a:p>
          <a:p>
            <a:r>
              <a:rPr lang="zh-TW" altLang="en-US" dirty="0"/>
              <a:t>獨學而無友，則孤陋而寡聞</a:t>
            </a:r>
            <a:r>
              <a:rPr lang="en-US" altLang="zh-CN" dirty="0"/>
              <a:t>《</a:t>
            </a:r>
            <a:r>
              <a:rPr lang="zh-CN" altLang="en-US" dirty="0"/>
              <a:t>禮記</a:t>
            </a:r>
            <a:r>
              <a:rPr lang="en-US" altLang="zh-CN" dirty="0"/>
              <a:t>》</a:t>
            </a:r>
            <a:endParaRPr lang="en-HK" altLang="zh-TW" dirty="0"/>
          </a:p>
          <a:p>
            <a:pPr lvl="1"/>
            <a:r>
              <a:rPr lang="en-US" altLang="zh-TW" dirty="0"/>
              <a:t>5 </a:t>
            </a:r>
            <a:r>
              <a:rPr lang="zh-TW" altLang="en-US" dirty="0"/>
              <a:t>我是葡萄樹，你們是枝子。常在我裏面的，我也常在他裏面，這人就多結果子；</a:t>
            </a:r>
            <a:r>
              <a:rPr lang="zh-TW" altLang="en-US" dirty="0">
                <a:highlight>
                  <a:srgbClr val="FFFF00"/>
                </a:highlight>
              </a:rPr>
              <a:t>因為離了我，你們就不能做甚麼</a:t>
            </a:r>
            <a:r>
              <a:rPr lang="zh-TW" altLang="en-US" dirty="0"/>
              <a:t>。（約</a:t>
            </a:r>
            <a:r>
              <a:rPr lang="en-US" altLang="zh-TW" dirty="0"/>
              <a:t>15</a:t>
            </a:r>
            <a:r>
              <a:rPr lang="zh-TW" altLang="en-US" dirty="0"/>
              <a:t>：</a:t>
            </a:r>
            <a:r>
              <a:rPr lang="en-US" altLang="zh-TW" dirty="0"/>
              <a:t>5</a:t>
            </a:r>
            <a:r>
              <a:rPr lang="zh-TW" altLang="en-US" dirty="0"/>
              <a:t>）</a:t>
            </a:r>
            <a:endParaRPr lang="en-HK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CA89F4-DDDF-39D6-08ED-3587EB59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CL-PPT" id="{E4764046-BA4C-432E-B67D-9AC5C20CBEB7}" vid="{7D08C317-EFBC-415A-BD3B-85F7BCE4BD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CCL-PPT</Template>
  <TotalTime>1062</TotalTime>
  <Words>694</Words>
  <Application>Microsoft Office PowerPoint</Application>
  <PresentationFormat>自訂</PresentationFormat>
  <Paragraphs>47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1_Wisp</vt:lpstr>
      <vt:lpstr>約一2：24-27</vt:lpstr>
      <vt:lpstr>PowerPoint 簡報</vt:lpstr>
      <vt:lpstr>約翰一書 2：24-27</vt:lpstr>
      <vt:lpstr>約翰一書 2：24-27</vt:lpstr>
      <vt:lpstr>PowerPoint 簡報</vt:lpstr>
      <vt:lpstr>PowerPoint 簡報</vt:lpstr>
      <vt:lpstr>感謝組員，讓我們『看見』</vt:lpstr>
      <vt:lpstr>受教</vt:lpstr>
      <vt:lpstr>上主恩膏內在，我們受教，活在主內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約一2：24-27</dc:title>
  <dc:creator>CC LAM</dc:creator>
  <cp:lastModifiedBy>Andrew</cp:lastModifiedBy>
  <cp:revision>5</cp:revision>
  <cp:lastPrinted>2024-10-19T08:30:01Z</cp:lastPrinted>
  <dcterms:created xsi:type="dcterms:W3CDTF">2024-07-23T14:28:00Z</dcterms:created>
  <dcterms:modified xsi:type="dcterms:W3CDTF">2024-12-07T01:40:29Z</dcterms:modified>
</cp:coreProperties>
</file>