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5" r:id="rId1"/>
  </p:sldMasterIdLst>
  <p:handoutMasterIdLst>
    <p:handoutMasterId r:id="rId17"/>
  </p:handoutMasterIdLst>
  <p:sldIdLst>
    <p:sldId id="256" r:id="rId2"/>
    <p:sldId id="294" r:id="rId3"/>
    <p:sldId id="302" r:id="rId4"/>
    <p:sldId id="303" r:id="rId5"/>
    <p:sldId id="304" r:id="rId6"/>
    <p:sldId id="286" r:id="rId7"/>
    <p:sldId id="287" r:id="rId8"/>
    <p:sldId id="290" r:id="rId9"/>
    <p:sldId id="288" r:id="rId10"/>
    <p:sldId id="305" r:id="rId11"/>
    <p:sldId id="289" r:id="rId12"/>
    <p:sldId id="285" r:id="rId13"/>
    <p:sldId id="306" r:id="rId14"/>
    <p:sldId id="307" r:id="rId15"/>
    <p:sldId id="308" r:id="rId1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3F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2" autoAdjust="0"/>
    <p:restoredTop sz="94703" autoAdjust="0"/>
  </p:normalViewPr>
  <p:slideViewPr>
    <p:cSldViewPr>
      <p:cViewPr varScale="1">
        <p:scale>
          <a:sx n="59" d="100"/>
          <a:sy n="59" d="100"/>
        </p:scale>
        <p:origin x="387" y="2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D8B06-8C44-49A5-8288-489272BF7FB6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E8C03-FBAB-46E8-9336-D382BD2E58F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89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77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1190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077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17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8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057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25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92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93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96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044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11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42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56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66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B7664-3DBC-42FE-A24D-F0EFD2012E52}" type="datetimeFigureOut">
              <a:rPr lang="zh-TW" altLang="en-US" smtClean="0"/>
              <a:pPr/>
              <a:t>2024/11/19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31E0833-BD5C-49D5-BC05-96AB06CBFB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71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  <p:sldLayoutId id="2147484299" r:id="rId14"/>
    <p:sldLayoutId id="2147484300" r:id="rId15"/>
    <p:sldLayoutId id="21474843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59696" y="1628800"/>
            <a:ext cx="4680520" cy="1584176"/>
          </a:xfrm>
        </p:spPr>
        <p:txBody>
          <a:bodyPr>
            <a:noAutofit/>
          </a:bodyPr>
          <a:lstStyle/>
          <a:p>
            <a:pPr algn="ctr"/>
            <a:br>
              <a:rPr lang="en-US" altLang="zh-TW" sz="8800" b="1" dirty="0"/>
            </a:br>
            <a:br>
              <a:rPr lang="en-US" altLang="zh-TW" sz="8800" b="1" dirty="0"/>
            </a:br>
            <a:br>
              <a:rPr lang="en-US" altLang="zh-TW" sz="8800" b="1" dirty="0"/>
            </a:br>
            <a:r>
              <a:rPr lang="zh-TW" altLang="zh-TW" sz="8800" b="1" dirty="0">
                <a:latin typeface="標楷體" pitchFamily="65" charset="-120"/>
                <a:ea typeface="標楷體" pitchFamily="65" charset="-120"/>
              </a:rPr>
              <a:t>朝聖之旅</a:t>
            </a:r>
            <a:endParaRPr lang="zh-TW" altLang="en-US" sz="8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19836" y="3645024"/>
            <a:ext cx="2160240" cy="836852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詩</a:t>
            </a:r>
            <a:r>
              <a:rPr lang="en-US" altLang="zh-TW" sz="54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121</a:t>
            </a:r>
            <a:endParaRPr lang="zh-TW" altLang="en-US" sz="54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11CD2-2438-20AC-BE78-A48A72504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CF49817D-0C58-5811-35E8-6502BEC45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3572" y="548680"/>
            <a:ext cx="7704856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5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保護你的是耶和華；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耶和華在你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右</a:t>
            </a:r>
            <a:r>
              <a:rPr lang="zh-TW" altLang="en-US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手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蔭庇你。</a:t>
            </a: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6 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白日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太陽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必不傷你；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夜間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月亮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必不害你。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68FB8E7-499E-95D7-25A1-102BF1558D5A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全保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39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703512" y="548680"/>
            <a:ext cx="8784976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7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耶和華要保護你，免受一切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的災害；他要保護你的性命。</a:t>
            </a: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8 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你出你入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，耶和華要保護你，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從今時直到永遠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698B406-2474-9C6C-1496-61D5D2D1A317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全保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2747628" y="548680"/>
            <a:ext cx="6696744" cy="3960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1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要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向山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舉目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我的幫助從何而來？</a:t>
            </a: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我的幫助從造天地的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耶和華而來。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1644EB-F3C6-B222-27F9-BEA6EDBD480C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HK" altLang="en-US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信心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F582F-2A25-68F6-C364-970B1A252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651D7C-96BA-7154-1B81-9AEDE1B6B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22206"/>
            <a:ext cx="10297144" cy="68357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我要向山舉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目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；我的幫助從何而來？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我的幫助從造天地的耶和華而來。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他必不叫你的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腳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搖動；保護你的必不打盹！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保護以色列的，也不打盹也不睡覺。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保護你的是耶和華；耶和華在你右</a:t>
            </a: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手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蔭庇你。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白日，太陽必不傷你；夜間，月亮必不害你。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耶和華要保護你，免受一切的災害；他要保護你的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性命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8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你出你入，耶和華要保護你，從今時直到永遠。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5BFECB0-AC1F-D458-1F0E-F72BBA0004DA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HK" altLang="en-US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信心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433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DD2C4-E420-E577-53ED-214C67CEA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5384AA16-CAA9-5204-3025-C12C25B5D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7628" y="548680"/>
            <a:ext cx="6696744" cy="3960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1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要向山舉目；</a:t>
            </a:r>
            <a:endParaRPr lang="en-US" altLang="zh-TW" sz="4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我的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幫助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從何而來？</a:t>
            </a: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我的幫助從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造天地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耶和華而來。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AD0D893-F64B-A6B2-78E0-5E5464E5B5AD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HK" altLang="en-US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自省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31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5B6FB-B21D-B186-C5D0-443BBFF96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67059078-BC64-2FB7-C048-574E689C2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512" y="548680"/>
            <a:ext cx="8784976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 </a:t>
            </a:r>
            <a:r>
              <a:rPr lang="zh-TW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耶和華要保護你，免受一切</a:t>
            </a:r>
            <a:endParaRPr lang="en-US" altLang="zh-TW" sz="4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的災害；他要保護你的性命。</a:t>
            </a:r>
            <a:br>
              <a:rPr lang="en-US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8 </a:t>
            </a:r>
            <a:r>
              <a:rPr lang="zh-TW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你出你入，耶和華要保護你，</a:t>
            </a:r>
            <a:endParaRPr lang="en-US" altLang="zh-TW" sz="4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從今時直到永遠。</a:t>
            </a:r>
            <a:endParaRPr lang="zh-TW" altLang="en-US" sz="48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0CD6189-E637-5EB8-BEFC-E9F95B2103EB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HK" altLang="en-US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朝聖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59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47528" y="22206"/>
            <a:ext cx="10297144" cy="68357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我要向山舉目；我的幫助從何而來？</a:t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我的幫助從造天地的耶和華而來。</a:t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3 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他必不叫你的腳搖動；保護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的必不打盹！</a:t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保護以色列的，也不打盹也不睡覺。</a:t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的是耶和華；耶和華在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右邊蔭庇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。</a:t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6 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白日，太陽必不傷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；夜間，月亮必不害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。</a:t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7 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耶和華要保護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，免受一切的災害；他要保護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的性命。</a:t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8 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出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入，耶和華要保護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，從今時直到永遠。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D0D30-AC1B-D487-7922-316EF0C11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8A9084-905C-DA55-0FA6-D4CDAFDC0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22206"/>
            <a:ext cx="10297144" cy="68357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我要向山舉目；我的幫助從何而來？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我的幫助從造天地的耶和華而來。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他必不叫你的腳搖動；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你的必不打盹！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以色列的，也不打盹也不睡覺。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你的是耶和華；耶和華在你右邊蔭庇你。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白日，太陽必不傷你；夜間，月亮必不害你。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耶和華要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你，免受一切的災害；他要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你的性命。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8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你出你入，耶和華要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你，從今時直到永遠。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238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C8EC1-F96A-33CE-8D25-944FB1D45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15D8A1-C4AE-2DF5-ACC2-A85BCA509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22206"/>
            <a:ext cx="10297144" cy="68357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我要向山舉目；我的幫助從何而來？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我的幫助從造天地的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耶和華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而來。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他必不叫你的腳搖動；保護你的必不打盹！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保護以色列的，也不打盹也不睡覺。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保護你的是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耶和華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；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耶和華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在你右邊蔭庇你。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白日，太陽必不傷你；夜間，月亮必不害你。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 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耶和華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要保護你，免受一切的災害；他要保護你的性命。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8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你出你入，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耶和華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要保護你，從今時直到永遠。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847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DF7FF-3027-14DD-6999-20D0B65A8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4C8F94-4EDE-2992-F3CE-9530A83B0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22206"/>
            <a:ext cx="10297144" cy="68357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要向山舉目；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的幫助從何而來？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的幫助從造天地的耶和華而來。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他必不叫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的腳搖動；保護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的必不打盹！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保護以色列的，也不打盹也不睡覺。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的是耶和華；耶和華在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右邊蔭庇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白日，太陽必不傷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；夜間，月亮必不害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 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耶和華要保護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，免受一切的災害；他要保護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的性命。</a:t>
            </a: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b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8 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出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入，耶和華要保護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，從今時直到永遠。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054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91744" y="332656"/>
            <a:ext cx="4824536" cy="1143000"/>
          </a:xfrm>
        </p:spPr>
        <p:txBody>
          <a:bodyPr>
            <a:noAutofit/>
          </a:bodyPr>
          <a:lstStyle/>
          <a:p>
            <a:pPr algn="ctr"/>
            <a:r>
              <a:rPr lang="zh-TW" altLang="zh-TW" sz="8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朝聖之旅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3592" y="1844824"/>
            <a:ext cx="7344816" cy="31683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zh-TW" altLang="zh-TW" sz="5400" b="1" dirty="0">
                <a:latin typeface="標楷體" pitchFamily="65" charset="-120"/>
                <a:ea typeface="標楷體" pitchFamily="65" charset="-120"/>
              </a:rPr>
              <a:t>「全保」之旅</a:t>
            </a:r>
            <a:r>
              <a:rPr lang="en-US" altLang="zh-TW" sz="5400" b="1" dirty="0">
                <a:latin typeface="標楷體" pitchFamily="65" charset="-120"/>
                <a:ea typeface="標楷體" pitchFamily="65" charset="-120"/>
              </a:rPr>
              <a:t> (3-8)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zh-TW" sz="5400" b="1" dirty="0">
                <a:latin typeface="標楷體" pitchFamily="65" charset="-120"/>
                <a:ea typeface="標楷體" pitchFamily="65" charset="-120"/>
              </a:rPr>
              <a:t>「信心」之旅</a:t>
            </a:r>
            <a:r>
              <a:rPr lang="en-US" altLang="zh-TW" sz="5400" b="1" dirty="0">
                <a:latin typeface="標楷體" pitchFamily="65" charset="-120"/>
                <a:ea typeface="標楷體" pitchFamily="65" charset="-120"/>
              </a:rPr>
              <a:t> (1)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zh-TW" sz="5400" b="1" dirty="0">
                <a:latin typeface="標楷體" pitchFamily="65" charset="-120"/>
                <a:ea typeface="標楷體" pitchFamily="65" charset="-120"/>
              </a:rPr>
              <a:t>「自省」之旅</a:t>
            </a:r>
            <a:r>
              <a:rPr lang="en-US" altLang="zh-TW" sz="5400" b="1" dirty="0">
                <a:latin typeface="標楷體" pitchFamily="65" charset="-120"/>
                <a:ea typeface="標楷體" pitchFamily="65" charset="-120"/>
              </a:rPr>
              <a:t> (2)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2459596" y="548680"/>
            <a:ext cx="7272808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3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他必不叫你的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腳搖動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保護你的必不打盹！</a:t>
            </a: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保護以色列的，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也不打盹也不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睡覺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4830383-F087-EFF4-9DED-3841894EED10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全保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739516" y="476672"/>
            <a:ext cx="8712968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列王記上十八</a:t>
            </a:r>
            <a:r>
              <a:rPr lang="en-US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27: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「</a:t>
            </a: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27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到了正午，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以利亞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嬉笑他們，說：「大聲求告吧！因為他是神，他或默想，或走到一邊，或行路，或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睡覺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，你們當叫醒他。</a:t>
            </a:r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」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2243572" y="548680"/>
            <a:ext cx="7704856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5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保護你的是耶和華；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耶和華在你</a:t>
            </a:r>
            <a:r>
              <a:rPr lang="zh-TW" altLang="zh-TW" sz="4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右邊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蔭庇你。</a:t>
            </a: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48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6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白日，太陽必不傷你；</a:t>
            </a:r>
            <a:endParaRPr lang="en-US" altLang="zh-TW" sz="48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800" b="1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夜間，月亮必不害你。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037AF34-C6B5-C64E-9BFF-4EA3187572E0}"/>
              </a:ext>
            </a:extLst>
          </p:cNvPr>
          <p:cNvSpPr txBox="1"/>
          <p:nvPr/>
        </p:nvSpPr>
        <p:spPr>
          <a:xfrm>
            <a:off x="10344472" y="188640"/>
            <a:ext cx="1584176" cy="1200329"/>
          </a:xfrm>
          <a:prstGeom prst="rect">
            <a:avLst/>
          </a:prstGeom>
          <a:solidFill>
            <a:srgbClr val="7D3FA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全保</a:t>
            </a:r>
            <a:endParaRPr lang="en-US" altLang="zh-TW" sz="3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3600" b="1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之旅</a:t>
            </a:r>
            <a:endParaRPr lang="zh-HK" alt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1058</Words>
  <Application>Microsoft Office PowerPoint</Application>
  <PresentationFormat>寬螢幕</PresentationFormat>
  <Paragraphs>50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標楷體</vt:lpstr>
      <vt:lpstr>Arial</vt:lpstr>
      <vt:lpstr>Calibri</vt:lpstr>
      <vt:lpstr>Century Gothic</vt:lpstr>
      <vt:lpstr>Wingdings</vt:lpstr>
      <vt:lpstr>Wingdings 3</vt:lpstr>
      <vt:lpstr>絲縷</vt:lpstr>
      <vt:lpstr>   朝聖之旅</vt:lpstr>
      <vt:lpstr>PowerPoint 簡報</vt:lpstr>
      <vt:lpstr>PowerPoint 簡報</vt:lpstr>
      <vt:lpstr>PowerPoint 簡報</vt:lpstr>
      <vt:lpstr>PowerPoint 簡報</vt:lpstr>
      <vt:lpstr>朝聖之旅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「不偏離上帝的屬靈領袖」 </dc:title>
  <dc:creator>Hermit Singh</dc:creator>
  <cp:lastModifiedBy>Hermit Singh</cp:lastModifiedBy>
  <cp:revision>79</cp:revision>
  <dcterms:created xsi:type="dcterms:W3CDTF">2013-11-04T11:55:28Z</dcterms:created>
  <dcterms:modified xsi:type="dcterms:W3CDTF">2024-11-19T09:25:28Z</dcterms:modified>
</cp:coreProperties>
</file>