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72" r:id="rId6"/>
    <p:sldId id="273" r:id="rId7"/>
    <p:sldId id="264" r:id="rId8"/>
    <p:sldId id="265" r:id="rId9"/>
    <p:sldId id="269" r:id="rId10"/>
    <p:sldId id="266" r:id="rId11"/>
    <p:sldId id="260" r:id="rId12"/>
    <p:sldId id="261" r:id="rId13"/>
    <p:sldId id="267" r:id="rId14"/>
    <p:sldId id="270" r:id="rId15"/>
    <p:sldId id="268" r:id="rId16"/>
    <p:sldId id="278" r:id="rId17"/>
    <p:sldId id="262" r:id="rId18"/>
    <p:sldId id="263" r:id="rId19"/>
    <p:sldId id="276" r:id="rId2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E97"/>
    <a:srgbClr val="3333CC"/>
    <a:srgbClr val="3333FF"/>
    <a:srgbClr val="452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A23DDE3-7CC9-C49F-8026-8532E268D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B498944-A57D-3809-46DF-64B544306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0D74F97-CCFE-79A9-69FC-BE6930BD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8756E9E-324C-48E2-A320-ABB9C09D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D5AD08A-C07F-9B76-F44E-1B994043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0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2BAB6ED-CF8A-15F4-D311-99420D22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5A345B6-8B03-C9A5-CEE7-242EB78D8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D3936D8-DA56-D27B-DD38-FB37B83F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2B35CB6-EA54-9C4B-B3B3-712937D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81373A0-26A9-555B-6F38-D960810E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34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B779553-6EC3-3E0F-0CAE-B626E257B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C272658-793D-BF2C-DB4C-337AD3B7D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D4B4BFA-8DF6-973C-C414-9727995D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83BD4C6-FE87-2590-3278-D08ABA17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09779A8-53CA-BF80-B7FC-C81F9127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1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96EA04-95AD-8134-D77A-53FCE41A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C744F3B-B7E9-F3DE-3FEA-65898332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3550F8E-DF72-9224-B858-13A03A10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6B02B5B-8C0D-800F-87E2-A9AFBCF5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FEA1EED-8560-1392-A74D-94417F8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28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3109525-7F36-4FA8-88C2-6B4931EC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56480D0-EEFA-BADB-28F3-940D2DFD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70074FF-49CB-D474-50E8-428C44FC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D8AC308-C6F4-7D05-215E-9CDEA2E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296C0BE-2E3E-4B86-84FD-A5DE191C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95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ECCA08-6841-FA02-55EA-F629274C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6547F58-DF6B-C49F-149C-36EBAB7BA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936FE8D-92FC-828F-EFEA-A69391BE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C497C65-E573-6A78-84FF-2DC14799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297AF81-0D1A-AB8D-B17D-F3554830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FD0FD3B-08B6-A367-AC6A-29306D3C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04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394193-056E-6373-6533-1A01D44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8380C2A-A8CB-4B68-F730-48BFB127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F0376E3-4A24-639C-7E2D-0A04EDBC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4ED30AB-BBB5-1482-A566-7B564EE94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DE8E8EF-A278-1B12-0656-A0BAE892B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A9B5107-3948-A210-BC4A-3D3F521C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B1DB8E5F-AC3E-5A18-A205-1D3E6623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F6BD076-70E8-4380-87E9-CC409E8E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16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4471ADE-721E-231A-081F-7EA3A86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D767147-3F37-BCE0-8488-6B373EA7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57928AC-7E84-14B2-9772-71EEA944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89172B1-4321-F057-12CB-EA1CE859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94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4D813A0D-56E2-F921-44C8-A5C5C5AB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8C6F2ED-8B67-3150-F0D5-104A0875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4EDF1EB-892E-1C2E-D665-AB48F471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690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CE0B0EE-3314-DF08-5344-7D54D334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D6BD76-EE92-CC49-BDC6-45A095B6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BBD0852-3BC6-A93E-9E9E-3452E2A2F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61A0E08-857F-14AE-CB5A-8FE0D821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3B77E5B-967D-8A26-998C-CE89AAA5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864CBB0-4385-9999-46A1-BAADD724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16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92C24B-3F84-5910-05A9-97BAA15C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0628D3FA-86DC-9688-3F37-124DED29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0AF1DA1-0406-EF15-E376-2232C9AC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9F734E5-ED0F-D7A1-DFA4-3ADA6D59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5D1F909-590D-E258-0CCC-0DE3BA3D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C83433D-CAA8-32EC-B0E1-AE991D97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240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33FF"/>
          </a:fgClr>
          <a:bgClr>
            <a:srgbClr val="3333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087B4033-AF18-F9AF-FDD2-8E4DEA4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3160878-7E0A-2200-4C7D-5FD3E36D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BD0783D-7D16-640B-47BE-9C1C0AF60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EE13-90AF-4112-AA32-47A69747CE9E}" type="datetimeFigureOut">
              <a:rPr lang="zh-HK" altLang="en-US" smtClean="0"/>
              <a:t>25/10/2024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E6AC8B9-2020-9800-B544-29C7FE067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1245269-C286-D759-DC5F-9F66F2985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553D-303C-43CE-AC5B-6918DF634C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72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9" y="422032"/>
            <a:ext cx="6443505" cy="1128507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教會需要甚麼？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3200739"/>
            <a:ext cx="5844791" cy="1655762"/>
          </a:xfrm>
        </p:spPr>
        <p:txBody>
          <a:bodyPr>
            <a:normAutofit lnSpcReduction="10000"/>
          </a:bodyPr>
          <a:lstStyle/>
          <a:p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〈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以弗所書</a:t>
            </a:r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四章 </a:t>
            </a:r>
            <a:r>
              <a:rPr lang="en-US" altLang="zh-TW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zh-HK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xmlns="" id="{6BD8931F-2DA5-C423-7794-E5BAB1CB3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29" y="72389"/>
            <a:ext cx="5054627" cy="67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090056"/>
            <a:ext cx="9684727" cy="4073979"/>
          </a:xfrm>
        </p:spPr>
        <p:txBody>
          <a:bodyPr>
            <a:normAutofit/>
          </a:bodyPr>
          <a:lstStyle/>
          <a:p>
            <a:r>
              <a:rPr lang="zh-TW" altLang="en-US" sz="8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無論如何</a:t>
            </a:r>
            <a:r>
              <a:rPr lang="en-US" altLang="zh-TW" sz="8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9524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090057"/>
            <a:ext cx="8541727" cy="2766444"/>
          </a:xfrm>
        </p:spPr>
        <p:txBody>
          <a:bodyPr>
            <a:normAutofit/>
          </a:bodyPr>
          <a:lstStyle/>
          <a:p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94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8" y="1771135"/>
            <a:ext cx="10387913" cy="50086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我們每個人蒙恩都是照基督所量給每個人的恩賜。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所以有話說：「他升上高天的時候，擄掠了俘虜，將各樣的恩賜賞給人。」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既說「他升上」，豈不是指他曾降到地底下嗎？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那降下的，就是高升遠超越諸天之上的，為要充滿萬有。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他所賜的有使徒，有先知，有傳福音的，有牧者和教師，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為要裝備聖徒，做事奉的工作，建立基督的身體。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55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8" y="1771135"/>
            <a:ext cx="10387913" cy="50086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我們每個人蒙恩都是照基督所量給每個人的恩賜。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所以有話說：「他升上高天的時候，擄掠了俘虜，將各樣的恩賜賞給人。」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既說「他升上」，豈不是指他曾降到地底下嗎？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那降下的，就是高升遠超越諸天之上的，為要充滿萬有。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他所賜的有使徒，有先知，有傳福音的，有牧者和教師，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為要裝備聖徒，做事奉的工作，建立基督的身體。</a:t>
            </a:r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75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8" y="1771135"/>
            <a:ext cx="10387913" cy="50086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我們每個人蒙恩都是照基督所量給每個人的恩賜。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所以有話說：「他升上高天的時候，擄掠了俘虜，將各樣的恩賜賞給人。」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既說「他升上」，豈不是指他曾降到地底下嗎？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那降下的，就是高升遠超越諸天之上的，為要充滿萬有。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他所賜的有使徒，有先知，有傳福音的，有牧者和教師，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為要裝備聖徒，做事奉的工作，建立基督的身體。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211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8" y="1771135"/>
            <a:ext cx="10387913" cy="50086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我們每個人蒙恩都是照基督所量給每個人的恩賜。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所以有話說：「他升上高天的時候，擄掠了俘虜，將各樣的恩賜賞給人。」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既說「他升上」，豈不是指他曾降到地底下嗎？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那降下的，就是高升遠超越諸天之上的，為要充滿萬有。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他所賜的有使徒，有先知，有傳福音的，有牧者和教師，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為要裝備聖徒，做事奉的工作，建立基督的身體。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55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54F154-7F67-1BE1-C01C-B088E167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DBD9BD-D0F2-FECD-3D57-6A753CD44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032"/>
            <a:ext cx="7519307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CD61207-2739-8B4D-C7E3-144B8150E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8" y="1771135"/>
            <a:ext cx="10387913" cy="50086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今天信徒對事奉觀念出現偏差。</a:t>
            </a:r>
            <a:endParaRPr lang="en-US" altLang="zh-TW" sz="4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17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8" y="422032"/>
            <a:ext cx="7809470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教會要成熟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090057"/>
            <a:ext cx="8541727" cy="2766444"/>
          </a:xfrm>
        </p:spPr>
        <p:txBody>
          <a:bodyPr>
            <a:normAutofit/>
          </a:bodyPr>
          <a:lstStyle/>
          <a:p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77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8" y="422032"/>
            <a:ext cx="7809470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教會要成熟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090057"/>
            <a:ext cx="10490932" cy="445078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直等到我們眾人在信仰上同歸於一，認識上帝的兒子，得以長大成人，達到基督完全長成的身量。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這樣，我們不再作小孩子，中了人的詭計和欺騙的法術，被一切邪說之風搖動，飄來飄去。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我們反而要用愛心說誠實話，各方面向著基督長進，連於元首基督，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靠著他全身都連接得緊湊，百節各按各職，照著各體的功用彼此相助，使身體漸漸增長，在愛中建立自己。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71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10" y="422032"/>
            <a:ext cx="6296548" cy="1128507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教會需要甚麼？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1918945"/>
            <a:ext cx="6182248" cy="42841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以弗所書 </a:t>
            </a:r>
            <a:r>
              <a:rPr lang="en-US" altLang="zh-TW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1-16</a:t>
            </a:r>
            <a:r>
              <a:rPr lang="zh-TW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  <a:endParaRPr lang="en-US" altLang="zh-HK" sz="4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sz="54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HK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HK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endParaRPr lang="en-US" altLang="zh-HK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教會要穩定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教會要成熟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xmlns="" id="{6BD8931F-2DA5-C423-7794-E5BAB1CB3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29" y="72389"/>
            <a:ext cx="5054627" cy="67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84E2C3-29FC-9138-5284-C27D4DCF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7526F6C-2704-24A4-D14B-7DE3CF776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9" y="422032"/>
            <a:ext cx="6443505" cy="1128507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教會需要甚麼？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8D1684F-77AC-F92C-2BEC-731C7A00C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3200739"/>
            <a:ext cx="5844791" cy="1655762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416A8DB-25C2-8175-8001-D21AAF2E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59" y="1416906"/>
            <a:ext cx="3692799" cy="50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5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090057"/>
            <a:ext cx="8541727" cy="2766444"/>
          </a:xfrm>
        </p:spPr>
        <p:txBody>
          <a:bodyPr>
            <a:normAutofit/>
          </a:bodyPr>
          <a:lstStyle/>
          <a:p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1698170"/>
            <a:ext cx="10492991" cy="48169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我為主作囚徒的勸你們，既然蒙召，行事為人就要與你們所蒙的呼召相稱。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凡事要謙虛、溫柔、忍耐，用愛心互相寬容，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以和平彼此聯繫，竭力保持聖靈所賜的合一。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身體只有一個，聖靈只有一位，正如你們蒙召，是為同有一個指望而蒙召，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一主，一信，一洗，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一上帝－就是萬人之父，超越萬有之上，貫通萬有，在萬有之中。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81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1698170"/>
            <a:ext cx="10492991" cy="48169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我為主作囚徒的勸你們，既然蒙召，行事為人就要與你們所蒙的呼召相稱。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凡事要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謙虛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溫柔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忍耐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，用愛心互相寬容，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以和平彼此聯繫，竭力保持聖靈所賜的合一。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身體只有一個，聖靈只有一位，正如你們蒙召，是為同有一個指望而蒙召，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一主，一信，一洗，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一上帝－就是萬人之父，超越萬有之上，貫通萬有，在萬有之中。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93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1698170"/>
            <a:ext cx="10492991" cy="48169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我為主作囚徒的勸你們，既然蒙召，行事為人就要與你們所蒙的呼召相稱。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凡事要謙虛、溫柔、忍耐，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用愛心互相寬容，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以和平彼此聯繫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，竭力保持聖靈所賜的合一。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身體只有一個，聖靈只有一位，正如你們蒙召，是為同有一個指望而蒙召，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一主，一信，一洗，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一上帝－就是萬人之父，超越萬有之上，貫通萬有，在萬有之中。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82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5796643" cy="1128507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七個「一 」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1698170"/>
            <a:ext cx="11137970" cy="48169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聖父</a:t>
            </a:r>
            <a:r>
              <a:rPr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：一上帝</a:t>
            </a:r>
            <a:endParaRPr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聖子</a:t>
            </a:r>
            <a:r>
              <a:rPr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：一主，一信，一洗</a:t>
            </a:r>
            <a:endParaRPr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</a:t>
            </a:r>
            <a:r>
              <a:rPr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：一聖靈、一身體，一指望</a:t>
            </a:r>
          </a:p>
          <a:p>
            <a:pPr algn="just">
              <a:lnSpc>
                <a:spcPct val="120000"/>
              </a:lnSpc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606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9" y="146958"/>
            <a:ext cx="11576957" cy="1771650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就是萬人之父，</a:t>
            </a:r>
            <a:r>
              <a:rPr lang="zh-TW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超越萬有之上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貫</a:t>
            </a:r>
            <a:r>
              <a:rPr lang="en-US" altLang="zh-TW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通萬有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在萬有之中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483BFCE-CEE3-E0DC-9269-CB39A26F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09" y="2367643"/>
            <a:ext cx="11051105" cy="41474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超越萬有之上：指父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上帝</a:t>
            </a: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擁有至高權柄</a:t>
            </a:r>
          </a:p>
          <a:p>
            <a:pPr algn="just">
              <a:lnSpc>
                <a:spcPct val="120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貫通萬有：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聖子</a:t>
            </a: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救贖</a:t>
            </a:r>
          </a:p>
          <a:p>
            <a:pPr algn="just">
              <a:lnSpc>
                <a:spcPct val="120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在萬有之中：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</a:t>
            </a: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住在信徒心中</a:t>
            </a:r>
          </a:p>
          <a:p>
            <a:pPr algn="just">
              <a:lnSpc>
                <a:spcPct val="120000"/>
              </a:lnSpc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9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02E7A5-A155-3D09-A839-E586E6E3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3" y="422032"/>
            <a:ext cx="7323364" cy="1128507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教會要合一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7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7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7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6966292-9C87-A8BB-CEFD-E2F4E8FD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70" y="889908"/>
            <a:ext cx="4637723" cy="59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末端陰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1159</Words>
  <Application>Microsoft Office PowerPoint</Application>
  <PresentationFormat>自訂</PresentationFormat>
  <Paragraphs>43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教會需要甚麼？</vt:lpstr>
      <vt:lpstr>教會需要甚麼？</vt:lpstr>
      <vt:lpstr>1.教會要合一(1-6)</vt:lpstr>
      <vt:lpstr>1.教會要合一(1-6)</vt:lpstr>
      <vt:lpstr>1.教會要合一(1-6)</vt:lpstr>
      <vt:lpstr>1.教會要合一(1-6)</vt:lpstr>
      <vt:lpstr>七個「一 」</vt:lpstr>
      <vt:lpstr>6. 就是萬人之父，超越萬有之上，貫     通萬有，在萬有之中。</vt:lpstr>
      <vt:lpstr>1.教會要合一(1-6)</vt:lpstr>
      <vt:lpstr>1.教會要合一(1-6)</vt:lpstr>
      <vt:lpstr> 2.教會要穩定(7-12)</vt:lpstr>
      <vt:lpstr> 2.教會要穩定(7-12)</vt:lpstr>
      <vt:lpstr> 2.教會要穩定(7-12)</vt:lpstr>
      <vt:lpstr> 2.教會要穩定(7-12)</vt:lpstr>
      <vt:lpstr> 2.教會要穩定(7-12)</vt:lpstr>
      <vt:lpstr> 2.教會要穩定(7-12)</vt:lpstr>
      <vt:lpstr>    3.教會要成熟(13-16) </vt:lpstr>
      <vt:lpstr>    3.教會要成熟(13-16) </vt:lpstr>
      <vt:lpstr>教會需要甚麼？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Tak Ming</dc:creator>
  <cp:lastModifiedBy>Andrew</cp:lastModifiedBy>
  <cp:revision>26</cp:revision>
  <dcterms:created xsi:type="dcterms:W3CDTF">2022-09-29T08:52:00Z</dcterms:created>
  <dcterms:modified xsi:type="dcterms:W3CDTF">2024-10-25T06:32:07Z</dcterms:modified>
</cp:coreProperties>
</file>